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83" r:id="rId4"/>
    <p:sldMasterId id="2147484140" r:id="rId5"/>
    <p:sldMasterId id="2147484161" r:id="rId6"/>
    <p:sldMasterId id="2147484151" r:id="rId7"/>
  </p:sldMasterIdLst>
  <p:notesMasterIdLst>
    <p:notesMasterId r:id="rId129"/>
  </p:notesMasterIdLst>
  <p:sldIdLst>
    <p:sldId id="278" r:id="rId8"/>
    <p:sldId id="279" r:id="rId9"/>
    <p:sldId id="280" r:id="rId10"/>
    <p:sldId id="787" r:id="rId11"/>
    <p:sldId id="822" r:id="rId12"/>
    <p:sldId id="841" r:id="rId13"/>
    <p:sldId id="827" r:id="rId14"/>
    <p:sldId id="820" r:id="rId15"/>
    <p:sldId id="821" r:id="rId16"/>
    <p:sldId id="823" r:id="rId17"/>
    <p:sldId id="824" r:id="rId18"/>
    <p:sldId id="298" r:id="rId19"/>
    <p:sldId id="338" r:id="rId20"/>
    <p:sldId id="352" r:id="rId21"/>
    <p:sldId id="356" r:id="rId22"/>
    <p:sldId id="282" r:id="rId23"/>
    <p:sldId id="317" r:id="rId24"/>
    <p:sldId id="283" r:id="rId25"/>
    <p:sldId id="307" r:id="rId26"/>
    <p:sldId id="340" r:id="rId27"/>
    <p:sldId id="357" r:id="rId28"/>
    <p:sldId id="318" r:id="rId29"/>
    <p:sldId id="358" r:id="rId30"/>
    <p:sldId id="790" r:id="rId31"/>
    <p:sldId id="842" r:id="rId32"/>
    <p:sldId id="843" r:id="rId33"/>
    <p:sldId id="846" r:id="rId34"/>
    <p:sldId id="847" r:id="rId35"/>
    <p:sldId id="319" r:id="rId36"/>
    <p:sldId id="845" r:id="rId37"/>
    <p:sldId id="342" r:id="rId38"/>
    <p:sldId id="792" r:id="rId39"/>
    <p:sldId id="791" r:id="rId40"/>
    <p:sldId id="295" r:id="rId41"/>
    <p:sldId id="284" r:id="rId42"/>
    <p:sldId id="294" r:id="rId43"/>
    <p:sldId id="354" r:id="rId44"/>
    <p:sldId id="293" r:id="rId45"/>
    <p:sldId id="355" r:id="rId46"/>
    <p:sldId id="305" r:id="rId47"/>
    <p:sldId id="344" r:id="rId48"/>
    <p:sldId id="359" r:id="rId49"/>
    <p:sldId id="306" r:id="rId50"/>
    <p:sldId id="300" r:id="rId51"/>
    <p:sldId id="301" r:id="rId52"/>
    <p:sldId id="299" r:id="rId53"/>
    <p:sldId id="285" r:id="rId54"/>
    <p:sldId id="310" r:id="rId55"/>
    <p:sldId id="346" r:id="rId56"/>
    <p:sldId id="793" r:id="rId57"/>
    <p:sldId id="286" r:id="rId58"/>
    <p:sldId id="322" r:id="rId59"/>
    <p:sldId id="347" r:id="rId60"/>
    <p:sldId id="303" r:id="rId61"/>
    <p:sldId id="304" r:id="rId62"/>
    <p:sldId id="312" r:id="rId63"/>
    <p:sldId id="348" r:id="rId64"/>
    <p:sldId id="314" r:id="rId65"/>
    <p:sldId id="323" r:id="rId66"/>
    <p:sldId id="315" r:id="rId67"/>
    <p:sldId id="324" r:id="rId68"/>
    <p:sldId id="325" r:id="rId69"/>
    <p:sldId id="326" r:id="rId70"/>
    <p:sldId id="328" r:id="rId71"/>
    <p:sldId id="329" r:id="rId72"/>
    <p:sldId id="349" r:id="rId73"/>
    <p:sldId id="353" r:id="rId74"/>
    <p:sldId id="332" r:id="rId75"/>
    <p:sldId id="335" r:id="rId76"/>
    <p:sldId id="336" r:id="rId77"/>
    <p:sldId id="350" r:id="rId78"/>
    <p:sldId id="788" r:id="rId79"/>
    <p:sldId id="333" r:id="rId80"/>
    <p:sldId id="345" r:id="rId81"/>
    <p:sldId id="673" r:id="rId82"/>
    <p:sldId id="794" r:id="rId83"/>
    <p:sldId id="795" r:id="rId84"/>
    <p:sldId id="796" r:id="rId85"/>
    <p:sldId id="797" r:id="rId86"/>
    <p:sldId id="798" r:id="rId87"/>
    <p:sldId id="799" r:id="rId88"/>
    <p:sldId id="800" r:id="rId89"/>
    <p:sldId id="801" r:id="rId90"/>
    <p:sldId id="802" r:id="rId91"/>
    <p:sldId id="803" r:id="rId92"/>
    <p:sldId id="804" r:id="rId93"/>
    <p:sldId id="805" r:id="rId94"/>
    <p:sldId id="806" r:id="rId95"/>
    <p:sldId id="807" r:id="rId96"/>
    <p:sldId id="808" r:id="rId97"/>
    <p:sldId id="809" r:id="rId98"/>
    <p:sldId id="810" r:id="rId99"/>
    <p:sldId id="811" r:id="rId100"/>
    <p:sldId id="812" r:id="rId101"/>
    <p:sldId id="813" r:id="rId102"/>
    <p:sldId id="747" r:id="rId103"/>
    <p:sldId id="814" r:id="rId104"/>
    <p:sldId id="815" r:id="rId105"/>
    <p:sldId id="816" r:id="rId106"/>
    <p:sldId id="817" r:id="rId107"/>
    <p:sldId id="404" r:id="rId108"/>
    <p:sldId id="818" r:id="rId109"/>
    <p:sldId id="819" r:id="rId110"/>
    <p:sldId id="829" r:id="rId111"/>
    <p:sldId id="826" r:id="rId112"/>
    <p:sldId id="828" r:id="rId113"/>
    <p:sldId id="758" r:id="rId114"/>
    <p:sldId id="759" r:id="rId115"/>
    <p:sldId id="760" r:id="rId116"/>
    <p:sldId id="830" r:id="rId117"/>
    <p:sldId id="853" r:id="rId118"/>
    <p:sldId id="831" r:id="rId119"/>
    <p:sldId id="836" r:id="rId120"/>
    <p:sldId id="838" r:id="rId121"/>
    <p:sldId id="839" r:id="rId122"/>
    <p:sldId id="840" r:id="rId123"/>
    <p:sldId id="832" r:id="rId124"/>
    <p:sldId id="833" r:id="rId125"/>
    <p:sldId id="834" r:id="rId126"/>
    <p:sldId id="835" r:id="rId127"/>
    <p:sldId id="750" r:id="rId128"/>
  </p:sldIdLst>
  <p:sldSz cx="9144000" cy="6858000" type="screen4x3"/>
  <p:notesSz cx="6950075" cy="9236075"/>
  <p:defaultTextStyle>
    <a:defPPr>
      <a:defRPr lang="en-US"/>
    </a:defPPr>
    <a:lvl1pPr algn="l" rtl="0" fontAlgn="base">
      <a:spcBef>
        <a:spcPct val="0"/>
      </a:spcBef>
      <a:spcAft>
        <a:spcPct val="0"/>
      </a:spcAft>
      <a:defRPr kern="1200">
        <a:solidFill>
          <a:schemeClr val="tx1"/>
        </a:solidFill>
        <a:latin typeface="Palatino Linotype" panose="02040502050505030304" pitchFamily="18"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Palatino Linotype" panose="02040502050505030304" pitchFamily="18"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Palatino Linotype" panose="02040502050505030304" pitchFamily="18"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Palatino Linotype" panose="02040502050505030304" pitchFamily="18"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Palatino Linotype" panose="02040502050505030304" pitchFamily="18" charset="0"/>
        <a:ea typeface="+mn-ea"/>
        <a:cs typeface="Arial" panose="020B0604020202020204" pitchFamily="34" charset="0"/>
      </a:defRPr>
    </a:lvl5pPr>
    <a:lvl6pPr marL="2286000" algn="l" defTabSz="914400" rtl="0" eaLnBrk="1" latinLnBrk="0" hangingPunct="1">
      <a:defRPr kern="1200">
        <a:solidFill>
          <a:schemeClr val="tx1"/>
        </a:solidFill>
        <a:latin typeface="Palatino Linotype" panose="02040502050505030304" pitchFamily="18" charset="0"/>
        <a:ea typeface="+mn-ea"/>
        <a:cs typeface="Arial" panose="020B0604020202020204" pitchFamily="34" charset="0"/>
      </a:defRPr>
    </a:lvl6pPr>
    <a:lvl7pPr marL="2743200" algn="l" defTabSz="914400" rtl="0" eaLnBrk="1" latinLnBrk="0" hangingPunct="1">
      <a:defRPr kern="1200">
        <a:solidFill>
          <a:schemeClr val="tx1"/>
        </a:solidFill>
        <a:latin typeface="Palatino Linotype" panose="02040502050505030304" pitchFamily="18" charset="0"/>
        <a:ea typeface="+mn-ea"/>
        <a:cs typeface="Arial" panose="020B0604020202020204" pitchFamily="34" charset="0"/>
      </a:defRPr>
    </a:lvl7pPr>
    <a:lvl8pPr marL="3200400" algn="l" defTabSz="914400" rtl="0" eaLnBrk="1" latinLnBrk="0" hangingPunct="1">
      <a:defRPr kern="1200">
        <a:solidFill>
          <a:schemeClr val="tx1"/>
        </a:solidFill>
        <a:latin typeface="Palatino Linotype" panose="02040502050505030304" pitchFamily="18" charset="0"/>
        <a:ea typeface="+mn-ea"/>
        <a:cs typeface="Arial" panose="020B0604020202020204" pitchFamily="34" charset="0"/>
      </a:defRPr>
    </a:lvl8pPr>
    <a:lvl9pPr marL="3657600" algn="l" defTabSz="914400" rtl="0" eaLnBrk="1" latinLnBrk="0" hangingPunct="1">
      <a:defRPr kern="1200">
        <a:solidFill>
          <a:schemeClr val="tx1"/>
        </a:solidFill>
        <a:latin typeface="Palatino Linotype" panose="02040502050505030304" pitchFamily="18" charset="0"/>
        <a:ea typeface="+mn-ea"/>
        <a:cs typeface="Arial" panose="020B0604020202020204" pitchFamily="34" charset="0"/>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7B75F40-30FF-0670-20E8-9F4C1A54AA29}" name="Trevor James" initials="TJ" userId="S::trevor.james@pearson.com::c849c0be-64b3-443d-b9db-53ea38176bcb" providerId="AD"/>
  <p188:author id="{6FAC636C-373D-8DFA-143D-095DF84E7626}" name="Jennifer Riley" initials="JR" userId="S::jennifer.riley@pearson.com::2d8e6163-ca7e-412d-b658-2a4c7ed8a8b4" providerId="AD"/>
  <p188:author id="{0A542EC3-009C-46E3-1577-E77DA94A939F}" name="Michelle Richard" initials="MR" userId="S::Michelle.Richard@Pearson.com::7da78db0-4640-4a3f-9bf5-1ec6691d29fe" providerId="AD"/>
  <p188:author id="{C99C54CB-8FFB-40E3-07A6-9A1EF74BB571}" name="Sara Hanlon" initials="" userId="S::Sara.Hanlon@cognia.org::8fc26b1e-d852-448e-8fdd-9116e7769d43" providerId="AD"/>
  <p188:author id="{764EB0D7-E03C-1CB8-4D43-2C0F193BDAAC}" name="Kathleen Myers" initials="KM" userId="S::kathleen.myers@pearson.com::b659c1b5-d04b-4877-939d-898514fc7bb2" providerId="AD"/>
  <p188:author id="{8EE2E0DC-2A86-15DA-4EA9-1AA73F77F834}" name="Amy Cook" initials="AC" userId="S::amy.cook@pearson.com::3497e830-9999-4c21-9c11-0fc52c29306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7935"/>
    <a:srgbClr val="D5FF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033" autoAdjust="0"/>
    <p:restoredTop sz="84606" autoAdjust="0"/>
  </p:normalViewPr>
  <p:slideViewPr>
    <p:cSldViewPr snapToGrid="0">
      <p:cViewPr varScale="1">
        <p:scale>
          <a:sx n="96" d="100"/>
          <a:sy n="96" d="100"/>
        </p:scale>
        <p:origin x="822"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0.xml"/><Relationship Id="rId21" Type="http://schemas.openxmlformats.org/officeDocument/2006/relationships/slide" Target="slides/slide14.xml"/><Relationship Id="rId42" Type="http://schemas.openxmlformats.org/officeDocument/2006/relationships/slide" Target="slides/slide35.xml"/><Relationship Id="rId63" Type="http://schemas.openxmlformats.org/officeDocument/2006/relationships/slide" Target="slides/slide56.xml"/><Relationship Id="rId84" Type="http://schemas.openxmlformats.org/officeDocument/2006/relationships/slide" Target="slides/slide77.xml"/><Relationship Id="rId16" Type="http://schemas.openxmlformats.org/officeDocument/2006/relationships/slide" Target="slides/slide9.xml"/><Relationship Id="rId107" Type="http://schemas.openxmlformats.org/officeDocument/2006/relationships/slide" Target="slides/slide100.xml"/><Relationship Id="rId11" Type="http://schemas.openxmlformats.org/officeDocument/2006/relationships/slide" Target="slides/slide4.xml"/><Relationship Id="rId32" Type="http://schemas.openxmlformats.org/officeDocument/2006/relationships/slide" Target="slides/slide25.xml"/><Relationship Id="rId37" Type="http://schemas.openxmlformats.org/officeDocument/2006/relationships/slide" Target="slides/slide30.xml"/><Relationship Id="rId53" Type="http://schemas.openxmlformats.org/officeDocument/2006/relationships/slide" Target="slides/slide46.xml"/><Relationship Id="rId58" Type="http://schemas.openxmlformats.org/officeDocument/2006/relationships/slide" Target="slides/slide51.xml"/><Relationship Id="rId74" Type="http://schemas.openxmlformats.org/officeDocument/2006/relationships/slide" Target="slides/slide67.xml"/><Relationship Id="rId79" Type="http://schemas.openxmlformats.org/officeDocument/2006/relationships/slide" Target="slides/slide72.xml"/><Relationship Id="rId102" Type="http://schemas.openxmlformats.org/officeDocument/2006/relationships/slide" Target="slides/slide95.xml"/><Relationship Id="rId123" Type="http://schemas.openxmlformats.org/officeDocument/2006/relationships/slide" Target="slides/slide116.xml"/><Relationship Id="rId128" Type="http://schemas.openxmlformats.org/officeDocument/2006/relationships/slide" Target="slides/slide121.xml"/><Relationship Id="rId5" Type="http://schemas.openxmlformats.org/officeDocument/2006/relationships/slideMaster" Target="slideMasters/slideMaster2.xml"/><Relationship Id="rId90" Type="http://schemas.openxmlformats.org/officeDocument/2006/relationships/slide" Target="slides/slide83.xml"/><Relationship Id="rId95" Type="http://schemas.openxmlformats.org/officeDocument/2006/relationships/slide" Target="slides/slide88.xml"/><Relationship Id="rId22" Type="http://schemas.openxmlformats.org/officeDocument/2006/relationships/slide" Target="slides/slide15.xml"/><Relationship Id="rId27" Type="http://schemas.openxmlformats.org/officeDocument/2006/relationships/slide" Target="slides/slide20.xml"/><Relationship Id="rId43" Type="http://schemas.openxmlformats.org/officeDocument/2006/relationships/slide" Target="slides/slide36.xml"/><Relationship Id="rId48" Type="http://schemas.openxmlformats.org/officeDocument/2006/relationships/slide" Target="slides/slide41.xml"/><Relationship Id="rId64" Type="http://schemas.openxmlformats.org/officeDocument/2006/relationships/slide" Target="slides/slide57.xml"/><Relationship Id="rId69" Type="http://schemas.openxmlformats.org/officeDocument/2006/relationships/slide" Target="slides/slide62.xml"/><Relationship Id="rId113" Type="http://schemas.openxmlformats.org/officeDocument/2006/relationships/slide" Target="slides/slide106.xml"/><Relationship Id="rId118" Type="http://schemas.openxmlformats.org/officeDocument/2006/relationships/slide" Target="slides/slide111.xml"/><Relationship Id="rId134" Type="http://schemas.microsoft.com/office/2018/10/relationships/authors" Target="authors.xml"/><Relationship Id="rId80" Type="http://schemas.openxmlformats.org/officeDocument/2006/relationships/slide" Target="slides/slide73.xml"/><Relationship Id="rId85" Type="http://schemas.openxmlformats.org/officeDocument/2006/relationships/slide" Target="slides/slide78.xml"/><Relationship Id="rId12" Type="http://schemas.openxmlformats.org/officeDocument/2006/relationships/slide" Target="slides/slide5.xml"/><Relationship Id="rId17" Type="http://schemas.openxmlformats.org/officeDocument/2006/relationships/slide" Target="slides/slide10.xml"/><Relationship Id="rId33" Type="http://schemas.openxmlformats.org/officeDocument/2006/relationships/slide" Target="slides/slide26.xml"/><Relationship Id="rId38" Type="http://schemas.openxmlformats.org/officeDocument/2006/relationships/slide" Target="slides/slide31.xml"/><Relationship Id="rId59" Type="http://schemas.openxmlformats.org/officeDocument/2006/relationships/slide" Target="slides/slide52.xml"/><Relationship Id="rId103" Type="http://schemas.openxmlformats.org/officeDocument/2006/relationships/slide" Target="slides/slide96.xml"/><Relationship Id="rId108" Type="http://schemas.openxmlformats.org/officeDocument/2006/relationships/slide" Target="slides/slide101.xml"/><Relationship Id="rId124" Type="http://schemas.openxmlformats.org/officeDocument/2006/relationships/slide" Target="slides/slide117.xml"/><Relationship Id="rId129" Type="http://schemas.openxmlformats.org/officeDocument/2006/relationships/notesMaster" Target="notesMasters/notesMaster1.xml"/><Relationship Id="rId54" Type="http://schemas.openxmlformats.org/officeDocument/2006/relationships/slide" Target="slides/slide47.xml"/><Relationship Id="rId70" Type="http://schemas.openxmlformats.org/officeDocument/2006/relationships/slide" Target="slides/slide63.xml"/><Relationship Id="rId75" Type="http://schemas.openxmlformats.org/officeDocument/2006/relationships/slide" Target="slides/slide68.xml"/><Relationship Id="rId91" Type="http://schemas.openxmlformats.org/officeDocument/2006/relationships/slide" Target="slides/slide84.xml"/><Relationship Id="rId96" Type="http://schemas.openxmlformats.org/officeDocument/2006/relationships/slide" Target="slides/slide89.xml"/><Relationship Id="rId1" Type="http://schemas.openxmlformats.org/officeDocument/2006/relationships/customXml" Target="../customXml/item1.xml"/><Relationship Id="rId6" Type="http://schemas.openxmlformats.org/officeDocument/2006/relationships/slideMaster" Target="slideMasters/slideMaster3.xml"/><Relationship Id="rId23" Type="http://schemas.openxmlformats.org/officeDocument/2006/relationships/slide" Target="slides/slide16.xml"/><Relationship Id="rId28" Type="http://schemas.openxmlformats.org/officeDocument/2006/relationships/slide" Target="slides/slide21.xml"/><Relationship Id="rId49" Type="http://schemas.openxmlformats.org/officeDocument/2006/relationships/slide" Target="slides/slide42.xml"/><Relationship Id="rId114" Type="http://schemas.openxmlformats.org/officeDocument/2006/relationships/slide" Target="slides/slide107.xml"/><Relationship Id="rId119" Type="http://schemas.openxmlformats.org/officeDocument/2006/relationships/slide" Target="slides/slide112.xml"/><Relationship Id="rId44" Type="http://schemas.openxmlformats.org/officeDocument/2006/relationships/slide" Target="slides/slide37.xml"/><Relationship Id="rId60" Type="http://schemas.openxmlformats.org/officeDocument/2006/relationships/slide" Target="slides/slide53.xml"/><Relationship Id="rId65" Type="http://schemas.openxmlformats.org/officeDocument/2006/relationships/slide" Target="slides/slide58.xml"/><Relationship Id="rId81" Type="http://schemas.openxmlformats.org/officeDocument/2006/relationships/slide" Target="slides/slide74.xml"/><Relationship Id="rId86" Type="http://schemas.openxmlformats.org/officeDocument/2006/relationships/slide" Target="slides/slide79.xml"/><Relationship Id="rId130" Type="http://schemas.openxmlformats.org/officeDocument/2006/relationships/presProps" Target="presProps.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109" Type="http://schemas.openxmlformats.org/officeDocument/2006/relationships/slide" Target="slides/slide10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slide" Target="slides/slide69.xml"/><Relationship Id="rId97" Type="http://schemas.openxmlformats.org/officeDocument/2006/relationships/slide" Target="slides/slide90.xml"/><Relationship Id="rId104" Type="http://schemas.openxmlformats.org/officeDocument/2006/relationships/slide" Target="slides/slide97.xml"/><Relationship Id="rId120" Type="http://schemas.openxmlformats.org/officeDocument/2006/relationships/slide" Target="slides/slide113.xml"/><Relationship Id="rId125" Type="http://schemas.openxmlformats.org/officeDocument/2006/relationships/slide" Target="slides/slide118.xml"/><Relationship Id="rId7" Type="http://schemas.openxmlformats.org/officeDocument/2006/relationships/slideMaster" Target="slideMasters/slideMaster4.xml"/><Relationship Id="rId71" Type="http://schemas.openxmlformats.org/officeDocument/2006/relationships/slide" Target="slides/slide64.xml"/><Relationship Id="rId92" Type="http://schemas.openxmlformats.org/officeDocument/2006/relationships/slide" Target="slides/slide85.xml"/><Relationship Id="rId2" Type="http://schemas.openxmlformats.org/officeDocument/2006/relationships/customXml" Target="../customXml/item2.xml"/><Relationship Id="rId29" Type="http://schemas.openxmlformats.org/officeDocument/2006/relationships/slide" Target="slides/slide22.xml"/><Relationship Id="rId24" Type="http://schemas.openxmlformats.org/officeDocument/2006/relationships/slide" Target="slides/slide17.xml"/><Relationship Id="rId40" Type="http://schemas.openxmlformats.org/officeDocument/2006/relationships/slide" Target="slides/slide33.xml"/><Relationship Id="rId45" Type="http://schemas.openxmlformats.org/officeDocument/2006/relationships/slide" Target="slides/slide38.xml"/><Relationship Id="rId66" Type="http://schemas.openxmlformats.org/officeDocument/2006/relationships/slide" Target="slides/slide59.xml"/><Relationship Id="rId87" Type="http://schemas.openxmlformats.org/officeDocument/2006/relationships/slide" Target="slides/slide80.xml"/><Relationship Id="rId110" Type="http://schemas.openxmlformats.org/officeDocument/2006/relationships/slide" Target="slides/slide103.xml"/><Relationship Id="rId115" Type="http://schemas.openxmlformats.org/officeDocument/2006/relationships/slide" Target="slides/slide108.xml"/><Relationship Id="rId131" Type="http://schemas.openxmlformats.org/officeDocument/2006/relationships/viewProps" Target="viewProps.xml"/><Relationship Id="rId61" Type="http://schemas.openxmlformats.org/officeDocument/2006/relationships/slide" Target="slides/slide54.xml"/><Relationship Id="rId82" Type="http://schemas.openxmlformats.org/officeDocument/2006/relationships/slide" Target="slides/slide75.xml"/><Relationship Id="rId19" Type="http://schemas.openxmlformats.org/officeDocument/2006/relationships/slide" Target="slides/slide12.xml"/><Relationship Id="rId14" Type="http://schemas.openxmlformats.org/officeDocument/2006/relationships/slide" Target="slides/slide7.xml"/><Relationship Id="rId30" Type="http://schemas.openxmlformats.org/officeDocument/2006/relationships/slide" Target="slides/slide23.xml"/><Relationship Id="rId35" Type="http://schemas.openxmlformats.org/officeDocument/2006/relationships/slide" Target="slides/slide28.xml"/><Relationship Id="rId56" Type="http://schemas.openxmlformats.org/officeDocument/2006/relationships/slide" Target="slides/slide49.xml"/><Relationship Id="rId77" Type="http://schemas.openxmlformats.org/officeDocument/2006/relationships/slide" Target="slides/slide70.xml"/><Relationship Id="rId100" Type="http://schemas.openxmlformats.org/officeDocument/2006/relationships/slide" Target="slides/slide93.xml"/><Relationship Id="rId105" Type="http://schemas.openxmlformats.org/officeDocument/2006/relationships/slide" Target="slides/slide98.xml"/><Relationship Id="rId126" Type="http://schemas.openxmlformats.org/officeDocument/2006/relationships/slide" Target="slides/slide119.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93" Type="http://schemas.openxmlformats.org/officeDocument/2006/relationships/slide" Target="slides/slide86.xml"/><Relationship Id="rId98" Type="http://schemas.openxmlformats.org/officeDocument/2006/relationships/slide" Target="slides/slide91.xml"/><Relationship Id="rId121" Type="http://schemas.openxmlformats.org/officeDocument/2006/relationships/slide" Target="slides/slide114.xml"/><Relationship Id="rId3" Type="http://schemas.openxmlformats.org/officeDocument/2006/relationships/customXml" Target="../customXml/item3.xml"/><Relationship Id="rId25" Type="http://schemas.openxmlformats.org/officeDocument/2006/relationships/slide" Target="slides/slide18.xml"/><Relationship Id="rId46" Type="http://schemas.openxmlformats.org/officeDocument/2006/relationships/slide" Target="slides/slide39.xml"/><Relationship Id="rId67" Type="http://schemas.openxmlformats.org/officeDocument/2006/relationships/slide" Target="slides/slide60.xml"/><Relationship Id="rId116" Type="http://schemas.openxmlformats.org/officeDocument/2006/relationships/slide" Target="slides/slide109.xml"/><Relationship Id="rId20" Type="http://schemas.openxmlformats.org/officeDocument/2006/relationships/slide" Target="slides/slide13.xml"/><Relationship Id="rId41" Type="http://schemas.openxmlformats.org/officeDocument/2006/relationships/slide" Target="slides/slide34.xml"/><Relationship Id="rId62" Type="http://schemas.openxmlformats.org/officeDocument/2006/relationships/slide" Target="slides/slide55.xml"/><Relationship Id="rId83" Type="http://schemas.openxmlformats.org/officeDocument/2006/relationships/slide" Target="slides/slide76.xml"/><Relationship Id="rId88" Type="http://schemas.openxmlformats.org/officeDocument/2006/relationships/slide" Target="slides/slide81.xml"/><Relationship Id="rId111" Type="http://schemas.openxmlformats.org/officeDocument/2006/relationships/slide" Target="slides/slide104.xml"/><Relationship Id="rId132" Type="http://schemas.openxmlformats.org/officeDocument/2006/relationships/theme" Target="theme/theme1.xml"/><Relationship Id="rId15" Type="http://schemas.openxmlformats.org/officeDocument/2006/relationships/slide" Target="slides/slide8.xml"/><Relationship Id="rId36" Type="http://schemas.openxmlformats.org/officeDocument/2006/relationships/slide" Target="slides/slide29.xml"/><Relationship Id="rId57" Type="http://schemas.openxmlformats.org/officeDocument/2006/relationships/slide" Target="slides/slide50.xml"/><Relationship Id="rId106" Type="http://schemas.openxmlformats.org/officeDocument/2006/relationships/slide" Target="slides/slide99.xml"/><Relationship Id="rId127" Type="http://schemas.openxmlformats.org/officeDocument/2006/relationships/slide" Target="slides/slide120.xml"/><Relationship Id="rId10" Type="http://schemas.openxmlformats.org/officeDocument/2006/relationships/slide" Target="slides/slide3.xml"/><Relationship Id="rId31" Type="http://schemas.openxmlformats.org/officeDocument/2006/relationships/slide" Target="slides/slide24.xml"/><Relationship Id="rId52" Type="http://schemas.openxmlformats.org/officeDocument/2006/relationships/slide" Target="slides/slide45.xml"/><Relationship Id="rId73" Type="http://schemas.openxmlformats.org/officeDocument/2006/relationships/slide" Target="slides/slide66.xml"/><Relationship Id="rId78" Type="http://schemas.openxmlformats.org/officeDocument/2006/relationships/slide" Target="slides/slide71.xml"/><Relationship Id="rId94" Type="http://schemas.openxmlformats.org/officeDocument/2006/relationships/slide" Target="slides/slide87.xml"/><Relationship Id="rId99" Type="http://schemas.openxmlformats.org/officeDocument/2006/relationships/slide" Target="slides/slide92.xml"/><Relationship Id="rId101" Type="http://schemas.openxmlformats.org/officeDocument/2006/relationships/slide" Target="slides/slide94.xml"/><Relationship Id="rId122" Type="http://schemas.openxmlformats.org/officeDocument/2006/relationships/slide" Target="slides/slide115.xml"/><Relationship Id="rId4" Type="http://schemas.openxmlformats.org/officeDocument/2006/relationships/slideMaster" Target="slideMasters/slideMaster1.xml"/><Relationship Id="rId9" Type="http://schemas.openxmlformats.org/officeDocument/2006/relationships/slide" Target="slides/slide2.xml"/><Relationship Id="rId26" Type="http://schemas.openxmlformats.org/officeDocument/2006/relationships/slide" Target="slides/slide19.xml"/><Relationship Id="rId47" Type="http://schemas.openxmlformats.org/officeDocument/2006/relationships/slide" Target="slides/slide40.xml"/><Relationship Id="rId68" Type="http://schemas.openxmlformats.org/officeDocument/2006/relationships/slide" Target="slides/slide61.xml"/><Relationship Id="rId89" Type="http://schemas.openxmlformats.org/officeDocument/2006/relationships/slide" Target="slides/slide82.xml"/><Relationship Id="rId112" Type="http://schemas.openxmlformats.org/officeDocument/2006/relationships/slide" Target="slides/slide105.xml"/><Relationship Id="rId13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fontAlgn="auto">
              <a:spcBef>
                <a:spcPts val="0"/>
              </a:spcBef>
              <a:spcAft>
                <a:spcPts val="0"/>
              </a:spcAft>
              <a:defRPr sz="1200" smtClean="0">
                <a:latin typeface="+mn-lt"/>
                <a:cs typeface="+mn-cs"/>
              </a:defRPr>
            </a:lvl1pPr>
          </a:lstStyle>
          <a:p>
            <a:pPr>
              <a:defRPr/>
            </a:pPr>
            <a:fld id="{AC27C917-86D6-4083-BE96-E72DBE33C8E0}" type="datetimeFigureOut">
              <a:rPr lang="en-US"/>
              <a:pPr>
                <a:defRPr/>
              </a:pPr>
              <a:t>1/4/2024</a:t>
            </a:fld>
            <a:endParaRPr lang="en-US"/>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2492" tIns="46246" rIns="92492" bIns="46246" rtlCol="0" anchor="ctr"/>
          <a:lstStyle/>
          <a:p>
            <a:pPr lvl="0"/>
            <a:endParaRPr lang="en-US" noProof="0"/>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wrap="square" lIns="92492" tIns="46246" rIns="92492" bIns="46246" numCol="1" anchor="b" anchorCtr="0" compatLnSpc="1">
            <a:prstTxWarp prst="textNoShape">
              <a:avLst/>
            </a:prstTxWarp>
          </a:bodyPr>
          <a:lstStyle>
            <a:lvl1pPr algn="r">
              <a:defRPr sz="1200">
                <a:latin typeface="Calibri" panose="020F0502020204030204" pitchFamily="34" charset="0"/>
              </a:defRPr>
            </a:lvl1pPr>
          </a:lstStyle>
          <a:p>
            <a:fld id="{D9FBDE9E-A812-4663-9CB3-8F1B9102178D}" type="slidenum">
              <a:rPr lang="en-US" altLang="en-US"/>
              <a:pPr/>
              <a:t>‹#›</a:t>
            </a:fld>
            <a:endParaRPr lang="en-US" altLang="en-US"/>
          </a:p>
        </p:txBody>
      </p:sp>
    </p:spTree>
    <p:extLst>
      <p:ext uri="{BB962C8B-B14F-4D97-AF65-F5344CB8AC3E}">
        <p14:creationId xmlns:p14="http://schemas.microsoft.com/office/powerpoint/2010/main" val="361202989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692150"/>
            <a:ext cx="4619625" cy="3463925"/>
          </a:xfrm>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D9FBDE9E-A812-4663-9CB3-8F1B9102178D}" type="slidenum">
              <a:rPr lang="en-US" altLang="en-US"/>
              <a:pPr/>
              <a:t>5</a:t>
            </a:fld>
            <a:endParaRPr lang="en-US" altLang="en-US"/>
          </a:p>
        </p:txBody>
      </p:sp>
    </p:spTree>
    <p:extLst>
      <p:ext uri="{BB962C8B-B14F-4D97-AF65-F5344CB8AC3E}">
        <p14:creationId xmlns:p14="http://schemas.microsoft.com/office/powerpoint/2010/main" val="17559409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9FBDE9E-A812-4663-9CB3-8F1B9102178D}"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956527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9FBDE9E-A812-4663-9CB3-8F1B9102178D}"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956527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9FBDE9E-A812-4663-9CB3-8F1B9102178D}"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6611146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9FBDE9E-A812-4663-9CB3-8F1B9102178D}"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9315873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9FBDE9E-A812-4663-9CB3-8F1B9102178D}"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2833573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9FBDE9E-A812-4663-9CB3-8F1B9102178D}"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4116431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9FBDE9E-A812-4663-9CB3-8F1B9102178D}"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6182642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9FBDE9E-A812-4663-9CB3-8F1B9102178D}"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4552564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9FBDE9E-A812-4663-9CB3-8F1B9102178D}"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1302490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0"/>
              </a:spcAft>
            </a:pPr>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9FBDE9E-A812-4663-9CB3-8F1B9102178D}"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0441679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692150"/>
            <a:ext cx="4619625" cy="3463925"/>
          </a:xfrm>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D9FBDE9E-A812-4663-9CB3-8F1B9102178D}" type="slidenum">
              <a:rPr lang="en-US" altLang="en-US"/>
              <a:pPr/>
              <a:t>6</a:t>
            </a:fld>
            <a:endParaRPr lang="en-US" altLang="en-US"/>
          </a:p>
        </p:txBody>
      </p:sp>
    </p:spTree>
    <p:extLst>
      <p:ext uri="{BB962C8B-B14F-4D97-AF65-F5344CB8AC3E}">
        <p14:creationId xmlns:p14="http://schemas.microsoft.com/office/powerpoint/2010/main" val="6312190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9FBDE9E-A812-4663-9CB3-8F1B9102178D}"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6039391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9FBDE9E-A812-4663-9CB3-8F1B9102178D}"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7781299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9FBDE9E-A812-4663-9CB3-8F1B9102178D}"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54</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2613698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20000"/>
              </a:spcBef>
            </a:pPr>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9FBDE9E-A812-4663-9CB3-8F1B9102178D}"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60</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1249122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9FBDE9E-A812-4663-9CB3-8F1B9102178D}" type="slidenum">
              <a:rPr lang="en-US" altLang="en-US" smtClean="0"/>
              <a:pPr/>
              <a:t>63</a:t>
            </a:fld>
            <a:endParaRPr lang="en-US" altLang="en-US"/>
          </a:p>
        </p:txBody>
      </p:sp>
    </p:spTree>
    <p:extLst>
      <p:ext uri="{BB962C8B-B14F-4D97-AF65-F5344CB8AC3E}">
        <p14:creationId xmlns:p14="http://schemas.microsoft.com/office/powerpoint/2010/main" val="23846685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20000"/>
              </a:spcBef>
            </a:pP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9FBDE9E-A812-4663-9CB3-8F1B9102178D}"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67</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5414700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692150"/>
            <a:ext cx="4619625" cy="3463925"/>
          </a:xfrm>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D9FBDE9E-A812-4663-9CB3-8F1B9102178D}" type="slidenum">
              <a:rPr lang="en-US" altLang="en-US"/>
              <a:pPr/>
              <a:t>72</a:t>
            </a:fld>
            <a:endParaRPr lang="en-US" altLang="en-US"/>
          </a:p>
        </p:txBody>
      </p:sp>
    </p:spTree>
    <p:extLst>
      <p:ext uri="{BB962C8B-B14F-4D97-AF65-F5344CB8AC3E}">
        <p14:creationId xmlns:p14="http://schemas.microsoft.com/office/powerpoint/2010/main" val="21406708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1"/>
        <p:cNvGrpSpPr/>
        <p:nvPr/>
      </p:nvGrpSpPr>
      <p:grpSpPr>
        <a:xfrm>
          <a:off x="0" y="0"/>
          <a:ext cx="0" cy="0"/>
          <a:chOff x="0" y="0"/>
          <a:chExt cx="0" cy="0"/>
        </a:xfrm>
      </p:grpSpPr>
      <p:sp>
        <p:nvSpPr>
          <p:cNvPr id="722" name="Shape 722"/>
          <p:cNvSpPr txBox="1">
            <a:spLocks noGrp="1"/>
          </p:cNvSpPr>
          <p:nvPr>
            <p:ph type="body" idx="1"/>
          </p:nvPr>
        </p:nvSpPr>
        <p:spPr>
          <a:xfrm>
            <a:off x="1124744" y="4343400"/>
            <a:ext cx="4608512" cy="4114800"/>
          </a:xfrm>
          <a:prstGeom prst="rect">
            <a:avLst/>
          </a:prstGeom>
        </p:spPr>
        <p:txBody>
          <a:bodyPr lIns="91425" tIns="91425" rIns="91425" bIns="91425" anchor="t" anchorCtr="0">
            <a:noAutofit/>
          </a:bodyPr>
          <a:lstStyle/>
          <a:p>
            <a:pPr lvl="0">
              <a:spcBef>
                <a:spcPts val="0"/>
              </a:spcBef>
              <a:buNone/>
            </a:pPr>
            <a:endParaRPr/>
          </a:p>
        </p:txBody>
      </p:sp>
      <p:sp>
        <p:nvSpPr>
          <p:cNvPr id="723" name="Shape 72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500572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9DD4D23-C98A-435E-AE88-9061F8349B02}" type="slidenum">
              <a:rPr kumimoji="0" lang="en-GB"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74</a:t>
            </a:fld>
            <a:endParaRPr kumimoji="0" lang="en-GB"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40774521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692150"/>
            <a:ext cx="4619625" cy="3463925"/>
          </a:xfrm>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D9FBDE9E-A812-4663-9CB3-8F1B9102178D}" type="slidenum">
              <a:rPr lang="en-US" altLang="en-US"/>
              <a:pPr/>
              <a:t>76</a:t>
            </a:fld>
            <a:endParaRPr lang="en-US" altLang="en-US"/>
          </a:p>
        </p:txBody>
      </p:sp>
    </p:spTree>
    <p:extLst>
      <p:ext uri="{BB962C8B-B14F-4D97-AF65-F5344CB8AC3E}">
        <p14:creationId xmlns:p14="http://schemas.microsoft.com/office/powerpoint/2010/main" val="18446483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692150"/>
            <a:ext cx="4619625" cy="3463925"/>
          </a:xfrm>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D9FBDE9E-A812-4663-9CB3-8F1B9102178D}" type="slidenum">
              <a:rPr lang="en-US" altLang="en-US"/>
              <a:pPr/>
              <a:t>7</a:t>
            </a:fld>
            <a:endParaRPr lang="en-US" altLang="en-US"/>
          </a:p>
        </p:txBody>
      </p:sp>
    </p:spTree>
    <p:extLst>
      <p:ext uri="{BB962C8B-B14F-4D97-AF65-F5344CB8AC3E}">
        <p14:creationId xmlns:p14="http://schemas.microsoft.com/office/powerpoint/2010/main" val="9967004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692150"/>
            <a:ext cx="4619625" cy="3463925"/>
          </a:xfrm>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D9FBDE9E-A812-4663-9CB3-8F1B9102178D}" type="slidenum">
              <a:rPr lang="en-US" altLang="en-US"/>
              <a:pPr/>
              <a:t>77</a:t>
            </a:fld>
            <a:endParaRPr lang="en-US" altLang="en-US"/>
          </a:p>
        </p:txBody>
      </p:sp>
    </p:spTree>
    <p:extLst>
      <p:ext uri="{BB962C8B-B14F-4D97-AF65-F5344CB8AC3E}">
        <p14:creationId xmlns:p14="http://schemas.microsoft.com/office/powerpoint/2010/main" val="12708286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692150"/>
            <a:ext cx="4619625" cy="3463925"/>
          </a:xfrm>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D9FBDE9E-A812-4663-9CB3-8F1B9102178D}" type="slidenum">
              <a:rPr lang="en-US" altLang="en-US"/>
              <a:pPr/>
              <a:t>79</a:t>
            </a:fld>
            <a:endParaRPr lang="en-US" altLang="en-US"/>
          </a:p>
        </p:txBody>
      </p:sp>
    </p:spTree>
    <p:extLst>
      <p:ext uri="{BB962C8B-B14F-4D97-AF65-F5344CB8AC3E}">
        <p14:creationId xmlns:p14="http://schemas.microsoft.com/office/powerpoint/2010/main" val="35746016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692150"/>
            <a:ext cx="4619625" cy="3463925"/>
          </a:xfrm>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D9FBDE9E-A812-4663-9CB3-8F1B9102178D}" type="slidenum">
              <a:rPr lang="en-US" altLang="en-US"/>
              <a:pPr/>
              <a:t>80</a:t>
            </a:fld>
            <a:endParaRPr lang="en-US" altLang="en-US"/>
          </a:p>
        </p:txBody>
      </p:sp>
    </p:spTree>
    <p:extLst>
      <p:ext uri="{BB962C8B-B14F-4D97-AF65-F5344CB8AC3E}">
        <p14:creationId xmlns:p14="http://schemas.microsoft.com/office/powerpoint/2010/main" val="15707936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692150"/>
            <a:ext cx="4619625" cy="3463925"/>
          </a:xfrm>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D9FBDE9E-A812-4663-9CB3-8F1B9102178D}" type="slidenum">
              <a:rPr lang="en-US" altLang="en-US"/>
              <a:pPr/>
              <a:t>81</a:t>
            </a:fld>
            <a:endParaRPr lang="en-US" altLang="en-US"/>
          </a:p>
        </p:txBody>
      </p:sp>
    </p:spTree>
    <p:extLst>
      <p:ext uri="{BB962C8B-B14F-4D97-AF65-F5344CB8AC3E}">
        <p14:creationId xmlns:p14="http://schemas.microsoft.com/office/powerpoint/2010/main" val="20047331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692150"/>
            <a:ext cx="4619625" cy="3463925"/>
          </a:xfrm>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D9FBDE9E-A812-4663-9CB3-8F1B9102178D}" type="slidenum">
              <a:rPr lang="en-US" altLang="en-US"/>
              <a:pPr/>
              <a:t>82</a:t>
            </a:fld>
            <a:endParaRPr lang="en-US" altLang="en-US"/>
          </a:p>
        </p:txBody>
      </p:sp>
    </p:spTree>
    <p:extLst>
      <p:ext uri="{BB962C8B-B14F-4D97-AF65-F5344CB8AC3E}">
        <p14:creationId xmlns:p14="http://schemas.microsoft.com/office/powerpoint/2010/main" val="28954746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692150"/>
            <a:ext cx="4619625" cy="3463925"/>
          </a:xfrm>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D9FBDE9E-A812-4663-9CB3-8F1B9102178D}" type="slidenum">
              <a:rPr lang="en-US" altLang="en-US"/>
              <a:pPr/>
              <a:t>83</a:t>
            </a:fld>
            <a:endParaRPr lang="en-US" altLang="en-US"/>
          </a:p>
        </p:txBody>
      </p:sp>
    </p:spTree>
    <p:extLst>
      <p:ext uri="{BB962C8B-B14F-4D97-AF65-F5344CB8AC3E}">
        <p14:creationId xmlns:p14="http://schemas.microsoft.com/office/powerpoint/2010/main" val="113658874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692150"/>
            <a:ext cx="4619625" cy="3463925"/>
          </a:xfrm>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D9FBDE9E-A812-4663-9CB3-8F1B9102178D}" type="slidenum">
              <a:rPr lang="en-US" altLang="en-US"/>
              <a:pPr/>
              <a:t>84</a:t>
            </a:fld>
            <a:endParaRPr lang="en-US" altLang="en-US"/>
          </a:p>
        </p:txBody>
      </p:sp>
    </p:spTree>
    <p:extLst>
      <p:ext uri="{BB962C8B-B14F-4D97-AF65-F5344CB8AC3E}">
        <p14:creationId xmlns:p14="http://schemas.microsoft.com/office/powerpoint/2010/main" val="218473055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692150"/>
            <a:ext cx="4619625" cy="3463925"/>
          </a:xfrm>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D9FBDE9E-A812-4663-9CB3-8F1B9102178D}" type="slidenum">
              <a:rPr lang="en-US" altLang="en-US"/>
              <a:pPr/>
              <a:t>85</a:t>
            </a:fld>
            <a:endParaRPr lang="en-US" altLang="en-US"/>
          </a:p>
        </p:txBody>
      </p:sp>
    </p:spTree>
    <p:extLst>
      <p:ext uri="{BB962C8B-B14F-4D97-AF65-F5344CB8AC3E}">
        <p14:creationId xmlns:p14="http://schemas.microsoft.com/office/powerpoint/2010/main" val="13567223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692150"/>
            <a:ext cx="4619625" cy="3463925"/>
          </a:xfrm>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D9FBDE9E-A812-4663-9CB3-8F1B9102178D}" type="slidenum">
              <a:rPr lang="en-US" altLang="en-US"/>
              <a:pPr/>
              <a:t>86</a:t>
            </a:fld>
            <a:endParaRPr lang="en-US" altLang="en-US"/>
          </a:p>
        </p:txBody>
      </p:sp>
    </p:spTree>
    <p:extLst>
      <p:ext uri="{BB962C8B-B14F-4D97-AF65-F5344CB8AC3E}">
        <p14:creationId xmlns:p14="http://schemas.microsoft.com/office/powerpoint/2010/main" val="1382850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692150"/>
            <a:ext cx="4619625" cy="3463925"/>
          </a:xfrm>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D9FBDE9E-A812-4663-9CB3-8F1B9102178D}" type="slidenum">
              <a:rPr lang="en-US" altLang="en-US"/>
              <a:pPr/>
              <a:t>87</a:t>
            </a:fld>
            <a:endParaRPr lang="en-US" altLang="en-US"/>
          </a:p>
        </p:txBody>
      </p:sp>
    </p:spTree>
    <p:extLst>
      <p:ext uri="{BB962C8B-B14F-4D97-AF65-F5344CB8AC3E}">
        <p14:creationId xmlns:p14="http://schemas.microsoft.com/office/powerpoint/2010/main" val="38053665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692150"/>
            <a:ext cx="4619625" cy="3463925"/>
          </a:xfrm>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D9FBDE9E-A812-4663-9CB3-8F1B9102178D}" type="slidenum">
              <a:rPr lang="en-US" altLang="en-US"/>
              <a:pPr/>
              <a:t>8</a:t>
            </a:fld>
            <a:endParaRPr lang="en-US" altLang="en-US"/>
          </a:p>
        </p:txBody>
      </p:sp>
    </p:spTree>
    <p:extLst>
      <p:ext uri="{BB962C8B-B14F-4D97-AF65-F5344CB8AC3E}">
        <p14:creationId xmlns:p14="http://schemas.microsoft.com/office/powerpoint/2010/main" val="360667934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692150"/>
            <a:ext cx="4619625" cy="3463925"/>
          </a:xfrm>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D9FBDE9E-A812-4663-9CB3-8F1B9102178D}" type="slidenum">
              <a:rPr lang="en-US" altLang="en-US"/>
              <a:pPr/>
              <a:t>88</a:t>
            </a:fld>
            <a:endParaRPr lang="en-US" altLang="en-US"/>
          </a:p>
        </p:txBody>
      </p:sp>
    </p:spTree>
    <p:extLst>
      <p:ext uri="{BB962C8B-B14F-4D97-AF65-F5344CB8AC3E}">
        <p14:creationId xmlns:p14="http://schemas.microsoft.com/office/powerpoint/2010/main" val="381254770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692150"/>
            <a:ext cx="4619625" cy="3463925"/>
          </a:xfrm>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D9FBDE9E-A812-4663-9CB3-8F1B9102178D}" type="slidenum">
              <a:rPr lang="en-US" altLang="en-US"/>
              <a:pPr/>
              <a:t>89</a:t>
            </a:fld>
            <a:endParaRPr lang="en-US" altLang="en-US"/>
          </a:p>
        </p:txBody>
      </p:sp>
    </p:spTree>
    <p:extLst>
      <p:ext uri="{BB962C8B-B14F-4D97-AF65-F5344CB8AC3E}">
        <p14:creationId xmlns:p14="http://schemas.microsoft.com/office/powerpoint/2010/main" val="64336196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692150"/>
            <a:ext cx="4619625" cy="3463925"/>
          </a:xfrm>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D9FBDE9E-A812-4663-9CB3-8F1B9102178D}" type="slidenum">
              <a:rPr lang="en-US" altLang="en-US"/>
              <a:pPr/>
              <a:t>90</a:t>
            </a:fld>
            <a:endParaRPr lang="en-US" altLang="en-US"/>
          </a:p>
        </p:txBody>
      </p:sp>
    </p:spTree>
    <p:extLst>
      <p:ext uri="{BB962C8B-B14F-4D97-AF65-F5344CB8AC3E}">
        <p14:creationId xmlns:p14="http://schemas.microsoft.com/office/powerpoint/2010/main" val="351321704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692150"/>
            <a:ext cx="4619625" cy="3463925"/>
          </a:xfrm>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D9FBDE9E-A812-4663-9CB3-8F1B9102178D}" type="slidenum">
              <a:rPr lang="en-US" altLang="en-US"/>
              <a:pPr/>
              <a:t>91</a:t>
            </a:fld>
            <a:endParaRPr lang="en-US" altLang="en-US"/>
          </a:p>
        </p:txBody>
      </p:sp>
    </p:spTree>
    <p:extLst>
      <p:ext uri="{BB962C8B-B14F-4D97-AF65-F5344CB8AC3E}">
        <p14:creationId xmlns:p14="http://schemas.microsoft.com/office/powerpoint/2010/main" val="320586752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692150"/>
            <a:ext cx="4619625" cy="3463925"/>
          </a:xfrm>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D9FBDE9E-A812-4663-9CB3-8F1B9102178D}" type="slidenum">
              <a:rPr lang="en-US" altLang="en-US"/>
              <a:pPr/>
              <a:t>92</a:t>
            </a:fld>
            <a:endParaRPr lang="en-US" altLang="en-US"/>
          </a:p>
        </p:txBody>
      </p:sp>
    </p:spTree>
    <p:extLst>
      <p:ext uri="{BB962C8B-B14F-4D97-AF65-F5344CB8AC3E}">
        <p14:creationId xmlns:p14="http://schemas.microsoft.com/office/powerpoint/2010/main" val="205982319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692150"/>
            <a:ext cx="4619625" cy="3463925"/>
          </a:xfrm>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D9FBDE9E-A812-4663-9CB3-8F1B9102178D}" type="slidenum">
              <a:rPr lang="en-US" altLang="en-US"/>
              <a:pPr/>
              <a:t>93</a:t>
            </a:fld>
            <a:endParaRPr lang="en-US" altLang="en-US"/>
          </a:p>
        </p:txBody>
      </p:sp>
    </p:spTree>
    <p:extLst>
      <p:ext uri="{BB962C8B-B14F-4D97-AF65-F5344CB8AC3E}">
        <p14:creationId xmlns:p14="http://schemas.microsoft.com/office/powerpoint/2010/main" val="255246710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692150"/>
            <a:ext cx="4619625" cy="3463925"/>
          </a:xfrm>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D9FBDE9E-A812-4663-9CB3-8F1B9102178D}" type="slidenum">
              <a:rPr lang="en-US" altLang="en-US"/>
              <a:pPr/>
              <a:t>94</a:t>
            </a:fld>
            <a:endParaRPr lang="en-US" altLang="en-US"/>
          </a:p>
        </p:txBody>
      </p:sp>
    </p:spTree>
    <p:extLst>
      <p:ext uri="{BB962C8B-B14F-4D97-AF65-F5344CB8AC3E}">
        <p14:creationId xmlns:p14="http://schemas.microsoft.com/office/powerpoint/2010/main" val="190484148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692150"/>
            <a:ext cx="4619625" cy="3463925"/>
          </a:xfrm>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D9FBDE9E-A812-4663-9CB3-8F1B9102178D}" type="slidenum">
              <a:rPr lang="en-US" altLang="en-US"/>
              <a:pPr/>
              <a:t>95</a:t>
            </a:fld>
            <a:endParaRPr lang="en-US" altLang="en-US"/>
          </a:p>
        </p:txBody>
      </p:sp>
    </p:spTree>
    <p:extLst>
      <p:ext uri="{BB962C8B-B14F-4D97-AF65-F5344CB8AC3E}">
        <p14:creationId xmlns:p14="http://schemas.microsoft.com/office/powerpoint/2010/main" val="281324537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692150"/>
            <a:ext cx="4619625" cy="3463925"/>
          </a:xfrm>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D9FBDE9E-A812-4663-9CB3-8F1B9102178D}" type="slidenum">
              <a:rPr lang="en-US" altLang="en-US"/>
              <a:pPr/>
              <a:t>97</a:t>
            </a:fld>
            <a:endParaRPr lang="en-US" altLang="en-US"/>
          </a:p>
        </p:txBody>
      </p:sp>
    </p:spTree>
    <p:extLst>
      <p:ext uri="{BB962C8B-B14F-4D97-AF65-F5344CB8AC3E}">
        <p14:creationId xmlns:p14="http://schemas.microsoft.com/office/powerpoint/2010/main" val="391925067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692150"/>
            <a:ext cx="4619625" cy="3463925"/>
          </a:xfrm>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D9FBDE9E-A812-4663-9CB3-8F1B9102178D}" type="slidenum">
              <a:rPr lang="en-US" altLang="en-US"/>
              <a:pPr/>
              <a:t>98</a:t>
            </a:fld>
            <a:endParaRPr lang="en-US" altLang="en-US"/>
          </a:p>
        </p:txBody>
      </p:sp>
    </p:spTree>
    <p:extLst>
      <p:ext uri="{BB962C8B-B14F-4D97-AF65-F5344CB8AC3E}">
        <p14:creationId xmlns:p14="http://schemas.microsoft.com/office/powerpoint/2010/main" val="35432753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692150"/>
            <a:ext cx="4619625" cy="3463925"/>
          </a:xfrm>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D9FBDE9E-A812-4663-9CB3-8F1B9102178D}" type="slidenum">
              <a:rPr lang="en-US" altLang="en-US"/>
              <a:pPr/>
              <a:t>9</a:t>
            </a:fld>
            <a:endParaRPr lang="en-US" altLang="en-US"/>
          </a:p>
        </p:txBody>
      </p:sp>
    </p:spTree>
    <p:extLst>
      <p:ext uri="{BB962C8B-B14F-4D97-AF65-F5344CB8AC3E}">
        <p14:creationId xmlns:p14="http://schemas.microsoft.com/office/powerpoint/2010/main" val="419467275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692150"/>
            <a:ext cx="4619625" cy="3463925"/>
          </a:xfrm>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D9FBDE9E-A812-4663-9CB3-8F1B9102178D}" type="slidenum">
              <a:rPr lang="en-US" altLang="en-US"/>
              <a:pPr/>
              <a:t>99</a:t>
            </a:fld>
            <a:endParaRPr lang="en-US" altLang="en-US"/>
          </a:p>
        </p:txBody>
      </p:sp>
    </p:spTree>
    <p:extLst>
      <p:ext uri="{BB962C8B-B14F-4D97-AF65-F5344CB8AC3E}">
        <p14:creationId xmlns:p14="http://schemas.microsoft.com/office/powerpoint/2010/main" val="165740162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692150"/>
            <a:ext cx="4619625" cy="3463925"/>
          </a:xfrm>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D9FBDE9E-A812-4663-9CB3-8F1B9102178D}" type="slidenum">
              <a:rPr lang="en-US" altLang="en-US"/>
              <a:pPr/>
              <a:t>100</a:t>
            </a:fld>
            <a:endParaRPr lang="en-US" altLang="en-US"/>
          </a:p>
        </p:txBody>
      </p:sp>
    </p:spTree>
    <p:extLst>
      <p:ext uri="{BB962C8B-B14F-4D97-AF65-F5344CB8AC3E}">
        <p14:creationId xmlns:p14="http://schemas.microsoft.com/office/powerpoint/2010/main" val="158535835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692150"/>
            <a:ext cx="4619625" cy="3463925"/>
          </a:xfrm>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D9FBDE9E-A812-4663-9CB3-8F1B9102178D}" type="slidenum">
              <a:rPr lang="en-US" altLang="en-US"/>
              <a:pPr/>
              <a:t>102</a:t>
            </a:fld>
            <a:endParaRPr lang="en-US" altLang="en-US"/>
          </a:p>
        </p:txBody>
      </p:sp>
    </p:spTree>
    <p:extLst>
      <p:ext uri="{BB962C8B-B14F-4D97-AF65-F5344CB8AC3E}">
        <p14:creationId xmlns:p14="http://schemas.microsoft.com/office/powerpoint/2010/main" val="384650092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1"/>
        <p:cNvGrpSpPr/>
        <p:nvPr/>
      </p:nvGrpSpPr>
      <p:grpSpPr>
        <a:xfrm>
          <a:off x="0" y="0"/>
          <a:ext cx="0" cy="0"/>
          <a:chOff x="0" y="0"/>
          <a:chExt cx="0" cy="0"/>
        </a:xfrm>
      </p:grpSpPr>
      <p:sp>
        <p:nvSpPr>
          <p:cNvPr id="722" name="Shape 722"/>
          <p:cNvSpPr txBox="1">
            <a:spLocks noGrp="1"/>
          </p:cNvSpPr>
          <p:nvPr>
            <p:ph type="body" idx="1"/>
          </p:nvPr>
        </p:nvSpPr>
        <p:spPr>
          <a:xfrm>
            <a:off x="1124744" y="4343400"/>
            <a:ext cx="4608512" cy="4114800"/>
          </a:xfrm>
          <a:prstGeom prst="rect">
            <a:avLst/>
          </a:prstGeom>
        </p:spPr>
        <p:txBody>
          <a:bodyPr lIns="91425" tIns="91425" rIns="91425" bIns="91425" anchor="t" anchorCtr="0">
            <a:noAutofit/>
          </a:bodyPr>
          <a:lstStyle/>
          <a:p>
            <a:pPr lvl="0">
              <a:spcBef>
                <a:spcPts val="0"/>
              </a:spcBef>
              <a:buNone/>
            </a:pPr>
            <a:endParaRPr/>
          </a:p>
        </p:txBody>
      </p:sp>
      <p:sp>
        <p:nvSpPr>
          <p:cNvPr id="723" name="Shape 72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5518983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692150"/>
            <a:ext cx="4619625" cy="3463925"/>
          </a:xfrm>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D9FBDE9E-A812-4663-9CB3-8F1B9102178D}" type="slidenum">
              <a:rPr lang="en-US" altLang="en-US"/>
              <a:pPr/>
              <a:t>105</a:t>
            </a:fld>
            <a:endParaRPr lang="en-US" altLang="en-US"/>
          </a:p>
        </p:txBody>
      </p:sp>
    </p:spTree>
    <p:extLst>
      <p:ext uri="{BB962C8B-B14F-4D97-AF65-F5344CB8AC3E}">
        <p14:creationId xmlns:p14="http://schemas.microsoft.com/office/powerpoint/2010/main" val="220567314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692150"/>
            <a:ext cx="4619625" cy="3463925"/>
          </a:xfrm>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D9FBDE9E-A812-4663-9CB3-8F1B9102178D}" type="slidenum">
              <a:rPr lang="en-US" altLang="en-US"/>
              <a:pPr/>
              <a:t>106</a:t>
            </a:fld>
            <a:endParaRPr lang="en-US" altLang="en-US"/>
          </a:p>
        </p:txBody>
      </p:sp>
    </p:spTree>
    <p:extLst>
      <p:ext uri="{BB962C8B-B14F-4D97-AF65-F5344CB8AC3E}">
        <p14:creationId xmlns:p14="http://schemas.microsoft.com/office/powerpoint/2010/main" val="407206627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692150"/>
            <a:ext cx="4619625" cy="3463925"/>
          </a:xfrm>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D9FBDE9E-A812-4663-9CB3-8F1B9102178D}" type="slidenum">
              <a:rPr lang="en-US" altLang="en-US"/>
              <a:pPr/>
              <a:t>111</a:t>
            </a:fld>
            <a:endParaRPr lang="en-US" altLang="en-US"/>
          </a:p>
        </p:txBody>
      </p:sp>
    </p:spTree>
    <p:extLst>
      <p:ext uri="{BB962C8B-B14F-4D97-AF65-F5344CB8AC3E}">
        <p14:creationId xmlns:p14="http://schemas.microsoft.com/office/powerpoint/2010/main" val="226562537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692150"/>
            <a:ext cx="4619625" cy="3463925"/>
          </a:xfrm>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D9FBDE9E-A812-4663-9CB3-8F1B9102178D}" type="slidenum">
              <a:rPr lang="en-US" altLang="en-US"/>
              <a:pPr/>
              <a:t>112</a:t>
            </a:fld>
            <a:endParaRPr lang="en-US" altLang="en-US"/>
          </a:p>
        </p:txBody>
      </p:sp>
    </p:spTree>
    <p:extLst>
      <p:ext uri="{BB962C8B-B14F-4D97-AF65-F5344CB8AC3E}">
        <p14:creationId xmlns:p14="http://schemas.microsoft.com/office/powerpoint/2010/main" val="354810573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692150"/>
            <a:ext cx="4619625" cy="3463925"/>
          </a:xfrm>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D9FBDE9E-A812-4663-9CB3-8F1B9102178D}" type="slidenum">
              <a:rPr lang="en-US" altLang="en-US"/>
              <a:pPr/>
              <a:t>113</a:t>
            </a:fld>
            <a:endParaRPr lang="en-US" altLang="en-US"/>
          </a:p>
        </p:txBody>
      </p:sp>
    </p:spTree>
    <p:extLst>
      <p:ext uri="{BB962C8B-B14F-4D97-AF65-F5344CB8AC3E}">
        <p14:creationId xmlns:p14="http://schemas.microsoft.com/office/powerpoint/2010/main" val="246817588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692150"/>
            <a:ext cx="4619625" cy="3463925"/>
          </a:xfrm>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D9FBDE9E-A812-4663-9CB3-8F1B9102178D}" type="slidenum">
              <a:rPr lang="en-US" altLang="en-US"/>
              <a:pPr/>
              <a:t>114</a:t>
            </a:fld>
            <a:endParaRPr lang="en-US" altLang="en-US"/>
          </a:p>
        </p:txBody>
      </p:sp>
    </p:spTree>
    <p:extLst>
      <p:ext uri="{BB962C8B-B14F-4D97-AF65-F5344CB8AC3E}">
        <p14:creationId xmlns:p14="http://schemas.microsoft.com/office/powerpoint/2010/main" val="28172145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692150"/>
            <a:ext cx="4619625" cy="3463925"/>
          </a:xfrm>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D9FBDE9E-A812-4663-9CB3-8F1B9102178D}" type="slidenum">
              <a:rPr lang="en-US" altLang="en-US"/>
              <a:pPr/>
              <a:t>10</a:t>
            </a:fld>
            <a:endParaRPr lang="en-US" altLang="en-US"/>
          </a:p>
        </p:txBody>
      </p:sp>
    </p:spTree>
    <p:extLst>
      <p:ext uri="{BB962C8B-B14F-4D97-AF65-F5344CB8AC3E}">
        <p14:creationId xmlns:p14="http://schemas.microsoft.com/office/powerpoint/2010/main" val="192163182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692150"/>
            <a:ext cx="4619625" cy="3463925"/>
          </a:xfrm>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D9FBDE9E-A812-4663-9CB3-8F1B9102178D}" type="slidenum">
              <a:rPr lang="en-US" altLang="en-US"/>
              <a:pPr/>
              <a:t>115</a:t>
            </a:fld>
            <a:endParaRPr lang="en-US" altLang="en-US"/>
          </a:p>
        </p:txBody>
      </p:sp>
    </p:spTree>
    <p:extLst>
      <p:ext uri="{BB962C8B-B14F-4D97-AF65-F5344CB8AC3E}">
        <p14:creationId xmlns:p14="http://schemas.microsoft.com/office/powerpoint/2010/main" val="20011214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692150"/>
            <a:ext cx="4619625" cy="3463925"/>
          </a:xfrm>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D9FBDE9E-A812-4663-9CB3-8F1B9102178D}" type="slidenum">
              <a:rPr lang="en-US" altLang="en-US"/>
              <a:pPr/>
              <a:t>116</a:t>
            </a:fld>
            <a:endParaRPr lang="en-US" altLang="en-US"/>
          </a:p>
        </p:txBody>
      </p:sp>
    </p:spTree>
    <p:extLst>
      <p:ext uri="{BB962C8B-B14F-4D97-AF65-F5344CB8AC3E}">
        <p14:creationId xmlns:p14="http://schemas.microsoft.com/office/powerpoint/2010/main" val="272132464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692150"/>
            <a:ext cx="4619625" cy="3463925"/>
          </a:xfrm>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D9FBDE9E-A812-4663-9CB3-8F1B9102178D}" type="slidenum">
              <a:rPr lang="en-US" altLang="en-US"/>
              <a:pPr/>
              <a:t>118</a:t>
            </a:fld>
            <a:endParaRPr lang="en-US" altLang="en-US"/>
          </a:p>
        </p:txBody>
      </p:sp>
    </p:spTree>
    <p:extLst>
      <p:ext uri="{BB962C8B-B14F-4D97-AF65-F5344CB8AC3E}">
        <p14:creationId xmlns:p14="http://schemas.microsoft.com/office/powerpoint/2010/main" val="99861836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692150"/>
            <a:ext cx="4619625" cy="3463925"/>
          </a:xfrm>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D9FBDE9E-A812-4663-9CB3-8F1B9102178D}" type="slidenum">
              <a:rPr lang="en-US" altLang="en-US"/>
              <a:pPr/>
              <a:t>119</a:t>
            </a:fld>
            <a:endParaRPr lang="en-US" altLang="en-US"/>
          </a:p>
        </p:txBody>
      </p:sp>
    </p:spTree>
    <p:extLst>
      <p:ext uri="{BB962C8B-B14F-4D97-AF65-F5344CB8AC3E}">
        <p14:creationId xmlns:p14="http://schemas.microsoft.com/office/powerpoint/2010/main" val="215899295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692150"/>
            <a:ext cx="4619625" cy="3463925"/>
          </a:xfrm>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D9FBDE9E-A812-4663-9CB3-8F1B9102178D}" type="slidenum">
              <a:rPr lang="en-US" altLang="en-US"/>
              <a:pPr/>
              <a:t>120</a:t>
            </a:fld>
            <a:endParaRPr lang="en-US" altLang="en-US"/>
          </a:p>
        </p:txBody>
      </p:sp>
    </p:spTree>
    <p:extLst>
      <p:ext uri="{BB962C8B-B14F-4D97-AF65-F5344CB8AC3E}">
        <p14:creationId xmlns:p14="http://schemas.microsoft.com/office/powerpoint/2010/main" val="56628998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1"/>
        <p:cNvGrpSpPr/>
        <p:nvPr/>
      </p:nvGrpSpPr>
      <p:grpSpPr>
        <a:xfrm>
          <a:off x="0" y="0"/>
          <a:ext cx="0" cy="0"/>
          <a:chOff x="0" y="0"/>
          <a:chExt cx="0" cy="0"/>
        </a:xfrm>
      </p:grpSpPr>
      <p:sp>
        <p:nvSpPr>
          <p:cNvPr id="722" name="Shape 722"/>
          <p:cNvSpPr txBox="1">
            <a:spLocks noGrp="1"/>
          </p:cNvSpPr>
          <p:nvPr>
            <p:ph type="body" idx="1"/>
          </p:nvPr>
        </p:nvSpPr>
        <p:spPr>
          <a:xfrm>
            <a:off x="1124744" y="4343400"/>
            <a:ext cx="4608512" cy="4114800"/>
          </a:xfrm>
          <a:prstGeom prst="rect">
            <a:avLst/>
          </a:prstGeom>
        </p:spPr>
        <p:txBody>
          <a:bodyPr lIns="91425" tIns="91425" rIns="91425" bIns="91425" anchor="t" anchorCtr="0">
            <a:noAutofit/>
          </a:bodyPr>
          <a:lstStyle/>
          <a:p>
            <a:pPr lvl="0">
              <a:spcBef>
                <a:spcPts val="0"/>
              </a:spcBef>
              <a:buNone/>
            </a:pPr>
            <a:endParaRPr/>
          </a:p>
        </p:txBody>
      </p:sp>
      <p:sp>
        <p:nvSpPr>
          <p:cNvPr id="723" name="Shape 72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487823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692150"/>
            <a:ext cx="4619625" cy="3463925"/>
          </a:xfrm>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D9FBDE9E-A812-4663-9CB3-8F1B9102178D}" type="slidenum">
              <a:rPr lang="en-US" altLang="en-US"/>
              <a:pPr/>
              <a:t>11</a:t>
            </a:fld>
            <a:endParaRPr lang="en-US" altLang="en-US"/>
          </a:p>
        </p:txBody>
      </p:sp>
    </p:spTree>
    <p:extLst>
      <p:ext uri="{BB962C8B-B14F-4D97-AF65-F5344CB8AC3E}">
        <p14:creationId xmlns:p14="http://schemas.microsoft.com/office/powerpoint/2010/main" val="11411609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9FBDE9E-A812-4663-9CB3-8F1B9102178D}"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6002772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9DD4D23-C98A-435E-AE88-9061F8349B02}" type="slidenum">
              <a:rPr kumimoji="0" lang="en-GB"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4077452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0020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2192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5430977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cSld name="2_Section Header">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623887" y="1709738"/>
            <a:ext cx="7886700" cy="2852737"/>
          </a:xfrm>
          <a:prstGeom prst="rect">
            <a:avLst/>
          </a:prstGeom>
          <a:noFill/>
          <a:ln>
            <a:noFill/>
          </a:ln>
        </p:spPr>
        <p:txBody>
          <a:bodyPr lIns="91425" tIns="91425" rIns="91425" bIns="91425" anchor="ctr" anchorCtr="1"/>
          <a:lstStyle>
            <a:lvl1pPr marL="0" marR="0" lvl="0" indent="0" algn="ctr" rtl="0">
              <a:lnSpc>
                <a:spcPct val="90909"/>
              </a:lnSpc>
              <a:spcBef>
                <a:spcPts val="0"/>
              </a:spcBef>
              <a:buClr>
                <a:schemeClr val="dk1"/>
              </a:buClr>
              <a:buFont typeface="Times New Roman"/>
              <a:buNone/>
              <a:defRPr sz="4400" b="1" i="0" u="none" strike="noStrike" cap="none">
                <a:solidFill>
                  <a:schemeClr val="dk1"/>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5" name="Shape 25"/>
          <p:cNvSpPr txBox="1">
            <a:spLocks noGrp="1"/>
          </p:cNvSpPr>
          <p:nvPr>
            <p:ph type="body" idx="1"/>
          </p:nvPr>
        </p:nvSpPr>
        <p:spPr>
          <a:xfrm>
            <a:off x="623887" y="4589462"/>
            <a:ext cx="7886700" cy="1500187"/>
          </a:xfrm>
          <a:prstGeom prst="rect">
            <a:avLst/>
          </a:prstGeom>
          <a:noFill/>
          <a:ln>
            <a:noFill/>
          </a:ln>
        </p:spPr>
        <p:txBody>
          <a:bodyPr lIns="91425" tIns="91425" rIns="91425" bIns="91425" anchor="t" anchorCtr="0"/>
          <a:lstStyle>
            <a:lvl1pPr marL="0" marR="0" lvl="0" indent="0" algn="l" rtl="0">
              <a:lnSpc>
                <a:spcPct val="79166"/>
              </a:lnSpc>
              <a:spcBef>
                <a:spcPts val="0"/>
              </a:spcBef>
              <a:spcAft>
                <a:spcPts val="0"/>
              </a:spcAft>
              <a:buClr>
                <a:schemeClr val="lt2"/>
              </a:buClr>
              <a:buFont typeface="Arial"/>
              <a:buNone/>
              <a:defRPr sz="2400" b="0" i="0" u="none" strike="noStrike" cap="none">
                <a:solidFill>
                  <a:schemeClr val="lt2"/>
                </a:solidFill>
                <a:latin typeface="Arial"/>
                <a:ea typeface="Arial"/>
                <a:cs typeface="Arial"/>
                <a:sym typeface="Arial"/>
              </a:defRPr>
            </a:lvl1pPr>
            <a:lvl2pPr marL="457200" marR="0" lvl="1" indent="0" algn="l" rtl="0">
              <a:lnSpc>
                <a:spcPct val="95000"/>
              </a:lnSpc>
              <a:spcBef>
                <a:spcPts val="0"/>
              </a:spcBef>
              <a:spcAft>
                <a:spcPts val="0"/>
              </a:spcAft>
              <a:buClr>
                <a:schemeClr val="lt2"/>
              </a:buClr>
              <a:buFont typeface="Arial"/>
              <a:buNone/>
              <a:defRPr sz="2000" b="0" i="0" u="none" strike="noStrike" cap="none">
                <a:solidFill>
                  <a:schemeClr val="lt2"/>
                </a:solidFill>
                <a:latin typeface="Arial"/>
                <a:ea typeface="Arial"/>
                <a:cs typeface="Arial"/>
                <a:sym typeface="Arial"/>
              </a:defRPr>
            </a:lvl2pPr>
            <a:lvl3pPr marL="914400" marR="0" lvl="2" indent="0" algn="l" rtl="0">
              <a:lnSpc>
                <a:spcPct val="105555"/>
              </a:lnSpc>
              <a:spcBef>
                <a:spcPts val="0"/>
              </a:spcBef>
              <a:spcAft>
                <a:spcPts val="0"/>
              </a:spcAft>
              <a:buClr>
                <a:schemeClr val="accent4"/>
              </a:buClr>
              <a:buFont typeface="Arial"/>
              <a:buNone/>
              <a:defRPr sz="1800" b="0" i="0" u="none" strike="noStrike" cap="none">
                <a:solidFill>
                  <a:schemeClr val="lt2"/>
                </a:solidFill>
                <a:latin typeface="Arial"/>
                <a:ea typeface="Arial"/>
                <a:cs typeface="Arial"/>
                <a:sym typeface="Arial"/>
              </a:defRPr>
            </a:lvl3pPr>
            <a:lvl4pPr marL="1371600" marR="0" lvl="3" indent="0" algn="l" rtl="0">
              <a:lnSpc>
                <a:spcPct val="93750"/>
              </a:lnSpc>
              <a:spcBef>
                <a:spcPts val="0"/>
              </a:spcBef>
              <a:spcAft>
                <a:spcPts val="850"/>
              </a:spcAft>
              <a:buClr>
                <a:schemeClr val="dk1"/>
              </a:buClr>
              <a:buFont typeface="Arial"/>
              <a:buNone/>
              <a:defRPr sz="1600" b="0" i="0" u="none" strike="noStrike" cap="none">
                <a:solidFill>
                  <a:schemeClr val="lt2"/>
                </a:solidFill>
                <a:latin typeface="Arial"/>
                <a:ea typeface="Arial"/>
                <a:cs typeface="Arial"/>
                <a:sym typeface="Arial"/>
              </a:defRPr>
            </a:lvl4pPr>
            <a:lvl5pPr marL="1828800" marR="0" lvl="4" indent="0" algn="l" rtl="0">
              <a:spcBef>
                <a:spcPts val="320"/>
              </a:spcBef>
              <a:buClr>
                <a:schemeClr val="dk1"/>
              </a:buClr>
              <a:buFont typeface="Arial"/>
              <a:buNone/>
              <a:defRPr sz="1600" b="0" i="0" u="none" strike="noStrike" cap="none">
                <a:solidFill>
                  <a:schemeClr val="dk1"/>
                </a:solidFill>
                <a:latin typeface="Arial"/>
                <a:ea typeface="Arial"/>
                <a:cs typeface="Arial"/>
                <a:sym typeface="Arial"/>
              </a:defRPr>
            </a:lvl5pPr>
            <a:lvl6pPr marL="2286000" marR="0" lvl="5" indent="0" algn="l" rtl="0">
              <a:spcBef>
                <a:spcPts val="320"/>
              </a:spcBef>
              <a:buClr>
                <a:schemeClr val="dk1"/>
              </a:buClr>
              <a:buFont typeface="Arial"/>
              <a:buNone/>
              <a:defRPr sz="1600" b="0" i="0" u="none" strike="noStrike" cap="none">
                <a:solidFill>
                  <a:schemeClr val="dk1"/>
                </a:solidFill>
                <a:latin typeface="Arial"/>
                <a:ea typeface="Arial"/>
                <a:cs typeface="Arial"/>
                <a:sym typeface="Arial"/>
              </a:defRPr>
            </a:lvl6pPr>
            <a:lvl7pPr marL="2743200" marR="0" lvl="6" indent="0" algn="l" rtl="0">
              <a:spcBef>
                <a:spcPts val="320"/>
              </a:spcBef>
              <a:buClr>
                <a:schemeClr val="dk1"/>
              </a:buClr>
              <a:buFont typeface="Arial"/>
              <a:buNone/>
              <a:defRPr sz="1600" b="0" i="0" u="none" strike="noStrike" cap="none">
                <a:solidFill>
                  <a:schemeClr val="dk1"/>
                </a:solidFill>
                <a:latin typeface="Arial"/>
                <a:ea typeface="Arial"/>
                <a:cs typeface="Arial"/>
                <a:sym typeface="Arial"/>
              </a:defRPr>
            </a:lvl7pPr>
            <a:lvl8pPr marL="3200400" marR="0" lvl="7" indent="0" algn="l" rtl="0">
              <a:spcBef>
                <a:spcPts val="320"/>
              </a:spcBef>
              <a:buClr>
                <a:schemeClr val="dk1"/>
              </a:buClr>
              <a:buFont typeface="Arial"/>
              <a:buNone/>
              <a:defRPr sz="1600" b="0" i="0" u="none" strike="noStrike" cap="none">
                <a:solidFill>
                  <a:schemeClr val="dk1"/>
                </a:solidFill>
                <a:latin typeface="Arial"/>
                <a:ea typeface="Arial"/>
                <a:cs typeface="Arial"/>
                <a:sym typeface="Arial"/>
              </a:defRPr>
            </a:lvl8pPr>
            <a:lvl9pPr marL="3657600" marR="0" lvl="8" indent="0" algn="l" rtl="0">
              <a:spcBef>
                <a:spcPts val="320"/>
              </a:spcBef>
              <a:buClr>
                <a:schemeClr val="dk1"/>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26" name="Shape 26"/>
          <p:cNvSpPr txBox="1">
            <a:spLocks noGrp="1"/>
          </p:cNvSpPr>
          <p:nvPr>
            <p:ph type="sldNum" idx="12"/>
          </p:nvPr>
        </p:nvSpPr>
        <p:spPr>
          <a:xfrm>
            <a:off x="8497764" y="6489578"/>
            <a:ext cx="433137" cy="125533"/>
          </a:xfrm>
          <a:prstGeom prst="rect">
            <a:avLst/>
          </a:prstGeom>
          <a:noFill/>
          <a:ln>
            <a:noFill/>
          </a:ln>
        </p:spPr>
        <p:txBody>
          <a:bodyPr lIns="0" tIns="0" rIns="0" bIns="0" anchor="ctr" anchorCtr="0">
            <a:noAutofit/>
          </a:bodyPr>
          <a:lstStyle/>
          <a:p>
            <a:pPr marL="0" marR="0" lvl="0" indent="0" algn="l" rtl="0">
              <a:spcBef>
                <a:spcPts val="0"/>
              </a:spcBef>
              <a:buSzPct val="25000"/>
              <a:buNone/>
            </a:pPr>
            <a:fld id="{00000000-1234-1234-1234-123412341234}" type="slidenum">
              <a:rPr lang="en-US" sz="800" b="1" i="0" u="none" strike="noStrike" cap="none">
                <a:solidFill>
                  <a:schemeClr val="dk2"/>
                </a:solidFill>
                <a:latin typeface="Arial"/>
                <a:ea typeface="Arial"/>
                <a:cs typeface="Arial"/>
                <a:sym typeface="Arial"/>
              </a:rPr>
              <a:t>‹#›</a:t>
            </a:fld>
            <a:endParaRPr lang="en-US" sz="800" b="1" i="0" u="none" strike="noStrike" cap="none">
              <a:solidFill>
                <a:schemeClr val="dk2"/>
              </a:solidFill>
              <a:latin typeface="Arial"/>
              <a:ea typeface="Arial"/>
              <a:cs typeface="Arial"/>
              <a:sym typeface="Arial"/>
            </a:endParaRPr>
          </a:p>
        </p:txBody>
      </p:sp>
      <p:sp>
        <p:nvSpPr>
          <p:cNvPr id="27" name="Shape 27"/>
          <p:cNvSpPr txBox="1">
            <a:spLocks noGrp="1"/>
          </p:cNvSpPr>
          <p:nvPr>
            <p:ph type="ftr" idx="11"/>
          </p:nvPr>
        </p:nvSpPr>
        <p:spPr>
          <a:xfrm>
            <a:off x="6325385" y="6489578"/>
            <a:ext cx="2139656" cy="125533"/>
          </a:xfrm>
          <a:prstGeom prst="rect">
            <a:avLst/>
          </a:prstGeom>
          <a:noFill/>
          <a:ln>
            <a:noFill/>
          </a:ln>
        </p:spPr>
        <p:txBody>
          <a:bodyPr lIns="91425" tIns="91425" rIns="91425" bIns="91425" anchor="ctr" anchorCtr="0"/>
          <a:lstStyle>
            <a:lvl1pPr marL="0" marR="0" lvl="0" indent="0" algn="r" rtl="0">
              <a:spcBef>
                <a:spcPts val="0"/>
              </a:spcBef>
              <a:buNone/>
              <a:defRPr sz="800" b="0" i="0" u="none" strike="noStrike" cap="none">
                <a:solidFill>
                  <a:schemeClr val="dk2"/>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r>
              <a:rPr lang="en-US"/>
              <a:t>TestNav Technical Overview</a:t>
            </a:r>
            <a:endParaRPr/>
          </a:p>
        </p:txBody>
      </p:sp>
    </p:spTree>
    <p:extLst>
      <p:ext uri="{BB962C8B-B14F-4D97-AF65-F5344CB8AC3E}">
        <p14:creationId xmlns:p14="http://schemas.microsoft.com/office/powerpoint/2010/main" val="39128835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Title Slide Option1">
    <p:bg>
      <p:bgPr>
        <a:solidFill>
          <a:schemeClr val="tx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0375" y="409958"/>
            <a:ext cx="1144800" cy="809347"/>
          </a:xfrm>
          <a:prstGeom prst="rect">
            <a:avLst/>
          </a:prstGeom>
        </p:spPr>
      </p:pic>
      <p:sp>
        <p:nvSpPr>
          <p:cNvPr id="2" name="Title 1"/>
          <p:cNvSpPr>
            <a:spLocks noGrp="1"/>
          </p:cNvSpPr>
          <p:nvPr>
            <p:ph type="ctrTitle"/>
          </p:nvPr>
        </p:nvSpPr>
        <p:spPr>
          <a:xfrm>
            <a:off x="447675" y="1680064"/>
            <a:ext cx="3683000" cy="2244236"/>
          </a:xfrm>
        </p:spPr>
        <p:txBody>
          <a:bodyPr anchor="t" anchorCtr="0"/>
          <a:lstStyle>
            <a:lvl1pPr algn="l">
              <a:lnSpc>
                <a:spcPts val="4200"/>
              </a:lnSpc>
              <a:defRPr sz="3600" spc="20" baseline="0">
                <a:solidFill>
                  <a:schemeClr val="accent6"/>
                </a:solidFill>
                <a:latin typeface="+mj-lt"/>
              </a:defRPr>
            </a:lvl1pPr>
          </a:lstStyle>
          <a:p>
            <a:r>
              <a:rPr lang="en-US"/>
              <a:t>Click to edit Master title style</a:t>
            </a:r>
            <a:endParaRPr lang="en-GB"/>
          </a:p>
        </p:txBody>
      </p:sp>
      <p:sp>
        <p:nvSpPr>
          <p:cNvPr id="3" name="Subtitle 2"/>
          <p:cNvSpPr>
            <a:spLocks noGrp="1"/>
          </p:cNvSpPr>
          <p:nvPr>
            <p:ph type="subTitle" idx="1"/>
          </p:nvPr>
        </p:nvSpPr>
        <p:spPr>
          <a:xfrm>
            <a:off x="447675" y="4057650"/>
            <a:ext cx="3397250" cy="1466850"/>
          </a:xfrm>
        </p:spPr>
        <p:txBody>
          <a:bodyPr/>
          <a:lstStyle>
            <a:lvl1pPr marL="0" indent="0" algn="l">
              <a:lnSpc>
                <a:spcPts val="2400"/>
              </a:lnSpc>
              <a:spcAft>
                <a:spcPts val="0"/>
              </a:spcAft>
              <a:buNone/>
              <a:defRPr sz="1800" b="0" i="0">
                <a:solidFill>
                  <a:schemeClr val="bg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4" name="Text Placeholder 13"/>
          <p:cNvSpPr>
            <a:spLocks noGrp="1"/>
          </p:cNvSpPr>
          <p:nvPr>
            <p:ph type="body" sz="quarter" idx="10"/>
          </p:nvPr>
        </p:nvSpPr>
        <p:spPr>
          <a:xfrm>
            <a:off x="447675" y="6265863"/>
            <a:ext cx="3962400" cy="285750"/>
          </a:xfrm>
        </p:spPr>
        <p:txBody>
          <a:bodyPr/>
          <a:lstStyle>
            <a:lvl1pPr>
              <a:lnSpc>
                <a:spcPts val="2200"/>
              </a:lnSpc>
              <a:spcAft>
                <a:spcPts val="0"/>
              </a:spcAft>
              <a:defRPr sz="1800" b="0" i="0">
                <a:solidFill>
                  <a:schemeClr val="bg1"/>
                </a:solidFill>
                <a:latin typeface="+mn-lt"/>
              </a:defRPr>
            </a:lvl1pPr>
          </a:lstStyle>
          <a:p>
            <a:pPr lvl="0"/>
            <a:r>
              <a:rPr lang="en-US"/>
              <a:t>Click to edit Master text styles</a:t>
            </a:r>
          </a:p>
        </p:txBody>
      </p:sp>
      <p:sp>
        <p:nvSpPr>
          <p:cNvPr id="9" name="Picture Placeholder 6"/>
          <p:cNvSpPr>
            <a:spLocks noGrp="1"/>
          </p:cNvSpPr>
          <p:nvPr>
            <p:ph type="pic" sz="quarter" idx="12" hasCustomPrompt="1"/>
          </p:nvPr>
        </p:nvSpPr>
        <p:spPr>
          <a:xfrm>
            <a:off x="4581524" y="0"/>
            <a:ext cx="4562475" cy="6858000"/>
          </a:xfrm>
          <a:solidFill>
            <a:srgbClr val="BBBBBB"/>
          </a:solidFill>
        </p:spPr>
        <p:txBody>
          <a:bodyPr tIns="2592000"/>
          <a:lstStyle>
            <a:lvl1pPr algn="ctr">
              <a:defRPr sz="1100"/>
            </a:lvl1pPr>
          </a:lstStyle>
          <a:p>
            <a:r>
              <a:rPr lang="en-GB"/>
              <a:t>Insert photographic image</a:t>
            </a:r>
            <a:endParaRPr lang="en-US"/>
          </a:p>
        </p:txBody>
      </p:sp>
      <p:sp>
        <p:nvSpPr>
          <p:cNvPr id="4" name="Slide Number Placeholder 3"/>
          <p:cNvSpPr>
            <a:spLocks noGrp="1"/>
          </p:cNvSpPr>
          <p:nvPr>
            <p:ph type="sldNum" sz="quarter" idx="13"/>
          </p:nvPr>
        </p:nvSpPr>
        <p:spPr/>
        <p:txBody>
          <a:bodyPr/>
          <a:lstStyle/>
          <a:p>
            <a:fld id="{DDBE135E-2566-4748-853C-8A3B78F0FB00}" type="slidenum">
              <a:rPr lang="en-GB" smtClean="0"/>
              <a:pPr/>
              <a:t>‹#›</a:t>
            </a:fld>
            <a:endParaRPr lang="en-GB"/>
          </a:p>
        </p:txBody>
      </p:sp>
    </p:spTree>
    <p:extLst>
      <p:ext uri="{BB962C8B-B14F-4D97-AF65-F5344CB8AC3E}">
        <p14:creationId xmlns:p14="http://schemas.microsoft.com/office/powerpoint/2010/main" val="14832568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Introduction">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0000" y="418050"/>
            <a:ext cx="3587751" cy="1144958"/>
          </a:xfrm>
        </p:spPr>
        <p:txBody>
          <a:bodyPr anchor="t" anchorCtr="0"/>
          <a:lstStyle>
            <a:lvl1pPr>
              <a:lnSpc>
                <a:spcPts val="4000"/>
              </a:lnSpc>
              <a:defRPr sz="3400">
                <a:solidFill>
                  <a:schemeClr val="bg1"/>
                </a:solidFill>
                <a:latin typeface="+mj-lt"/>
              </a:defRPr>
            </a:lvl1pPr>
          </a:lstStyle>
          <a:p>
            <a:r>
              <a:rPr lang="en-US"/>
              <a:t>Click to edit Master title style</a:t>
            </a:r>
            <a:endParaRPr lang="en-GB"/>
          </a:p>
        </p:txBody>
      </p:sp>
      <p:sp>
        <p:nvSpPr>
          <p:cNvPr id="3" name="Content Placeholder 2"/>
          <p:cNvSpPr>
            <a:spLocks noGrp="1"/>
          </p:cNvSpPr>
          <p:nvPr>
            <p:ph idx="1"/>
          </p:nvPr>
        </p:nvSpPr>
        <p:spPr>
          <a:xfrm>
            <a:off x="552450" y="2085974"/>
            <a:ext cx="3533776" cy="3124201"/>
          </a:xfrm>
        </p:spPr>
        <p:txBody>
          <a:bodyPr/>
          <a:lstStyle>
            <a:lvl1pPr marL="0" indent="0">
              <a:lnSpc>
                <a:spcPts val="2000"/>
              </a:lnSpc>
              <a:spcAft>
                <a:spcPts val="0"/>
              </a:spcAft>
              <a:buClr>
                <a:schemeClr val="tx1"/>
              </a:buClr>
              <a:buFont typeface="Arial" panose="020B0604020202020204" pitchFamily="34" charset="0"/>
              <a:buNone/>
              <a:defRPr sz="1600" b="0" i="0" kern="0" baseline="0">
                <a:solidFill>
                  <a:schemeClr val="bg1"/>
                </a:solidFill>
                <a:latin typeface="+mn-lt"/>
              </a:defRPr>
            </a:lvl1pPr>
            <a:lvl2pPr marL="0" indent="0">
              <a:lnSpc>
                <a:spcPts val="1600"/>
              </a:lnSpc>
              <a:spcBef>
                <a:spcPts val="1701"/>
              </a:spcBef>
              <a:spcAft>
                <a:spcPts val="0"/>
              </a:spcAft>
              <a:defRPr sz="1200" i="1">
                <a:solidFill>
                  <a:schemeClr val="bg1"/>
                </a:solidFill>
              </a:defRPr>
            </a:lvl2pPr>
            <a:lvl3pPr marL="658800" indent="-255600">
              <a:defRPr/>
            </a:lvl3pPr>
          </a:lstStyle>
          <a:p>
            <a:pPr lvl="0"/>
            <a:r>
              <a:rPr lang="en-US"/>
              <a:t>Click to edit Master text styles</a:t>
            </a:r>
          </a:p>
        </p:txBody>
      </p:sp>
      <p:sp>
        <p:nvSpPr>
          <p:cNvPr id="6" name="Picture Placeholder 5"/>
          <p:cNvSpPr>
            <a:spLocks noGrp="1"/>
          </p:cNvSpPr>
          <p:nvPr>
            <p:ph type="pic" sz="quarter" idx="10" hasCustomPrompt="1"/>
          </p:nvPr>
        </p:nvSpPr>
        <p:spPr>
          <a:xfrm>
            <a:off x="4581525" y="0"/>
            <a:ext cx="4562475" cy="6858000"/>
          </a:xfrm>
          <a:solidFill>
            <a:srgbClr val="BBBBBB"/>
          </a:solidFill>
        </p:spPr>
        <p:txBody>
          <a:bodyPr vert="horz" lIns="0" tIns="2592000" rIns="0" bIns="0" rtlCol="0">
            <a:noAutofit/>
          </a:bodyPr>
          <a:lstStyle>
            <a:lvl1pPr marL="0" marR="0" indent="0" algn="ctr" defTabSz="914400" rtl="0" eaLnBrk="1" fontAlgn="auto" latinLnBrk="0" hangingPunct="1">
              <a:lnSpc>
                <a:spcPts val="1900"/>
              </a:lnSpc>
              <a:spcBef>
                <a:spcPts val="0"/>
              </a:spcBef>
              <a:spcAft>
                <a:spcPts val="0"/>
              </a:spcAft>
              <a:buClrTx/>
              <a:buSzTx/>
              <a:buFont typeface="Arial" pitchFamily="34" charset="0"/>
              <a:buNone/>
              <a:tabLst/>
              <a:defRPr lang="en-US" sz="1100" dirty="0"/>
            </a:lvl1pPr>
          </a:lstStyle>
          <a:p>
            <a:pPr marL="0" marR="0" lvl="0" indent="0" algn="ctr" defTabSz="914400" rtl="0" eaLnBrk="1" fontAlgn="auto" latinLnBrk="0" hangingPunct="1">
              <a:lnSpc>
                <a:spcPts val="1900"/>
              </a:lnSpc>
              <a:spcBef>
                <a:spcPts val="0"/>
              </a:spcBef>
              <a:spcAft>
                <a:spcPts val="0"/>
              </a:spcAft>
              <a:buClrTx/>
              <a:buSzTx/>
              <a:buFont typeface="Arial" pitchFamily="34" charset="0"/>
              <a:buNone/>
              <a:tabLst/>
              <a:defRPr/>
            </a:pPr>
            <a:r>
              <a:rPr lang="en-GB"/>
              <a:t>Insert photographic image</a:t>
            </a:r>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0400" y="6375599"/>
            <a:ext cx="928499" cy="280800"/>
          </a:xfrm>
          <a:prstGeom prst="rect">
            <a:avLst/>
          </a:prstGeom>
        </p:spPr>
      </p:pic>
    </p:spTree>
    <p:extLst>
      <p:ext uri="{BB962C8B-B14F-4D97-AF65-F5344CB8AC3E}">
        <p14:creationId xmlns:p14="http://schemas.microsoft.com/office/powerpoint/2010/main" val="7263944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More to Learn">
    <p:bg>
      <p:bgPr>
        <a:solidFill>
          <a:schemeClr val="tx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t="5771" b="5310"/>
          <a:stretch/>
        </p:blipFill>
        <p:spPr>
          <a:xfrm>
            <a:off x="888486" y="1"/>
            <a:ext cx="7550663" cy="6858000"/>
          </a:xfrm>
          <a:prstGeom prst="rect">
            <a:avLst/>
          </a:prstGeom>
        </p:spPr>
      </p:pic>
      <p:sp>
        <p:nvSpPr>
          <p:cNvPr id="2" name="Title 1"/>
          <p:cNvSpPr>
            <a:spLocks noGrp="1"/>
          </p:cNvSpPr>
          <p:nvPr>
            <p:ph type="ctrTitle"/>
          </p:nvPr>
        </p:nvSpPr>
        <p:spPr>
          <a:xfrm>
            <a:off x="2333624" y="2728867"/>
            <a:ext cx="4656675" cy="985884"/>
          </a:xfrm>
        </p:spPr>
        <p:txBody>
          <a:bodyPr anchor="b" anchorCtr="0"/>
          <a:lstStyle>
            <a:lvl1pPr algn="ctr">
              <a:lnSpc>
                <a:spcPts val="4000"/>
              </a:lnSpc>
              <a:defRPr sz="3400" i="0">
                <a:solidFill>
                  <a:schemeClr val="tx1"/>
                </a:solidFill>
                <a:latin typeface="+mj-lt"/>
              </a:defRPr>
            </a:lvl1pPr>
          </a:lstStyle>
          <a:p>
            <a:r>
              <a:rPr lang="en-US"/>
              <a:t>Click to edit Master title style</a:t>
            </a:r>
            <a:endParaRPr lang="en-GB"/>
          </a:p>
        </p:txBody>
      </p:sp>
      <p:sp>
        <p:nvSpPr>
          <p:cNvPr id="7" name="Text Placeholder 6"/>
          <p:cNvSpPr>
            <a:spLocks noGrp="1"/>
          </p:cNvSpPr>
          <p:nvPr>
            <p:ph type="body" sz="quarter" idx="10"/>
          </p:nvPr>
        </p:nvSpPr>
        <p:spPr>
          <a:xfrm>
            <a:off x="2343150" y="3829050"/>
            <a:ext cx="4743450" cy="638175"/>
          </a:xfrm>
        </p:spPr>
        <p:txBody>
          <a:bodyPr/>
          <a:lstStyle>
            <a:lvl1pPr algn="ctr">
              <a:lnSpc>
                <a:spcPts val="2100"/>
              </a:lnSpc>
              <a:defRPr>
                <a:solidFill>
                  <a:schemeClr val="tx2"/>
                </a:solidFill>
              </a:defRPr>
            </a:lvl1pPr>
            <a:lvl2pPr marL="0" indent="0" algn="ctr">
              <a:lnSpc>
                <a:spcPts val="2100"/>
              </a:lnSpc>
              <a:buNone/>
              <a:defRPr b="1">
                <a:solidFill>
                  <a:schemeClr val="tx2"/>
                </a:solidFill>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1119064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06000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0020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2192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5019192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416175"/>
            <a:ext cx="8153400" cy="1470025"/>
          </a:xfrm>
        </p:spPr>
        <p:txBody>
          <a:bodyPr/>
          <a:lstStyle/>
          <a:p>
            <a:r>
              <a:rPr lang="en-US"/>
              <a:t>Click to edit Master title style</a:t>
            </a:r>
          </a:p>
        </p:txBody>
      </p:sp>
    </p:spTree>
    <p:extLst>
      <p:ext uri="{BB962C8B-B14F-4D97-AF65-F5344CB8AC3E}">
        <p14:creationId xmlns:p14="http://schemas.microsoft.com/office/powerpoint/2010/main" val="34435412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lvl1pPr>
              <a:defRPr sz="4000" baseline="0"/>
            </a:lvl1pPr>
          </a:lstStyle>
          <a:p>
            <a:r>
              <a:rPr lang="en-US"/>
              <a:t>Click to edit Master title style</a:t>
            </a:r>
          </a:p>
        </p:txBody>
      </p:sp>
      <p:sp>
        <p:nvSpPr>
          <p:cNvPr id="11" name="Text Placeholder 10"/>
          <p:cNvSpPr>
            <a:spLocks noGrp="1"/>
          </p:cNvSpPr>
          <p:nvPr>
            <p:ph type="body" sz="quarter" idx="10"/>
          </p:nvPr>
        </p:nvSpPr>
        <p:spPr>
          <a:xfrm>
            <a:off x="533400" y="1600200"/>
            <a:ext cx="81534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09781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nsert Objec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lvl1pPr>
              <a:defRPr sz="4000" baseline="0"/>
            </a:lvl1pPr>
          </a:lstStyle>
          <a:p>
            <a:r>
              <a:rPr lang="en-US"/>
              <a:t>Click to edit Master title style</a:t>
            </a:r>
          </a:p>
        </p:txBody>
      </p:sp>
      <p:sp>
        <p:nvSpPr>
          <p:cNvPr id="5" name="Content Placeholder 4"/>
          <p:cNvSpPr>
            <a:spLocks noGrp="1"/>
          </p:cNvSpPr>
          <p:nvPr>
            <p:ph sz="quarter" idx="10"/>
          </p:nvPr>
        </p:nvSpPr>
        <p:spPr>
          <a:xfrm>
            <a:off x="457200" y="1600200"/>
            <a:ext cx="8229600" cy="4495800"/>
          </a:xfrm>
        </p:spPr>
        <p:txBody>
          <a:bodyPr/>
          <a:lstStyle>
            <a:lvl1pPr marL="0" indent="0">
              <a:buNone/>
              <a:defRPr/>
            </a:lvl1pPr>
          </a:lstStyle>
          <a:p>
            <a:pPr lvl="0"/>
            <a:r>
              <a:rPr lang="en-US"/>
              <a:t>Click to edit Master text styles</a:t>
            </a:r>
          </a:p>
        </p:txBody>
      </p:sp>
    </p:spTree>
    <p:extLst>
      <p:ext uri="{BB962C8B-B14F-4D97-AF65-F5344CB8AC3E}">
        <p14:creationId xmlns:p14="http://schemas.microsoft.com/office/powerpoint/2010/main" val="17662615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lvl1pPr>
              <a:defRPr sz="4000" baseline="0"/>
            </a:lvl1pPr>
          </a:lstStyle>
          <a:p>
            <a:r>
              <a:rPr lang="en-US"/>
              <a:t>Click to edit Master title style</a:t>
            </a:r>
          </a:p>
        </p:txBody>
      </p:sp>
      <p:sp>
        <p:nvSpPr>
          <p:cNvPr id="5" name="Content Placeholder 4"/>
          <p:cNvSpPr>
            <a:spLocks noGrp="1"/>
          </p:cNvSpPr>
          <p:nvPr>
            <p:ph sz="quarter" idx="10"/>
          </p:nvPr>
        </p:nvSpPr>
        <p:spPr>
          <a:xfrm>
            <a:off x="457200" y="1600200"/>
            <a:ext cx="4038600" cy="4648200"/>
          </a:xfrm>
        </p:spPr>
        <p:txBody>
          <a:bodyPr/>
          <a:lstStyle>
            <a:lvl1pPr marL="0" indent="0">
              <a:buNone/>
              <a:defRPr/>
            </a:lvl1pPr>
          </a:lstStyle>
          <a:p>
            <a:pPr lvl="0"/>
            <a:r>
              <a:rPr lang="en-US"/>
              <a:t>Click to edit Master text styles</a:t>
            </a:r>
          </a:p>
        </p:txBody>
      </p:sp>
      <p:sp>
        <p:nvSpPr>
          <p:cNvPr id="6" name="Content Placeholder 4"/>
          <p:cNvSpPr>
            <a:spLocks noGrp="1"/>
          </p:cNvSpPr>
          <p:nvPr>
            <p:ph sz="quarter" idx="11"/>
          </p:nvPr>
        </p:nvSpPr>
        <p:spPr>
          <a:xfrm>
            <a:off x="4648200" y="1600200"/>
            <a:ext cx="4038600" cy="4648200"/>
          </a:xfrm>
        </p:spPr>
        <p:txBody>
          <a:bodyPr/>
          <a:lstStyle>
            <a:lvl1pPr marL="0" indent="0">
              <a:buNone/>
              <a:defRPr/>
            </a:lvl1pPr>
          </a:lstStyle>
          <a:p>
            <a:pPr lvl="0"/>
            <a:r>
              <a:rPr lang="en-US"/>
              <a:t>Click to edit Master text styles</a:t>
            </a:r>
          </a:p>
        </p:txBody>
      </p:sp>
    </p:spTree>
    <p:extLst>
      <p:ext uri="{BB962C8B-B14F-4D97-AF65-F5344CB8AC3E}">
        <p14:creationId xmlns:p14="http://schemas.microsoft.com/office/powerpoint/2010/main" val="42185057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416175"/>
            <a:ext cx="8153400" cy="1470025"/>
          </a:xfrm>
        </p:spPr>
        <p:txBody>
          <a:bodyPr/>
          <a:lstStyle/>
          <a:p>
            <a:r>
              <a:rPr lang="en-US"/>
              <a:t>Click to edit Master title style</a:t>
            </a:r>
          </a:p>
        </p:txBody>
      </p:sp>
    </p:spTree>
    <p:extLst>
      <p:ext uri="{BB962C8B-B14F-4D97-AF65-F5344CB8AC3E}">
        <p14:creationId xmlns:p14="http://schemas.microsoft.com/office/powerpoint/2010/main" val="22883912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and Objec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lvl1pPr>
              <a:defRPr sz="4000" baseline="0"/>
            </a:lvl1pPr>
          </a:lstStyle>
          <a:p>
            <a:r>
              <a:rPr lang="en-US"/>
              <a:t>Click to edit Master title style</a:t>
            </a:r>
          </a:p>
        </p:txBody>
      </p:sp>
      <p:sp>
        <p:nvSpPr>
          <p:cNvPr id="6" name="Content Placeholder 4"/>
          <p:cNvSpPr>
            <a:spLocks noGrp="1"/>
          </p:cNvSpPr>
          <p:nvPr>
            <p:ph sz="quarter" idx="11"/>
          </p:nvPr>
        </p:nvSpPr>
        <p:spPr>
          <a:xfrm>
            <a:off x="4648200" y="1600200"/>
            <a:ext cx="4038600" cy="4648200"/>
          </a:xfrm>
        </p:spPr>
        <p:txBody>
          <a:bodyPr/>
          <a:lstStyle>
            <a:lvl1pPr marL="0" indent="0">
              <a:buNone/>
              <a:defRPr/>
            </a:lvl1pPr>
          </a:lstStyle>
          <a:p>
            <a:pPr lvl="0"/>
            <a:r>
              <a:rPr lang="en-US"/>
              <a:t>Click to edit Master text styles</a:t>
            </a:r>
          </a:p>
        </p:txBody>
      </p:sp>
      <p:sp>
        <p:nvSpPr>
          <p:cNvPr id="4" name="Text Placeholder 3"/>
          <p:cNvSpPr>
            <a:spLocks noGrp="1"/>
          </p:cNvSpPr>
          <p:nvPr>
            <p:ph type="body" sz="quarter" idx="12"/>
          </p:nvPr>
        </p:nvSpPr>
        <p:spPr>
          <a:xfrm>
            <a:off x="533400" y="1600200"/>
            <a:ext cx="39624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234491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Content Placeholder 4"/>
          <p:cNvSpPr>
            <a:spLocks noGrp="1"/>
          </p:cNvSpPr>
          <p:nvPr>
            <p:ph sz="quarter" idx="11"/>
          </p:nvPr>
        </p:nvSpPr>
        <p:spPr>
          <a:xfrm>
            <a:off x="4648200" y="381000"/>
            <a:ext cx="4038600" cy="5867400"/>
          </a:xfrm>
        </p:spPr>
        <p:txBody>
          <a:bodyPr/>
          <a:lstStyle>
            <a:lvl1pPr marL="0" indent="0">
              <a:buNone/>
              <a:defRPr/>
            </a:lvl1pPr>
          </a:lstStyle>
          <a:p>
            <a:pPr lvl="0"/>
            <a:r>
              <a:rPr lang="en-US"/>
              <a:t>Click to edit Master text styles</a:t>
            </a:r>
          </a:p>
        </p:txBody>
      </p:sp>
      <p:sp>
        <p:nvSpPr>
          <p:cNvPr id="4" name="Text Placeholder 3"/>
          <p:cNvSpPr>
            <a:spLocks noGrp="1"/>
          </p:cNvSpPr>
          <p:nvPr>
            <p:ph type="body" sz="quarter" idx="12"/>
          </p:nvPr>
        </p:nvSpPr>
        <p:spPr>
          <a:xfrm>
            <a:off x="533400" y="381000"/>
            <a:ext cx="39624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Footer Placeholder 1">
            <a:extLst>
              <a:ext uri="{FF2B5EF4-FFF2-40B4-BE49-F238E27FC236}">
                <a16:creationId xmlns:a16="http://schemas.microsoft.com/office/drawing/2014/main" id="{1CD35446-9C67-BC57-779B-94D3C0956637}"/>
              </a:ext>
            </a:extLst>
          </p:cNvPr>
          <p:cNvSpPr>
            <a:spLocks noGrp="1"/>
          </p:cNvSpPr>
          <p:nvPr>
            <p:ph type="ftr" sz="quarter" idx="13"/>
          </p:nvPr>
        </p:nvSpPr>
        <p:spPr/>
        <p:txBody>
          <a:bodyPr/>
          <a:lstStyle/>
          <a:p>
            <a:pPr>
              <a:defRPr/>
            </a:pPr>
            <a:endParaRPr lang="en-US"/>
          </a:p>
        </p:txBody>
      </p:sp>
    </p:spTree>
    <p:extLst>
      <p:ext uri="{BB962C8B-B14F-4D97-AF65-F5344CB8AC3E}">
        <p14:creationId xmlns:p14="http://schemas.microsoft.com/office/powerpoint/2010/main" val="13527268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6" name="Content Placeholder 4"/>
          <p:cNvSpPr>
            <a:spLocks noGrp="1"/>
          </p:cNvSpPr>
          <p:nvPr>
            <p:ph sz="quarter" idx="11"/>
          </p:nvPr>
        </p:nvSpPr>
        <p:spPr>
          <a:xfrm>
            <a:off x="4648200" y="381000"/>
            <a:ext cx="4038600" cy="5867400"/>
          </a:xfrm>
        </p:spPr>
        <p:txBody>
          <a:bodyPr/>
          <a:lstStyle>
            <a:lvl1pPr marL="0" indent="0">
              <a:buNone/>
              <a:defRPr/>
            </a:lvl1pPr>
          </a:lstStyle>
          <a:p>
            <a:pPr lvl="0"/>
            <a:r>
              <a:rPr lang="en-US"/>
              <a:t>Click to edit Master text styles</a:t>
            </a:r>
          </a:p>
        </p:txBody>
      </p:sp>
      <p:sp>
        <p:nvSpPr>
          <p:cNvPr id="4" name="Text Placeholder 3"/>
          <p:cNvSpPr>
            <a:spLocks noGrp="1"/>
          </p:cNvSpPr>
          <p:nvPr>
            <p:ph type="body" sz="quarter" idx="12"/>
          </p:nvPr>
        </p:nvSpPr>
        <p:spPr>
          <a:xfrm>
            <a:off x="533400" y="381000"/>
            <a:ext cx="39624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838757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1981200" y="685800"/>
            <a:ext cx="5105400" cy="3886200"/>
          </a:xfrm>
        </p:spPr>
        <p:txBody>
          <a:bodyPr rtlCol="0">
            <a:normAutofit/>
          </a:bodyPr>
          <a:lstStyle/>
          <a:p>
            <a:pPr lvl="0"/>
            <a:r>
              <a:rPr lang="en-US" noProof="0"/>
              <a:t>Click icon to add picture</a:t>
            </a:r>
          </a:p>
        </p:txBody>
      </p:sp>
      <p:sp>
        <p:nvSpPr>
          <p:cNvPr id="7" name="Text Placeholder 6"/>
          <p:cNvSpPr>
            <a:spLocks noGrp="1"/>
          </p:cNvSpPr>
          <p:nvPr>
            <p:ph type="body" sz="quarter" idx="11"/>
          </p:nvPr>
        </p:nvSpPr>
        <p:spPr>
          <a:xfrm>
            <a:off x="1981200" y="4648200"/>
            <a:ext cx="5105400" cy="106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006012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lvl1pPr>
              <a:defRPr sz="4000" baseline="0"/>
            </a:lvl1pPr>
          </a:lstStyle>
          <a:p>
            <a:r>
              <a:rPr lang="en-US"/>
              <a:t>Click to edit Master title style</a:t>
            </a:r>
          </a:p>
        </p:txBody>
      </p:sp>
    </p:spTree>
    <p:extLst>
      <p:ext uri="{BB962C8B-B14F-4D97-AF65-F5344CB8AC3E}">
        <p14:creationId xmlns:p14="http://schemas.microsoft.com/office/powerpoint/2010/main" val="13311249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4224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cSld name="1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940A4-D6A7-4194-8BE6-B4F58C12954D}"/>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81E94BD-A7C3-44CB-AE25-3B0AA7E14D0A}"/>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E434B32B-152F-4B2A-8113-FD09F3129DE2}"/>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9DBF4A0-FD1F-40FC-98FE-1532A2A7DB87}"/>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5E018271-D3C2-442D-80AA-0687E6ADF43B}"/>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8749A1A-B21F-4248-A2C6-2C4C1980DCE5}"/>
              </a:ext>
            </a:extLst>
          </p:cNvPr>
          <p:cNvSpPr>
            <a:spLocks noGrp="1"/>
          </p:cNvSpPr>
          <p:nvPr>
            <p:ph type="dt" sz="half" idx="10"/>
          </p:nvPr>
        </p:nvSpPr>
        <p:spPr/>
        <p:txBody>
          <a:bodyPr/>
          <a:lstStyle/>
          <a:p>
            <a:fld id="{9512B3E8-48F1-4B23-8498-D8A04A81EC9C}" type="datetimeFigureOut">
              <a:rPr lang="en-US" smtClean="0"/>
              <a:t>1/4/2024</a:t>
            </a:fld>
            <a:endParaRPr lang="en-US"/>
          </a:p>
        </p:txBody>
      </p:sp>
      <p:sp>
        <p:nvSpPr>
          <p:cNvPr id="8" name="Footer Placeholder 7">
            <a:extLst>
              <a:ext uri="{FF2B5EF4-FFF2-40B4-BE49-F238E27FC236}">
                <a16:creationId xmlns:a16="http://schemas.microsoft.com/office/drawing/2014/main" id="{9422F4F0-523E-4DCE-84BE-A7EF5503BEB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950B623-DAF5-478E-B0B8-10F3CB33B4D2}"/>
              </a:ext>
            </a:extLst>
          </p:cNvPr>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6901690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Title Slide Option1">
    <p:bg>
      <p:bgPr>
        <a:solidFill>
          <a:schemeClr val="tx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0375" y="409958"/>
            <a:ext cx="1144800" cy="809347"/>
          </a:xfrm>
          <a:prstGeom prst="rect">
            <a:avLst/>
          </a:prstGeom>
        </p:spPr>
      </p:pic>
      <p:sp>
        <p:nvSpPr>
          <p:cNvPr id="2" name="Title 1"/>
          <p:cNvSpPr>
            <a:spLocks noGrp="1"/>
          </p:cNvSpPr>
          <p:nvPr>
            <p:ph type="ctrTitle"/>
          </p:nvPr>
        </p:nvSpPr>
        <p:spPr>
          <a:xfrm>
            <a:off x="447675" y="1680064"/>
            <a:ext cx="3683000" cy="2244236"/>
          </a:xfrm>
        </p:spPr>
        <p:txBody>
          <a:bodyPr anchor="t" anchorCtr="0"/>
          <a:lstStyle>
            <a:lvl1pPr algn="l">
              <a:lnSpc>
                <a:spcPts val="4200"/>
              </a:lnSpc>
              <a:defRPr sz="3600" spc="20" baseline="0">
                <a:solidFill>
                  <a:schemeClr val="accent6"/>
                </a:solidFill>
                <a:latin typeface="+mj-lt"/>
              </a:defRPr>
            </a:lvl1pPr>
          </a:lstStyle>
          <a:p>
            <a:r>
              <a:rPr lang="en-US"/>
              <a:t>Click to edit Master title style</a:t>
            </a:r>
            <a:endParaRPr lang="en-GB"/>
          </a:p>
        </p:txBody>
      </p:sp>
      <p:sp>
        <p:nvSpPr>
          <p:cNvPr id="3" name="Subtitle 2"/>
          <p:cNvSpPr>
            <a:spLocks noGrp="1"/>
          </p:cNvSpPr>
          <p:nvPr>
            <p:ph type="subTitle" idx="1"/>
          </p:nvPr>
        </p:nvSpPr>
        <p:spPr>
          <a:xfrm>
            <a:off x="447675" y="4057650"/>
            <a:ext cx="3397250" cy="1466850"/>
          </a:xfrm>
        </p:spPr>
        <p:txBody>
          <a:bodyPr/>
          <a:lstStyle>
            <a:lvl1pPr marL="0" indent="0" algn="l">
              <a:lnSpc>
                <a:spcPts val="2400"/>
              </a:lnSpc>
              <a:spcAft>
                <a:spcPts val="0"/>
              </a:spcAft>
              <a:buNone/>
              <a:defRPr sz="1800" b="0" i="0">
                <a:solidFill>
                  <a:schemeClr val="bg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4" name="Text Placeholder 13"/>
          <p:cNvSpPr>
            <a:spLocks noGrp="1"/>
          </p:cNvSpPr>
          <p:nvPr>
            <p:ph type="body" sz="quarter" idx="10"/>
          </p:nvPr>
        </p:nvSpPr>
        <p:spPr>
          <a:xfrm>
            <a:off x="447675" y="6265863"/>
            <a:ext cx="3962400" cy="285750"/>
          </a:xfrm>
        </p:spPr>
        <p:txBody>
          <a:bodyPr/>
          <a:lstStyle>
            <a:lvl1pPr>
              <a:lnSpc>
                <a:spcPts val="2200"/>
              </a:lnSpc>
              <a:spcAft>
                <a:spcPts val="0"/>
              </a:spcAft>
              <a:defRPr sz="1800" b="0" i="0">
                <a:solidFill>
                  <a:schemeClr val="bg1"/>
                </a:solidFill>
                <a:latin typeface="+mn-lt"/>
              </a:defRPr>
            </a:lvl1pPr>
          </a:lstStyle>
          <a:p>
            <a:pPr lvl="0"/>
            <a:r>
              <a:rPr lang="en-US"/>
              <a:t>Click to edit Master text styles</a:t>
            </a:r>
          </a:p>
        </p:txBody>
      </p:sp>
      <p:sp>
        <p:nvSpPr>
          <p:cNvPr id="9" name="Picture Placeholder 6"/>
          <p:cNvSpPr>
            <a:spLocks noGrp="1"/>
          </p:cNvSpPr>
          <p:nvPr>
            <p:ph type="pic" sz="quarter" idx="12" hasCustomPrompt="1"/>
          </p:nvPr>
        </p:nvSpPr>
        <p:spPr>
          <a:xfrm>
            <a:off x="4581524" y="0"/>
            <a:ext cx="4562475" cy="6858000"/>
          </a:xfrm>
          <a:solidFill>
            <a:srgbClr val="BBBBBB"/>
          </a:solidFill>
        </p:spPr>
        <p:txBody>
          <a:bodyPr tIns="2592000"/>
          <a:lstStyle>
            <a:lvl1pPr algn="ctr">
              <a:defRPr sz="1100"/>
            </a:lvl1pPr>
          </a:lstStyle>
          <a:p>
            <a:r>
              <a:rPr lang="en-GB"/>
              <a:t>Insert photographic image</a:t>
            </a:r>
            <a:endParaRPr lang="en-US"/>
          </a:p>
        </p:txBody>
      </p:sp>
      <p:sp>
        <p:nvSpPr>
          <p:cNvPr id="4" name="Slide Number Placeholder 3"/>
          <p:cNvSpPr>
            <a:spLocks noGrp="1"/>
          </p:cNvSpPr>
          <p:nvPr>
            <p:ph type="sldNum" sz="quarter" idx="13"/>
          </p:nvPr>
        </p:nvSpPr>
        <p:spPr/>
        <p:txBody>
          <a:bodyPr/>
          <a:lstStyle/>
          <a:p>
            <a:fld id="{DDBE135E-2566-4748-853C-8A3B78F0FB00}" type="slidenum">
              <a:rPr lang="en-GB" smtClean="0"/>
              <a:pPr/>
              <a:t>‹#›</a:t>
            </a:fld>
            <a:endParaRPr lang="en-GB"/>
          </a:p>
        </p:txBody>
      </p:sp>
    </p:spTree>
    <p:extLst>
      <p:ext uri="{BB962C8B-B14F-4D97-AF65-F5344CB8AC3E}">
        <p14:creationId xmlns:p14="http://schemas.microsoft.com/office/powerpoint/2010/main" val="10447771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userDrawn="1">
  <p:cSld name="Introduction">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0000" y="418050"/>
            <a:ext cx="3587751" cy="1144958"/>
          </a:xfrm>
        </p:spPr>
        <p:txBody>
          <a:bodyPr anchor="t" anchorCtr="0"/>
          <a:lstStyle>
            <a:lvl1pPr>
              <a:lnSpc>
                <a:spcPts val="4000"/>
              </a:lnSpc>
              <a:defRPr sz="3400">
                <a:solidFill>
                  <a:schemeClr val="bg1"/>
                </a:solidFill>
                <a:latin typeface="+mj-lt"/>
              </a:defRPr>
            </a:lvl1pPr>
          </a:lstStyle>
          <a:p>
            <a:r>
              <a:rPr lang="en-US"/>
              <a:t>Click to edit Master title style</a:t>
            </a:r>
            <a:endParaRPr lang="en-GB"/>
          </a:p>
        </p:txBody>
      </p:sp>
      <p:sp>
        <p:nvSpPr>
          <p:cNvPr id="3" name="Content Placeholder 2"/>
          <p:cNvSpPr>
            <a:spLocks noGrp="1"/>
          </p:cNvSpPr>
          <p:nvPr>
            <p:ph idx="1"/>
          </p:nvPr>
        </p:nvSpPr>
        <p:spPr>
          <a:xfrm>
            <a:off x="552450" y="2085974"/>
            <a:ext cx="3533776" cy="3124201"/>
          </a:xfrm>
        </p:spPr>
        <p:txBody>
          <a:bodyPr/>
          <a:lstStyle>
            <a:lvl1pPr marL="0" indent="0">
              <a:lnSpc>
                <a:spcPts val="2000"/>
              </a:lnSpc>
              <a:spcAft>
                <a:spcPts val="0"/>
              </a:spcAft>
              <a:buClr>
                <a:schemeClr val="tx1"/>
              </a:buClr>
              <a:buFont typeface="Arial" panose="020B0604020202020204" pitchFamily="34" charset="0"/>
              <a:buNone/>
              <a:defRPr sz="1600" b="0" i="0" kern="0" baseline="0">
                <a:solidFill>
                  <a:schemeClr val="bg1"/>
                </a:solidFill>
                <a:latin typeface="+mn-lt"/>
              </a:defRPr>
            </a:lvl1pPr>
            <a:lvl2pPr marL="0" indent="0">
              <a:lnSpc>
                <a:spcPts val="1600"/>
              </a:lnSpc>
              <a:spcBef>
                <a:spcPts val="1701"/>
              </a:spcBef>
              <a:spcAft>
                <a:spcPts val="0"/>
              </a:spcAft>
              <a:defRPr sz="1200" i="1">
                <a:solidFill>
                  <a:schemeClr val="bg1"/>
                </a:solidFill>
              </a:defRPr>
            </a:lvl2pPr>
            <a:lvl3pPr marL="658800" indent="-255600">
              <a:defRPr/>
            </a:lvl3pPr>
          </a:lstStyle>
          <a:p>
            <a:pPr lvl="0"/>
            <a:r>
              <a:rPr lang="en-US"/>
              <a:t>Click to edit Master text styles</a:t>
            </a:r>
          </a:p>
        </p:txBody>
      </p:sp>
      <p:sp>
        <p:nvSpPr>
          <p:cNvPr id="6" name="Picture Placeholder 5"/>
          <p:cNvSpPr>
            <a:spLocks noGrp="1"/>
          </p:cNvSpPr>
          <p:nvPr>
            <p:ph type="pic" sz="quarter" idx="10" hasCustomPrompt="1"/>
          </p:nvPr>
        </p:nvSpPr>
        <p:spPr>
          <a:xfrm>
            <a:off x="4581525" y="0"/>
            <a:ext cx="4562475" cy="6858000"/>
          </a:xfrm>
          <a:solidFill>
            <a:srgbClr val="BBBBBB"/>
          </a:solidFill>
        </p:spPr>
        <p:txBody>
          <a:bodyPr vert="horz" lIns="0" tIns="2592000" rIns="0" bIns="0" rtlCol="0">
            <a:noAutofit/>
          </a:bodyPr>
          <a:lstStyle>
            <a:lvl1pPr marL="0" marR="0" indent="0" algn="ctr" defTabSz="914400" rtl="0" eaLnBrk="1" fontAlgn="auto" latinLnBrk="0" hangingPunct="1">
              <a:lnSpc>
                <a:spcPts val="1900"/>
              </a:lnSpc>
              <a:spcBef>
                <a:spcPts val="0"/>
              </a:spcBef>
              <a:spcAft>
                <a:spcPts val="0"/>
              </a:spcAft>
              <a:buClrTx/>
              <a:buSzTx/>
              <a:buFont typeface="Arial" pitchFamily="34" charset="0"/>
              <a:buNone/>
              <a:tabLst/>
              <a:defRPr lang="en-US" sz="1100" dirty="0"/>
            </a:lvl1pPr>
          </a:lstStyle>
          <a:p>
            <a:pPr marL="0" marR="0" lvl="0" indent="0" algn="ctr" defTabSz="914400" rtl="0" eaLnBrk="1" fontAlgn="auto" latinLnBrk="0" hangingPunct="1">
              <a:lnSpc>
                <a:spcPts val="1900"/>
              </a:lnSpc>
              <a:spcBef>
                <a:spcPts val="0"/>
              </a:spcBef>
              <a:spcAft>
                <a:spcPts val="0"/>
              </a:spcAft>
              <a:buClrTx/>
              <a:buSzTx/>
              <a:buFont typeface="Arial" pitchFamily="34" charset="0"/>
              <a:buNone/>
              <a:tabLst/>
              <a:defRPr/>
            </a:pPr>
            <a:r>
              <a:rPr lang="en-GB"/>
              <a:t>Insert photographic image</a:t>
            </a:r>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0400" y="6375599"/>
            <a:ext cx="928499" cy="280800"/>
          </a:xfrm>
          <a:prstGeom prst="rect">
            <a:avLst/>
          </a:prstGeom>
        </p:spPr>
      </p:pic>
    </p:spTree>
    <p:extLst>
      <p:ext uri="{BB962C8B-B14F-4D97-AF65-F5344CB8AC3E}">
        <p14:creationId xmlns:p14="http://schemas.microsoft.com/office/powerpoint/2010/main" val="30188601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Statement and Image Option6">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9998" y="418050"/>
            <a:ext cx="6241801" cy="848775"/>
          </a:xfrm>
        </p:spPr>
        <p:txBody>
          <a:bodyPr anchor="t" anchorCtr="0"/>
          <a:lstStyle>
            <a:lvl1pPr>
              <a:lnSpc>
                <a:spcPts val="4000"/>
              </a:lnSpc>
              <a:defRPr sz="3400">
                <a:solidFill>
                  <a:schemeClr val="tx1"/>
                </a:solidFill>
                <a:latin typeface="+mj-lt"/>
              </a:defRPr>
            </a:lvl1pPr>
          </a:lstStyle>
          <a:p>
            <a:r>
              <a:rPr lang="en-US"/>
              <a:t>Click to edit Master title style</a:t>
            </a:r>
            <a:endParaRPr lang="en-GB"/>
          </a:p>
        </p:txBody>
      </p:sp>
      <p:sp>
        <p:nvSpPr>
          <p:cNvPr id="3" name="Content Placeholder 2"/>
          <p:cNvSpPr>
            <a:spLocks noGrp="1"/>
          </p:cNvSpPr>
          <p:nvPr>
            <p:ph idx="1"/>
          </p:nvPr>
        </p:nvSpPr>
        <p:spPr>
          <a:xfrm>
            <a:off x="539999" y="1400174"/>
            <a:ext cx="5052764" cy="3124201"/>
          </a:xfrm>
        </p:spPr>
        <p:txBody>
          <a:bodyPr/>
          <a:lstStyle>
            <a:lvl1pPr marL="0" indent="0">
              <a:lnSpc>
                <a:spcPts val="1900"/>
              </a:lnSpc>
              <a:spcAft>
                <a:spcPts val="0"/>
              </a:spcAft>
              <a:buClr>
                <a:schemeClr val="tx1"/>
              </a:buClr>
              <a:buFont typeface="Arial" panose="020B0604020202020204" pitchFamily="34" charset="0"/>
              <a:buNone/>
              <a:defRPr sz="1600" b="0" i="0" kern="0" baseline="0">
                <a:solidFill>
                  <a:srgbClr val="000000"/>
                </a:solidFill>
                <a:latin typeface="+mn-lt"/>
              </a:defRPr>
            </a:lvl1pPr>
            <a:lvl2pPr marL="0" indent="0">
              <a:lnSpc>
                <a:spcPts val="1600"/>
              </a:lnSpc>
              <a:spcBef>
                <a:spcPts val="1701"/>
              </a:spcBef>
              <a:spcAft>
                <a:spcPts val="0"/>
              </a:spcAft>
              <a:buNone/>
              <a:defRPr sz="1200" i="1">
                <a:solidFill>
                  <a:srgbClr val="000000"/>
                </a:solidFill>
              </a:defRPr>
            </a:lvl2pPr>
            <a:lvl3pPr marL="658800" indent="-255600">
              <a:defRPr/>
            </a:lvl3pPr>
          </a:lstStyle>
          <a:p>
            <a:pPr lvl="0"/>
            <a:r>
              <a:rPr lang="en-US"/>
              <a:t>Click to edit Master text styles</a:t>
            </a:r>
          </a:p>
        </p:txBody>
      </p:sp>
      <p:sp>
        <p:nvSpPr>
          <p:cNvPr id="6" name="Picture Placeholder 5"/>
          <p:cNvSpPr>
            <a:spLocks noGrp="1"/>
          </p:cNvSpPr>
          <p:nvPr>
            <p:ph type="pic" sz="quarter" idx="10" hasCustomPrompt="1"/>
          </p:nvPr>
        </p:nvSpPr>
        <p:spPr>
          <a:xfrm>
            <a:off x="6048375" y="1447799"/>
            <a:ext cx="2562225" cy="4524375"/>
          </a:xfrm>
          <a:solidFill>
            <a:srgbClr val="BBBBBB"/>
          </a:solidFill>
        </p:spPr>
        <p:txBody>
          <a:bodyPr vert="horz" lIns="0" tIns="2700000" rIns="0" bIns="0" rtlCol="0">
            <a:noAutofit/>
          </a:bodyPr>
          <a:lstStyle>
            <a:lvl1pPr marL="0" marR="0" indent="0" algn="ctr" defTabSz="914400" rtl="0" eaLnBrk="1" fontAlgn="auto" latinLnBrk="0" hangingPunct="1">
              <a:lnSpc>
                <a:spcPts val="1900"/>
              </a:lnSpc>
              <a:spcBef>
                <a:spcPts val="0"/>
              </a:spcBef>
              <a:spcAft>
                <a:spcPts val="0"/>
              </a:spcAft>
              <a:buClrTx/>
              <a:buSzTx/>
              <a:buFont typeface="Arial" pitchFamily="34" charset="0"/>
              <a:buNone/>
              <a:tabLst/>
              <a:defRPr lang="en-US" sz="1100" dirty="0"/>
            </a:lvl1pPr>
          </a:lstStyle>
          <a:p>
            <a:pPr marL="0" marR="0" lvl="0" indent="0" algn="ctr" defTabSz="914400" rtl="0" eaLnBrk="1" fontAlgn="auto" latinLnBrk="0" hangingPunct="1">
              <a:lnSpc>
                <a:spcPts val="1900"/>
              </a:lnSpc>
              <a:spcBef>
                <a:spcPts val="0"/>
              </a:spcBef>
              <a:spcAft>
                <a:spcPts val="0"/>
              </a:spcAft>
              <a:buClrTx/>
              <a:buSzTx/>
              <a:buFont typeface="Arial" pitchFamily="34" charset="0"/>
              <a:buNone/>
              <a:tabLst/>
              <a:defRPr/>
            </a:pPr>
            <a:r>
              <a:rPr lang="en-GB"/>
              <a:t>Insert photographic image</a:t>
            </a:r>
            <a:endParaRPr lang="en-US"/>
          </a:p>
        </p:txBody>
      </p:sp>
      <p:cxnSp>
        <p:nvCxnSpPr>
          <p:cNvPr id="8" name="Straight Connector 7"/>
          <p:cNvCxnSpPr/>
          <p:nvPr userDrawn="1"/>
        </p:nvCxnSpPr>
        <p:spPr>
          <a:xfrm>
            <a:off x="533400" y="6124575"/>
            <a:ext cx="8086725" cy="0"/>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8465042" y="6504780"/>
            <a:ext cx="0" cy="864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Slide Number Placeholder 5"/>
          <p:cNvSpPr>
            <a:spLocks noGrp="1"/>
          </p:cNvSpPr>
          <p:nvPr>
            <p:ph type="sldNum" sz="quarter" idx="4"/>
          </p:nvPr>
        </p:nvSpPr>
        <p:spPr>
          <a:xfrm>
            <a:off x="8497765" y="6489578"/>
            <a:ext cx="433138" cy="125534"/>
          </a:xfrm>
          <a:prstGeom prst="rect">
            <a:avLst/>
          </a:prstGeom>
        </p:spPr>
        <p:txBody>
          <a:bodyPr vert="horz" lIns="0" tIns="0" rIns="0" bIns="0" rtlCol="0" anchor="ctr" anchorCtr="0"/>
          <a:lstStyle>
            <a:lvl1pPr algn="l">
              <a:defRPr sz="800" b="1">
                <a:solidFill>
                  <a:schemeClr val="tx2"/>
                </a:solidFill>
                <a:latin typeface="+mn-lt"/>
                <a:ea typeface="Lato Light" panose="020F0502020204030203" pitchFamily="34" charset="0"/>
                <a:cs typeface="Lato Light" panose="020F0502020204030203" pitchFamily="34" charset="0"/>
              </a:defRPr>
            </a:lvl1pPr>
          </a:lstStyle>
          <a:p>
            <a:fld id="{DDBE135E-2566-4748-853C-8A3B78F0FB00}" type="slidenum">
              <a:rPr lang="en-GB" smtClean="0"/>
              <a:pPr/>
              <a:t>‹#›</a:t>
            </a:fld>
            <a:endParaRPr lang="en-GB"/>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0410" y="6376789"/>
            <a:ext cx="918000" cy="279915"/>
          </a:xfrm>
          <a:prstGeom prst="rect">
            <a:avLst/>
          </a:prstGeom>
        </p:spPr>
      </p:pic>
    </p:spTree>
    <p:extLst>
      <p:ext uri="{BB962C8B-B14F-4D97-AF65-F5344CB8AC3E}">
        <p14:creationId xmlns:p14="http://schemas.microsoft.com/office/powerpoint/2010/main" val="2240445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A92BFE2-154C-75EC-3D57-D4139F463C5E}"/>
              </a:ext>
            </a:extLst>
          </p:cNvPr>
          <p:cNvSpPr/>
          <p:nvPr userDrawn="1"/>
        </p:nvSpPr>
        <p:spPr>
          <a:xfrm>
            <a:off x="0" y="0"/>
            <a:ext cx="3810000" cy="6248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F4C2EE70-1B6D-4DA6-F7A6-FB6604FFB2E5}"/>
              </a:ext>
            </a:extLst>
          </p:cNvPr>
          <p:cNvSpPr/>
          <p:nvPr userDrawn="1"/>
        </p:nvSpPr>
        <p:spPr>
          <a:xfrm>
            <a:off x="914400" y="381000"/>
            <a:ext cx="7543800" cy="5486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E3FD83E2-F4AF-E96C-06CC-C1BE083C37DD}"/>
              </a:ext>
            </a:extLst>
          </p:cNvPr>
          <p:cNvSpPr/>
          <p:nvPr userDrawn="1"/>
        </p:nvSpPr>
        <p:spPr>
          <a:xfrm>
            <a:off x="1066800" y="457200"/>
            <a:ext cx="7772400" cy="5334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219200" y="2416175"/>
            <a:ext cx="7467600" cy="1470025"/>
          </a:xfrm>
        </p:spPr>
        <p:txBody>
          <a:bodyPr/>
          <a:lstStyle/>
          <a:p>
            <a:r>
              <a:rPr lang="en-US"/>
              <a:t>Click to edit Master title style</a:t>
            </a:r>
          </a:p>
        </p:txBody>
      </p:sp>
    </p:spTree>
    <p:extLst>
      <p:ext uri="{BB962C8B-B14F-4D97-AF65-F5344CB8AC3E}">
        <p14:creationId xmlns:p14="http://schemas.microsoft.com/office/powerpoint/2010/main" val="34229677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Shape 18"/>
        <p:cNvGrpSpPr/>
        <p:nvPr/>
      </p:nvGrpSpPr>
      <p:grpSpPr>
        <a:xfrm>
          <a:off x="0" y="0"/>
          <a:ext cx="0" cy="0"/>
          <a:chOff x="0" y="0"/>
          <a:chExt cx="0" cy="0"/>
        </a:xfrm>
      </p:grpSpPr>
      <p:sp>
        <p:nvSpPr>
          <p:cNvPr id="19" name="Shape 19"/>
          <p:cNvSpPr txBox="1">
            <a:spLocks noGrp="1"/>
          </p:cNvSpPr>
          <p:nvPr>
            <p:ph type="title"/>
          </p:nvPr>
        </p:nvSpPr>
        <p:spPr>
          <a:xfrm>
            <a:off x="548639" y="411479"/>
            <a:ext cx="8001000" cy="914400"/>
          </a:xfrm>
          <a:prstGeom prst="rect">
            <a:avLst/>
          </a:prstGeom>
          <a:noFill/>
          <a:ln>
            <a:noFill/>
          </a:ln>
        </p:spPr>
        <p:txBody>
          <a:bodyPr lIns="91425" tIns="91425" rIns="91425" bIns="91425" anchor="t" anchorCtr="0"/>
          <a:lstStyle>
            <a:lvl1pPr marL="0" marR="0" lvl="0" indent="0" algn="l" rtl="0">
              <a:lnSpc>
                <a:spcPct val="142857"/>
              </a:lnSpc>
              <a:spcBef>
                <a:spcPts val="0"/>
              </a:spcBef>
              <a:buClr>
                <a:schemeClr val="dk1"/>
              </a:buClr>
              <a:buFont typeface="Times New Roman"/>
              <a:buNone/>
              <a:defRPr sz="2800" b="1" i="0" u="none" strike="noStrike" cap="none">
                <a:solidFill>
                  <a:schemeClr val="dk1"/>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0" name="Shape 20"/>
          <p:cNvSpPr txBox="1">
            <a:spLocks noGrp="1"/>
          </p:cNvSpPr>
          <p:nvPr>
            <p:ph type="body" idx="1"/>
          </p:nvPr>
        </p:nvSpPr>
        <p:spPr>
          <a:xfrm>
            <a:off x="548639" y="1142999"/>
            <a:ext cx="8001000" cy="5120639"/>
          </a:xfrm>
          <a:prstGeom prst="rect">
            <a:avLst/>
          </a:prstGeom>
          <a:noFill/>
          <a:ln>
            <a:noFill/>
          </a:ln>
        </p:spPr>
        <p:txBody>
          <a:bodyPr lIns="91425" tIns="91425" rIns="91425" bIns="91425" anchor="t" anchorCtr="0"/>
          <a:lstStyle>
            <a:lvl1pPr marL="0" marR="0" lvl="0" indent="0" algn="l" rtl="0">
              <a:lnSpc>
                <a:spcPct val="100000"/>
              </a:lnSpc>
              <a:spcBef>
                <a:spcPts val="400"/>
              </a:spcBef>
              <a:spcAft>
                <a:spcPts val="400"/>
              </a:spcAft>
              <a:buClr>
                <a:srgbClr val="000000"/>
              </a:buClr>
              <a:buFont typeface="Arial"/>
              <a:buNone/>
              <a:defRPr sz="1600" b="0" i="0" u="none" strike="noStrike" cap="none">
                <a:solidFill>
                  <a:srgbClr val="000000"/>
                </a:solidFill>
                <a:latin typeface="Arial"/>
                <a:ea typeface="Arial"/>
                <a:cs typeface="Arial"/>
                <a:sym typeface="Arial"/>
              </a:defRPr>
            </a:lvl1pPr>
            <a:lvl2pPr marL="180975" marR="0" lvl="1" indent="-79375" algn="l" rtl="0">
              <a:lnSpc>
                <a:spcPct val="100000"/>
              </a:lnSpc>
              <a:spcBef>
                <a:spcPts val="400"/>
              </a:spcBef>
              <a:spcAft>
                <a:spcPts val="400"/>
              </a:spcAft>
              <a:buClr>
                <a:schemeClr val="lt2"/>
              </a:buClr>
              <a:buSzPct val="100000"/>
              <a:buFont typeface="Arial"/>
              <a:buChar char="•"/>
              <a:defRPr sz="1600" b="0" i="0" u="none" strike="noStrike" cap="none">
                <a:solidFill>
                  <a:srgbClr val="000000"/>
                </a:solidFill>
                <a:latin typeface="Arial"/>
                <a:ea typeface="Arial"/>
                <a:cs typeface="Arial"/>
                <a:sym typeface="Arial"/>
              </a:defRPr>
            </a:lvl2pPr>
            <a:lvl3pPr marL="352425" marR="0" lvl="2" indent="-73025" algn="l" rtl="0">
              <a:lnSpc>
                <a:spcPct val="100000"/>
              </a:lnSpc>
              <a:spcBef>
                <a:spcPts val="400"/>
              </a:spcBef>
              <a:spcAft>
                <a:spcPts val="400"/>
              </a:spcAft>
              <a:buClr>
                <a:schemeClr val="accent4"/>
              </a:buClr>
              <a:buSzPct val="100000"/>
              <a:buFont typeface="Arial"/>
              <a:buChar char="‒"/>
              <a:defRPr sz="1600" b="0" i="0" u="none" strike="noStrike" cap="none">
                <a:solidFill>
                  <a:srgbClr val="000000"/>
                </a:solidFill>
                <a:latin typeface="Arial"/>
                <a:ea typeface="Arial"/>
                <a:cs typeface="Arial"/>
                <a:sym typeface="Arial"/>
              </a:defRPr>
            </a:lvl3pPr>
            <a:lvl4pPr marL="781050" marR="0" lvl="3" indent="-6350" algn="l" rtl="0">
              <a:lnSpc>
                <a:spcPct val="125000"/>
              </a:lnSpc>
              <a:spcBef>
                <a:spcPts val="0"/>
              </a:spcBef>
              <a:spcAft>
                <a:spcPts val="850"/>
              </a:spcAft>
              <a:buClr>
                <a:schemeClr val="dk1"/>
              </a:buClr>
              <a:buFont typeface="Arial"/>
              <a:buNone/>
              <a:defRPr sz="1200" b="0" i="0" u="none" strike="noStrike" cap="none">
                <a:solidFill>
                  <a:schemeClr val="lt2"/>
                </a:solidFill>
                <a:latin typeface="Arial"/>
                <a:ea typeface="Arial"/>
                <a:cs typeface="Arial"/>
                <a:sym typeface="Arial"/>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1" name="Shape 21"/>
          <p:cNvSpPr txBox="1">
            <a:spLocks noGrp="1"/>
          </p:cNvSpPr>
          <p:nvPr>
            <p:ph type="sldNum" idx="12"/>
          </p:nvPr>
        </p:nvSpPr>
        <p:spPr>
          <a:xfrm>
            <a:off x="8497764" y="6489578"/>
            <a:ext cx="433137" cy="125533"/>
          </a:xfrm>
          <a:prstGeom prst="rect">
            <a:avLst/>
          </a:prstGeom>
          <a:noFill/>
          <a:ln>
            <a:noFill/>
          </a:ln>
        </p:spPr>
        <p:txBody>
          <a:bodyPr lIns="0" tIns="0" rIns="0" bIns="0" anchor="ctr" anchorCtr="0">
            <a:noAutofit/>
          </a:bodyPr>
          <a:lstStyle/>
          <a:p>
            <a:pPr marL="0" marR="0" lvl="0" indent="0" algn="l" rtl="0">
              <a:spcBef>
                <a:spcPts val="0"/>
              </a:spcBef>
              <a:buSzPct val="25000"/>
              <a:buNone/>
            </a:pPr>
            <a:fld id="{00000000-1234-1234-1234-123412341234}" type="slidenum">
              <a:rPr lang="en-US" sz="800" b="1" i="0" u="none" strike="noStrike" cap="none">
                <a:solidFill>
                  <a:schemeClr val="dk2"/>
                </a:solidFill>
                <a:latin typeface="Arial"/>
                <a:ea typeface="Arial"/>
                <a:cs typeface="Arial"/>
                <a:sym typeface="Arial"/>
              </a:rPr>
              <a:t>‹#›</a:t>
            </a:fld>
            <a:endParaRPr lang="en-US" sz="800" b="1" i="0" u="none" strike="noStrike" cap="none">
              <a:solidFill>
                <a:schemeClr val="dk2"/>
              </a:solidFill>
              <a:latin typeface="Arial"/>
              <a:ea typeface="Arial"/>
              <a:cs typeface="Arial"/>
              <a:sym typeface="Arial"/>
            </a:endParaRPr>
          </a:p>
        </p:txBody>
      </p:sp>
      <p:sp>
        <p:nvSpPr>
          <p:cNvPr id="22" name="Shape 22"/>
          <p:cNvSpPr txBox="1">
            <a:spLocks noGrp="1"/>
          </p:cNvSpPr>
          <p:nvPr>
            <p:ph type="ftr" idx="11"/>
          </p:nvPr>
        </p:nvSpPr>
        <p:spPr>
          <a:xfrm>
            <a:off x="6325385" y="6489578"/>
            <a:ext cx="2139656" cy="125533"/>
          </a:xfrm>
          <a:prstGeom prst="rect">
            <a:avLst/>
          </a:prstGeom>
          <a:noFill/>
          <a:ln>
            <a:noFill/>
          </a:ln>
        </p:spPr>
        <p:txBody>
          <a:bodyPr lIns="91425" tIns="91425" rIns="91425" bIns="91425" anchor="ctr" anchorCtr="0"/>
          <a:lstStyle>
            <a:lvl1pPr marL="0" marR="0" lvl="0" indent="0" algn="r" rtl="0">
              <a:spcBef>
                <a:spcPts val="0"/>
              </a:spcBef>
              <a:buNone/>
              <a:defRPr sz="800" b="0" i="0" u="none" strike="noStrike" cap="none">
                <a:solidFill>
                  <a:schemeClr val="dk2"/>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r>
              <a:rPr lang="en-US"/>
              <a:t>TestNav Technical Overview</a:t>
            </a:r>
            <a:endParaRPr/>
          </a:p>
        </p:txBody>
      </p:sp>
    </p:spTree>
    <p:extLst>
      <p:ext uri="{BB962C8B-B14F-4D97-AF65-F5344CB8AC3E}">
        <p14:creationId xmlns:p14="http://schemas.microsoft.com/office/powerpoint/2010/main" val="40438868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userDrawn="1">
  <p:cSld name="Divider Option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Freeform 5"/>
          <p:cNvSpPr>
            <a:spLocks/>
          </p:cNvSpPr>
          <p:nvPr userDrawn="1"/>
        </p:nvSpPr>
        <p:spPr bwMode="auto">
          <a:xfrm>
            <a:off x="1971675" y="784223"/>
            <a:ext cx="5210175" cy="5422209"/>
          </a:xfrm>
          <a:custGeom>
            <a:avLst/>
            <a:gdLst>
              <a:gd name="T0" fmla="*/ 1414 w 1453"/>
              <a:gd name="T1" fmla="*/ 926 h 1512"/>
              <a:gd name="T2" fmla="*/ 1429 w 1453"/>
              <a:gd name="T3" fmla="*/ 558 h 1512"/>
              <a:gd name="T4" fmla="*/ 1394 w 1453"/>
              <a:gd name="T5" fmla="*/ 444 h 1512"/>
              <a:gd name="T6" fmla="*/ 874 w 1453"/>
              <a:gd name="T7" fmla="*/ 42 h 1512"/>
              <a:gd name="T8" fmla="*/ 305 w 1453"/>
              <a:gd name="T9" fmla="*/ 138 h 1512"/>
              <a:gd name="T10" fmla="*/ 71 w 1453"/>
              <a:gd name="T11" fmla="*/ 383 h 1512"/>
              <a:gd name="T12" fmla="*/ 18 w 1453"/>
              <a:gd name="T13" fmla="*/ 775 h 1512"/>
              <a:gd name="T14" fmla="*/ 86 w 1453"/>
              <a:gd name="T15" fmla="*/ 1025 h 1512"/>
              <a:gd name="T16" fmla="*/ 86 w 1453"/>
              <a:gd name="T17" fmla="*/ 1026 h 1512"/>
              <a:gd name="T18" fmla="*/ 426 w 1453"/>
              <a:gd name="T19" fmla="*/ 1412 h 1512"/>
              <a:gd name="T20" fmla="*/ 978 w 1453"/>
              <a:gd name="T21" fmla="*/ 1433 h 1512"/>
              <a:gd name="T22" fmla="*/ 1414 w 1453"/>
              <a:gd name="T23" fmla="*/ 926 h 1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53" h="1512">
                <a:moveTo>
                  <a:pt x="1414" y="926"/>
                </a:moveTo>
                <a:cubicBezTo>
                  <a:pt x="1447" y="801"/>
                  <a:pt x="1453" y="674"/>
                  <a:pt x="1429" y="558"/>
                </a:cubicBezTo>
                <a:cubicBezTo>
                  <a:pt x="1421" y="519"/>
                  <a:pt x="1409" y="480"/>
                  <a:pt x="1394" y="444"/>
                </a:cubicBezTo>
                <a:cubicBezTo>
                  <a:pt x="1309" y="243"/>
                  <a:pt x="1115" y="93"/>
                  <a:pt x="874" y="42"/>
                </a:cubicBezTo>
                <a:cubicBezTo>
                  <a:pt x="675" y="0"/>
                  <a:pt x="472" y="34"/>
                  <a:pt x="305" y="138"/>
                </a:cubicBezTo>
                <a:cubicBezTo>
                  <a:pt x="199" y="204"/>
                  <a:pt x="118" y="289"/>
                  <a:pt x="71" y="383"/>
                </a:cubicBezTo>
                <a:cubicBezTo>
                  <a:pt x="18" y="489"/>
                  <a:pt x="0" y="624"/>
                  <a:pt x="18" y="775"/>
                </a:cubicBezTo>
                <a:cubicBezTo>
                  <a:pt x="30" y="861"/>
                  <a:pt x="52" y="946"/>
                  <a:pt x="86" y="1025"/>
                </a:cubicBezTo>
                <a:cubicBezTo>
                  <a:pt x="86" y="1026"/>
                  <a:pt x="86" y="1026"/>
                  <a:pt x="86" y="1026"/>
                </a:cubicBezTo>
                <a:cubicBezTo>
                  <a:pt x="159" y="1199"/>
                  <a:pt x="277" y="1333"/>
                  <a:pt x="426" y="1412"/>
                </a:cubicBezTo>
                <a:cubicBezTo>
                  <a:pt x="601" y="1505"/>
                  <a:pt x="797" y="1512"/>
                  <a:pt x="978" y="1433"/>
                </a:cubicBezTo>
                <a:cubicBezTo>
                  <a:pt x="1190" y="1342"/>
                  <a:pt x="1353" y="1152"/>
                  <a:pt x="1414" y="926"/>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ctrTitle"/>
          </p:nvPr>
        </p:nvSpPr>
        <p:spPr>
          <a:xfrm>
            <a:off x="2430000" y="2973600"/>
            <a:ext cx="4284000" cy="1044000"/>
          </a:xfrm>
        </p:spPr>
        <p:txBody>
          <a:bodyPr anchor="ctr" anchorCtr="0"/>
          <a:lstStyle>
            <a:lvl1pPr algn="ctr">
              <a:lnSpc>
                <a:spcPts val="3600"/>
              </a:lnSpc>
              <a:defRPr sz="3400">
                <a:solidFill>
                  <a:schemeClr val="tx1"/>
                </a:solidFill>
                <a:latin typeface="+mj-lt"/>
              </a:defRPr>
            </a:lvl1pPr>
          </a:lstStyle>
          <a:p>
            <a:r>
              <a:rPr lang="en-US"/>
              <a:t>Click to edit Master title style</a:t>
            </a:r>
            <a:endParaRPr lang="en-GB"/>
          </a:p>
        </p:txBody>
      </p:sp>
    </p:spTree>
    <p:extLst>
      <p:ext uri="{BB962C8B-B14F-4D97-AF65-F5344CB8AC3E}">
        <p14:creationId xmlns:p14="http://schemas.microsoft.com/office/powerpoint/2010/main" val="25067125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cSld name="1_Section Header">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623887" y="1709738"/>
            <a:ext cx="7886700" cy="2852737"/>
          </a:xfrm>
          <a:prstGeom prst="rect">
            <a:avLst/>
          </a:prstGeom>
          <a:noFill/>
          <a:ln>
            <a:noFill/>
          </a:ln>
        </p:spPr>
        <p:txBody>
          <a:bodyPr lIns="91425" tIns="91425" rIns="91425" bIns="91425" anchor="ctr" anchorCtr="1"/>
          <a:lstStyle>
            <a:lvl1pPr marL="0" marR="0" lvl="0" indent="0" algn="ctr" rtl="0">
              <a:lnSpc>
                <a:spcPct val="90909"/>
              </a:lnSpc>
              <a:spcBef>
                <a:spcPts val="0"/>
              </a:spcBef>
              <a:buClr>
                <a:schemeClr val="dk1"/>
              </a:buClr>
              <a:buFont typeface="Times New Roman"/>
              <a:buNone/>
              <a:defRPr sz="4400" b="1" i="0" u="none" strike="noStrike" cap="none">
                <a:solidFill>
                  <a:schemeClr val="dk1"/>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5" name="Shape 25"/>
          <p:cNvSpPr txBox="1">
            <a:spLocks noGrp="1"/>
          </p:cNvSpPr>
          <p:nvPr>
            <p:ph type="body" idx="1"/>
          </p:nvPr>
        </p:nvSpPr>
        <p:spPr>
          <a:xfrm>
            <a:off x="623887" y="4589462"/>
            <a:ext cx="7886700" cy="1500187"/>
          </a:xfrm>
          <a:prstGeom prst="rect">
            <a:avLst/>
          </a:prstGeom>
          <a:noFill/>
          <a:ln>
            <a:noFill/>
          </a:ln>
        </p:spPr>
        <p:txBody>
          <a:bodyPr lIns="91425" tIns="91425" rIns="91425" bIns="91425" anchor="t" anchorCtr="0"/>
          <a:lstStyle>
            <a:lvl1pPr marL="0" marR="0" lvl="0" indent="0" algn="l" rtl="0">
              <a:lnSpc>
                <a:spcPct val="79166"/>
              </a:lnSpc>
              <a:spcBef>
                <a:spcPts val="0"/>
              </a:spcBef>
              <a:spcAft>
                <a:spcPts val="0"/>
              </a:spcAft>
              <a:buClr>
                <a:schemeClr val="lt2"/>
              </a:buClr>
              <a:buFont typeface="Arial"/>
              <a:buNone/>
              <a:defRPr sz="2400" b="0" i="0" u="none" strike="noStrike" cap="none">
                <a:solidFill>
                  <a:schemeClr val="lt2"/>
                </a:solidFill>
                <a:latin typeface="Arial"/>
                <a:ea typeface="Arial"/>
                <a:cs typeface="Arial"/>
                <a:sym typeface="Arial"/>
              </a:defRPr>
            </a:lvl1pPr>
            <a:lvl2pPr marL="457200" marR="0" lvl="1" indent="0" algn="l" rtl="0">
              <a:lnSpc>
                <a:spcPct val="95000"/>
              </a:lnSpc>
              <a:spcBef>
                <a:spcPts val="0"/>
              </a:spcBef>
              <a:spcAft>
                <a:spcPts val="0"/>
              </a:spcAft>
              <a:buClr>
                <a:schemeClr val="lt2"/>
              </a:buClr>
              <a:buFont typeface="Arial"/>
              <a:buNone/>
              <a:defRPr sz="2000" b="0" i="0" u="none" strike="noStrike" cap="none">
                <a:solidFill>
                  <a:schemeClr val="lt2"/>
                </a:solidFill>
                <a:latin typeface="Arial"/>
                <a:ea typeface="Arial"/>
                <a:cs typeface="Arial"/>
                <a:sym typeface="Arial"/>
              </a:defRPr>
            </a:lvl2pPr>
            <a:lvl3pPr marL="914400" marR="0" lvl="2" indent="0" algn="l" rtl="0">
              <a:lnSpc>
                <a:spcPct val="105555"/>
              </a:lnSpc>
              <a:spcBef>
                <a:spcPts val="0"/>
              </a:spcBef>
              <a:spcAft>
                <a:spcPts val="0"/>
              </a:spcAft>
              <a:buClr>
                <a:schemeClr val="accent4"/>
              </a:buClr>
              <a:buFont typeface="Arial"/>
              <a:buNone/>
              <a:defRPr sz="1800" b="0" i="0" u="none" strike="noStrike" cap="none">
                <a:solidFill>
                  <a:schemeClr val="lt2"/>
                </a:solidFill>
                <a:latin typeface="Arial"/>
                <a:ea typeface="Arial"/>
                <a:cs typeface="Arial"/>
                <a:sym typeface="Arial"/>
              </a:defRPr>
            </a:lvl3pPr>
            <a:lvl4pPr marL="1371600" marR="0" lvl="3" indent="0" algn="l" rtl="0">
              <a:lnSpc>
                <a:spcPct val="93750"/>
              </a:lnSpc>
              <a:spcBef>
                <a:spcPts val="0"/>
              </a:spcBef>
              <a:spcAft>
                <a:spcPts val="850"/>
              </a:spcAft>
              <a:buClr>
                <a:schemeClr val="dk1"/>
              </a:buClr>
              <a:buFont typeface="Arial"/>
              <a:buNone/>
              <a:defRPr sz="1600" b="0" i="0" u="none" strike="noStrike" cap="none">
                <a:solidFill>
                  <a:schemeClr val="lt2"/>
                </a:solidFill>
                <a:latin typeface="Arial"/>
                <a:ea typeface="Arial"/>
                <a:cs typeface="Arial"/>
                <a:sym typeface="Arial"/>
              </a:defRPr>
            </a:lvl4pPr>
            <a:lvl5pPr marL="1828800" marR="0" lvl="4" indent="0" algn="l" rtl="0">
              <a:spcBef>
                <a:spcPts val="320"/>
              </a:spcBef>
              <a:buClr>
                <a:schemeClr val="dk1"/>
              </a:buClr>
              <a:buFont typeface="Arial"/>
              <a:buNone/>
              <a:defRPr sz="1600" b="0" i="0" u="none" strike="noStrike" cap="none">
                <a:solidFill>
                  <a:schemeClr val="dk1"/>
                </a:solidFill>
                <a:latin typeface="Arial"/>
                <a:ea typeface="Arial"/>
                <a:cs typeface="Arial"/>
                <a:sym typeface="Arial"/>
              </a:defRPr>
            </a:lvl5pPr>
            <a:lvl6pPr marL="2286000" marR="0" lvl="5" indent="0" algn="l" rtl="0">
              <a:spcBef>
                <a:spcPts val="320"/>
              </a:spcBef>
              <a:buClr>
                <a:schemeClr val="dk1"/>
              </a:buClr>
              <a:buFont typeface="Arial"/>
              <a:buNone/>
              <a:defRPr sz="1600" b="0" i="0" u="none" strike="noStrike" cap="none">
                <a:solidFill>
                  <a:schemeClr val="dk1"/>
                </a:solidFill>
                <a:latin typeface="Arial"/>
                <a:ea typeface="Arial"/>
                <a:cs typeface="Arial"/>
                <a:sym typeface="Arial"/>
              </a:defRPr>
            </a:lvl6pPr>
            <a:lvl7pPr marL="2743200" marR="0" lvl="6" indent="0" algn="l" rtl="0">
              <a:spcBef>
                <a:spcPts val="320"/>
              </a:spcBef>
              <a:buClr>
                <a:schemeClr val="dk1"/>
              </a:buClr>
              <a:buFont typeface="Arial"/>
              <a:buNone/>
              <a:defRPr sz="1600" b="0" i="0" u="none" strike="noStrike" cap="none">
                <a:solidFill>
                  <a:schemeClr val="dk1"/>
                </a:solidFill>
                <a:latin typeface="Arial"/>
                <a:ea typeface="Arial"/>
                <a:cs typeface="Arial"/>
                <a:sym typeface="Arial"/>
              </a:defRPr>
            </a:lvl7pPr>
            <a:lvl8pPr marL="3200400" marR="0" lvl="7" indent="0" algn="l" rtl="0">
              <a:spcBef>
                <a:spcPts val="320"/>
              </a:spcBef>
              <a:buClr>
                <a:schemeClr val="dk1"/>
              </a:buClr>
              <a:buFont typeface="Arial"/>
              <a:buNone/>
              <a:defRPr sz="1600" b="0" i="0" u="none" strike="noStrike" cap="none">
                <a:solidFill>
                  <a:schemeClr val="dk1"/>
                </a:solidFill>
                <a:latin typeface="Arial"/>
                <a:ea typeface="Arial"/>
                <a:cs typeface="Arial"/>
                <a:sym typeface="Arial"/>
              </a:defRPr>
            </a:lvl8pPr>
            <a:lvl9pPr marL="3657600" marR="0" lvl="8" indent="0" algn="l" rtl="0">
              <a:spcBef>
                <a:spcPts val="320"/>
              </a:spcBef>
              <a:buClr>
                <a:schemeClr val="dk1"/>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26" name="Shape 26"/>
          <p:cNvSpPr txBox="1">
            <a:spLocks noGrp="1"/>
          </p:cNvSpPr>
          <p:nvPr>
            <p:ph type="sldNum" idx="12"/>
          </p:nvPr>
        </p:nvSpPr>
        <p:spPr>
          <a:xfrm>
            <a:off x="8497764" y="6489578"/>
            <a:ext cx="433137" cy="125533"/>
          </a:xfrm>
          <a:prstGeom prst="rect">
            <a:avLst/>
          </a:prstGeom>
          <a:noFill/>
          <a:ln>
            <a:noFill/>
          </a:ln>
        </p:spPr>
        <p:txBody>
          <a:bodyPr lIns="0" tIns="0" rIns="0" bIns="0" anchor="ctr" anchorCtr="0">
            <a:noAutofit/>
          </a:bodyPr>
          <a:lstStyle/>
          <a:p>
            <a:pPr marL="0" marR="0" lvl="0" indent="0" algn="l" rtl="0">
              <a:spcBef>
                <a:spcPts val="0"/>
              </a:spcBef>
              <a:buSzPct val="25000"/>
              <a:buNone/>
            </a:pPr>
            <a:fld id="{00000000-1234-1234-1234-123412341234}" type="slidenum">
              <a:rPr lang="en-US" sz="800" b="1" i="0" u="none" strike="noStrike" cap="none">
                <a:solidFill>
                  <a:schemeClr val="dk2"/>
                </a:solidFill>
                <a:latin typeface="Arial"/>
                <a:ea typeface="Arial"/>
                <a:cs typeface="Arial"/>
                <a:sym typeface="Arial"/>
              </a:rPr>
              <a:t>‹#›</a:t>
            </a:fld>
            <a:endParaRPr lang="en-US" sz="800" b="1" i="0" u="none" strike="noStrike" cap="none">
              <a:solidFill>
                <a:schemeClr val="dk2"/>
              </a:solidFill>
              <a:latin typeface="Arial"/>
              <a:ea typeface="Arial"/>
              <a:cs typeface="Arial"/>
              <a:sym typeface="Arial"/>
            </a:endParaRPr>
          </a:p>
        </p:txBody>
      </p:sp>
      <p:sp>
        <p:nvSpPr>
          <p:cNvPr id="27" name="Shape 27"/>
          <p:cNvSpPr txBox="1">
            <a:spLocks noGrp="1"/>
          </p:cNvSpPr>
          <p:nvPr>
            <p:ph type="ftr" idx="11"/>
          </p:nvPr>
        </p:nvSpPr>
        <p:spPr>
          <a:xfrm>
            <a:off x="6325385" y="6489578"/>
            <a:ext cx="2139656" cy="125533"/>
          </a:xfrm>
          <a:prstGeom prst="rect">
            <a:avLst/>
          </a:prstGeom>
          <a:noFill/>
          <a:ln>
            <a:noFill/>
          </a:ln>
        </p:spPr>
        <p:txBody>
          <a:bodyPr lIns="91425" tIns="91425" rIns="91425" bIns="91425" anchor="ctr" anchorCtr="0"/>
          <a:lstStyle>
            <a:lvl1pPr marL="0" marR="0" lvl="0" indent="0" algn="r" rtl="0">
              <a:spcBef>
                <a:spcPts val="0"/>
              </a:spcBef>
              <a:buNone/>
              <a:defRPr sz="800" b="0" i="0" u="none" strike="noStrike" cap="none">
                <a:solidFill>
                  <a:schemeClr val="dk2"/>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r>
              <a:rPr lang="en-US"/>
              <a:t>TestNav Technical Overview</a:t>
            </a:r>
            <a:endParaRPr/>
          </a:p>
        </p:txBody>
      </p:sp>
    </p:spTree>
    <p:extLst>
      <p:ext uri="{BB962C8B-B14F-4D97-AF65-F5344CB8AC3E}">
        <p14:creationId xmlns:p14="http://schemas.microsoft.com/office/powerpoint/2010/main" val="7057763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Numbered">
    <p:spTree>
      <p:nvGrpSpPr>
        <p:cNvPr id="1" name=""/>
        <p:cNvGrpSpPr/>
        <p:nvPr/>
      </p:nvGrpSpPr>
      <p:grpSpPr>
        <a:xfrm>
          <a:off x="0" y="0"/>
          <a:ext cx="0" cy="0"/>
          <a:chOff x="0" y="0"/>
          <a:chExt cx="0" cy="0"/>
        </a:xfrm>
      </p:grpSpPr>
      <p:sp>
        <p:nvSpPr>
          <p:cNvPr id="2" name="Title 1"/>
          <p:cNvSpPr>
            <a:spLocks noGrp="1"/>
          </p:cNvSpPr>
          <p:nvPr>
            <p:ph type="title"/>
          </p:nvPr>
        </p:nvSpPr>
        <p:spPr>
          <a:xfrm>
            <a:off x="541338" y="417599"/>
            <a:ext cx="5081587" cy="1115925"/>
          </a:xfrm>
        </p:spPr>
        <p:txBody>
          <a:bodyPr/>
          <a:lstStyle/>
          <a:p>
            <a:r>
              <a:rPr lang="en-US"/>
              <a:t>Click to edit Master title style</a:t>
            </a:r>
            <a:endParaRPr lang="en-GB"/>
          </a:p>
        </p:txBody>
      </p:sp>
      <p:sp>
        <p:nvSpPr>
          <p:cNvPr id="4" name="Text Placeholder 3"/>
          <p:cNvSpPr>
            <a:spLocks noGrp="1"/>
          </p:cNvSpPr>
          <p:nvPr>
            <p:ph type="body" sz="quarter" idx="10"/>
          </p:nvPr>
        </p:nvSpPr>
        <p:spPr>
          <a:xfrm>
            <a:off x="542925" y="1809750"/>
            <a:ext cx="6496050" cy="3781425"/>
          </a:xfrm>
        </p:spPr>
        <p:txBody>
          <a:bodyPr/>
          <a:lstStyle>
            <a:lvl1pPr marL="238125" indent="-238125">
              <a:spcBef>
                <a:spcPts val="1134"/>
              </a:spcBef>
              <a:buFont typeface="+mj-lt"/>
              <a:buAutoNum type="arabicPeriod"/>
              <a:defRPr b="1">
                <a:solidFill>
                  <a:schemeClr val="tx1"/>
                </a:solidFill>
              </a:defRPr>
            </a:lvl1pPr>
            <a:lvl2pPr marL="428625" indent="-180975">
              <a:buFont typeface="Arial" panose="020B0604020202020204" pitchFamily="34" charset="0"/>
              <a:buChar char="‒"/>
              <a:defRPr>
                <a:solidFill>
                  <a:srgbClr val="000000"/>
                </a:solidFill>
              </a:defRPr>
            </a:lvl2pPr>
            <a:lvl3pPr marL="628650" indent="-209550">
              <a:defRPr>
                <a:solidFill>
                  <a:srgbClr val="000000"/>
                </a:solidFill>
              </a:defRPr>
            </a:lvl3pPr>
          </a:lstStyle>
          <a:p>
            <a:pPr lvl="0"/>
            <a:r>
              <a:rPr lang="en-US"/>
              <a:t>Click to edit Master text styles</a:t>
            </a:r>
          </a:p>
          <a:p>
            <a:pPr lvl="1"/>
            <a:r>
              <a:rPr lang="en-US"/>
              <a:t>Second level</a:t>
            </a:r>
          </a:p>
          <a:p>
            <a:pPr lvl="2"/>
            <a:r>
              <a:rPr lang="en-US"/>
              <a:t>Third level</a:t>
            </a:r>
          </a:p>
        </p:txBody>
      </p:sp>
      <p:sp>
        <p:nvSpPr>
          <p:cNvPr id="5" name="Slide Number Placeholder 4"/>
          <p:cNvSpPr>
            <a:spLocks noGrp="1"/>
          </p:cNvSpPr>
          <p:nvPr>
            <p:ph type="sldNum" sz="quarter" idx="4"/>
          </p:nvPr>
        </p:nvSpPr>
        <p:spPr>
          <a:xfrm>
            <a:off x="8497765" y="6489578"/>
            <a:ext cx="433138" cy="125534"/>
          </a:xfrm>
        </p:spPr>
        <p:txBody>
          <a:bodyPr/>
          <a:lstStyle/>
          <a:p>
            <a:fld id="{DDBE135E-2566-4748-853C-8A3B78F0FB00}" type="slidenum">
              <a:rPr lang="en-GB" smtClean="0"/>
              <a:pPr/>
              <a:t>‹#›</a:t>
            </a:fld>
            <a:endParaRPr lang="en-GB"/>
          </a:p>
        </p:txBody>
      </p:sp>
    </p:spTree>
    <p:extLst>
      <p:ext uri="{BB962C8B-B14F-4D97-AF65-F5344CB8AC3E}">
        <p14:creationId xmlns:p14="http://schemas.microsoft.com/office/powerpoint/2010/main" val="8261460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userDrawn="1">
  <p:cSld name="2_Statement and Image Option6">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9998" y="418050"/>
            <a:ext cx="6241801" cy="848775"/>
          </a:xfrm>
        </p:spPr>
        <p:txBody>
          <a:bodyPr anchor="t" anchorCtr="0"/>
          <a:lstStyle>
            <a:lvl1pPr>
              <a:lnSpc>
                <a:spcPts val="4000"/>
              </a:lnSpc>
              <a:defRPr sz="3400">
                <a:solidFill>
                  <a:schemeClr val="tx1"/>
                </a:solidFill>
                <a:latin typeface="+mj-lt"/>
              </a:defRPr>
            </a:lvl1pPr>
          </a:lstStyle>
          <a:p>
            <a:r>
              <a:rPr lang="en-US"/>
              <a:t>Click to edit Master title style</a:t>
            </a:r>
            <a:endParaRPr lang="en-GB"/>
          </a:p>
        </p:txBody>
      </p:sp>
      <p:sp>
        <p:nvSpPr>
          <p:cNvPr id="3" name="Content Placeholder 2"/>
          <p:cNvSpPr>
            <a:spLocks noGrp="1"/>
          </p:cNvSpPr>
          <p:nvPr>
            <p:ph idx="1"/>
          </p:nvPr>
        </p:nvSpPr>
        <p:spPr>
          <a:xfrm>
            <a:off x="539999" y="1400174"/>
            <a:ext cx="5052764" cy="3124201"/>
          </a:xfrm>
        </p:spPr>
        <p:txBody>
          <a:bodyPr/>
          <a:lstStyle>
            <a:lvl1pPr marL="0" indent="0">
              <a:lnSpc>
                <a:spcPts val="1900"/>
              </a:lnSpc>
              <a:spcAft>
                <a:spcPts val="0"/>
              </a:spcAft>
              <a:buClr>
                <a:schemeClr val="tx1"/>
              </a:buClr>
              <a:buFont typeface="Arial" panose="020B0604020202020204" pitchFamily="34" charset="0"/>
              <a:buNone/>
              <a:defRPr sz="1600" b="0" i="0" kern="0" baseline="0">
                <a:solidFill>
                  <a:srgbClr val="000000"/>
                </a:solidFill>
                <a:latin typeface="+mn-lt"/>
              </a:defRPr>
            </a:lvl1pPr>
            <a:lvl2pPr marL="0" indent="0">
              <a:lnSpc>
                <a:spcPts val="1600"/>
              </a:lnSpc>
              <a:spcBef>
                <a:spcPts val="1701"/>
              </a:spcBef>
              <a:spcAft>
                <a:spcPts val="0"/>
              </a:spcAft>
              <a:buNone/>
              <a:defRPr sz="1200" i="1">
                <a:solidFill>
                  <a:srgbClr val="000000"/>
                </a:solidFill>
              </a:defRPr>
            </a:lvl2pPr>
            <a:lvl3pPr marL="658800" indent="-255600">
              <a:defRPr/>
            </a:lvl3pPr>
          </a:lstStyle>
          <a:p>
            <a:pPr lvl="0"/>
            <a:r>
              <a:rPr lang="en-US"/>
              <a:t>Click to edit Master text styles</a:t>
            </a:r>
          </a:p>
        </p:txBody>
      </p:sp>
      <p:sp>
        <p:nvSpPr>
          <p:cNvPr id="6" name="Picture Placeholder 5"/>
          <p:cNvSpPr>
            <a:spLocks noGrp="1"/>
          </p:cNvSpPr>
          <p:nvPr>
            <p:ph type="pic" sz="quarter" idx="10" hasCustomPrompt="1"/>
          </p:nvPr>
        </p:nvSpPr>
        <p:spPr>
          <a:xfrm>
            <a:off x="6048375" y="1447799"/>
            <a:ext cx="2562225" cy="4524375"/>
          </a:xfrm>
          <a:solidFill>
            <a:srgbClr val="BBBBBB"/>
          </a:solidFill>
        </p:spPr>
        <p:txBody>
          <a:bodyPr vert="horz" lIns="0" tIns="2700000" rIns="0" bIns="0" rtlCol="0">
            <a:noAutofit/>
          </a:bodyPr>
          <a:lstStyle>
            <a:lvl1pPr marL="0" marR="0" indent="0" algn="ctr" defTabSz="914400" rtl="0" eaLnBrk="1" fontAlgn="auto" latinLnBrk="0" hangingPunct="1">
              <a:lnSpc>
                <a:spcPts val="1900"/>
              </a:lnSpc>
              <a:spcBef>
                <a:spcPts val="0"/>
              </a:spcBef>
              <a:spcAft>
                <a:spcPts val="0"/>
              </a:spcAft>
              <a:buClrTx/>
              <a:buSzTx/>
              <a:buFont typeface="Arial" pitchFamily="34" charset="0"/>
              <a:buNone/>
              <a:tabLst/>
              <a:defRPr lang="en-US" sz="1100" dirty="0"/>
            </a:lvl1pPr>
          </a:lstStyle>
          <a:p>
            <a:pPr marL="0" marR="0" lvl="0" indent="0" algn="ctr" defTabSz="914400" rtl="0" eaLnBrk="1" fontAlgn="auto" latinLnBrk="0" hangingPunct="1">
              <a:lnSpc>
                <a:spcPts val="1900"/>
              </a:lnSpc>
              <a:spcBef>
                <a:spcPts val="0"/>
              </a:spcBef>
              <a:spcAft>
                <a:spcPts val="0"/>
              </a:spcAft>
              <a:buClrTx/>
              <a:buSzTx/>
              <a:buFont typeface="Arial" pitchFamily="34" charset="0"/>
              <a:buNone/>
              <a:tabLst/>
              <a:defRPr/>
            </a:pPr>
            <a:r>
              <a:rPr lang="en-GB"/>
              <a:t>Insert photographic image</a:t>
            </a:r>
            <a:endParaRPr lang="en-US"/>
          </a:p>
        </p:txBody>
      </p:sp>
      <p:cxnSp>
        <p:nvCxnSpPr>
          <p:cNvPr id="8" name="Straight Connector 7"/>
          <p:cNvCxnSpPr/>
          <p:nvPr userDrawn="1"/>
        </p:nvCxnSpPr>
        <p:spPr>
          <a:xfrm>
            <a:off x="533400" y="6124575"/>
            <a:ext cx="8086725" cy="0"/>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2"/>
          </p:nvPr>
        </p:nvSpPr>
        <p:spPr>
          <a:xfrm>
            <a:off x="5267325" y="6172200"/>
            <a:ext cx="3343275" cy="257175"/>
          </a:xfrm>
        </p:spPr>
        <p:txBody>
          <a:bodyPr/>
          <a:lstStyle>
            <a:lvl1pPr algn="r">
              <a:lnSpc>
                <a:spcPts val="900"/>
              </a:lnSpc>
              <a:spcAft>
                <a:spcPts val="0"/>
              </a:spcAft>
              <a:defRPr sz="600">
                <a:solidFill>
                  <a:srgbClr val="003057"/>
                </a:solidFill>
              </a:defRPr>
            </a:lvl1pPr>
          </a:lstStyle>
          <a:p>
            <a:pPr lvl="0"/>
            <a:r>
              <a:rPr lang="en-US"/>
              <a:t>Click to edit Master text styles</a:t>
            </a:r>
          </a:p>
        </p:txBody>
      </p:sp>
      <p:cxnSp>
        <p:nvCxnSpPr>
          <p:cNvPr id="10" name="Straight Connector 9"/>
          <p:cNvCxnSpPr/>
          <p:nvPr userDrawn="1"/>
        </p:nvCxnSpPr>
        <p:spPr>
          <a:xfrm>
            <a:off x="8465042" y="6504780"/>
            <a:ext cx="0" cy="864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Slide Number Placeholder 5"/>
          <p:cNvSpPr>
            <a:spLocks noGrp="1"/>
          </p:cNvSpPr>
          <p:nvPr>
            <p:ph type="sldNum" sz="quarter" idx="4"/>
          </p:nvPr>
        </p:nvSpPr>
        <p:spPr>
          <a:xfrm>
            <a:off x="8497765" y="6489578"/>
            <a:ext cx="433138" cy="125534"/>
          </a:xfrm>
          <a:prstGeom prst="rect">
            <a:avLst/>
          </a:prstGeom>
        </p:spPr>
        <p:txBody>
          <a:bodyPr vert="horz" lIns="0" tIns="0" rIns="0" bIns="0" rtlCol="0" anchor="ctr" anchorCtr="0"/>
          <a:lstStyle>
            <a:lvl1pPr algn="l">
              <a:defRPr sz="800" b="1">
                <a:solidFill>
                  <a:schemeClr val="tx2"/>
                </a:solidFill>
                <a:latin typeface="+mn-lt"/>
                <a:ea typeface="Lato Light" panose="020F0502020204030203" pitchFamily="34" charset="0"/>
                <a:cs typeface="Lato Light" panose="020F0502020204030203" pitchFamily="34" charset="0"/>
              </a:defRPr>
            </a:lvl1pPr>
          </a:lstStyle>
          <a:p>
            <a:fld id="{DDBE135E-2566-4748-853C-8A3B78F0FB00}" type="slidenum">
              <a:rPr lang="en-GB" smtClean="0"/>
              <a:pPr/>
              <a:t>‹#›</a:t>
            </a:fld>
            <a:endParaRPr lang="en-GB"/>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0410" y="6376789"/>
            <a:ext cx="918000" cy="279915"/>
          </a:xfrm>
          <a:prstGeom prst="rect">
            <a:avLst/>
          </a:prstGeom>
        </p:spPr>
      </p:pic>
    </p:spTree>
    <p:extLst>
      <p:ext uri="{BB962C8B-B14F-4D97-AF65-F5344CB8AC3E}">
        <p14:creationId xmlns:p14="http://schemas.microsoft.com/office/powerpoint/2010/main" val="236865460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userDrawn="1">
  <p:cSld name="More to Learn">
    <p:bg>
      <p:bgPr>
        <a:solidFill>
          <a:schemeClr val="tx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t="5771" b="5310"/>
          <a:stretch/>
        </p:blipFill>
        <p:spPr>
          <a:xfrm>
            <a:off x="888486" y="1"/>
            <a:ext cx="7550663" cy="6858000"/>
          </a:xfrm>
          <a:prstGeom prst="rect">
            <a:avLst/>
          </a:prstGeom>
        </p:spPr>
      </p:pic>
      <p:sp>
        <p:nvSpPr>
          <p:cNvPr id="2" name="Title 1"/>
          <p:cNvSpPr>
            <a:spLocks noGrp="1"/>
          </p:cNvSpPr>
          <p:nvPr>
            <p:ph type="ctrTitle"/>
          </p:nvPr>
        </p:nvSpPr>
        <p:spPr>
          <a:xfrm>
            <a:off x="2333624" y="2728867"/>
            <a:ext cx="4656675" cy="985884"/>
          </a:xfrm>
        </p:spPr>
        <p:txBody>
          <a:bodyPr anchor="b" anchorCtr="0"/>
          <a:lstStyle>
            <a:lvl1pPr algn="ctr">
              <a:lnSpc>
                <a:spcPts val="4000"/>
              </a:lnSpc>
              <a:defRPr sz="3400" i="0">
                <a:solidFill>
                  <a:schemeClr val="tx1"/>
                </a:solidFill>
                <a:latin typeface="+mj-lt"/>
              </a:defRPr>
            </a:lvl1pPr>
          </a:lstStyle>
          <a:p>
            <a:r>
              <a:rPr lang="en-US"/>
              <a:t>Click to edit Master title style</a:t>
            </a:r>
            <a:endParaRPr lang="en-GB"/>
          </a:p>
        </p:txBody>
      </p:sp>
      <p:sp>
        <p:nvSpPr>
          <p:cNvPr id="7" name="Text Placeholder 6"/>
          <p:cNvSpPr>
            <a:spLocks noGrp="1"/>
          </p:cNvSpPr>
          <p:nvPr>
            <p:ph type="body" sz="quarter" idx="10"/>
          </p:nvPr>
        </p:nvSpPr>
        <p:spPr>
          <a:xfrm>
            <a:off x="2343150" y="3829050"/>
            <a:ext cx="4743450" cy="638175"/>
          </a:xfrm>
        </p:spPr>
        <p:txBody>
          <a:bodyPr/>
          <a:lstStyle>
            <a:lvl1pPr algn="ctr">
              <a:lnSpc>
                <a:spcPts val="2100"/>
              </a:lnSpc>
              <a:defRPr>
                <a:solidFill>
                  <a:schemeClr val="tx2"/>
                </a:solidFill>
              </a:defRPr>
            </a:lvl1pPr>
            <a:lvl2pPr marL="0" indent="0" algn="ctr">
              <a:lnSpc>
                <a:spcPts val="2100"/>
              </a:lnSpc>
              <a:buNone/>
              <a:defRPr b="1">
                <a:solidFill>
                  <a:schemeClr val="tx2"/>
                </a:solidFill>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01589111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id="{2768D8F2-BBC2-4952-64E5-E734750B1A76}"/>
              </a:ext>
            </a:extLst>
          </p:cNvPr>
          <p:cNvSpPr>
            <a:spLocks noGrp="1"/>
          </p:cNvSpPr>
          <p:nvPr>
            <p:ph type="ftr" sz="quarter" idx="10"/>
          </p:nvPr>
        </p:nvSpPr>
        <p:spPr/>
        <p:txBody>
          <a:bodyPr/>
          <a:lstStyle/>
          <a:p>
            <a:pPr>
              <a:defRPr/>
            </a:pPr>
            <a:endParaRPr lang="en-US"/>
          </a:p>
        </p:txBody>
      </p:sp>
    </p:spTree>
    <p:extLst>
      <p:ext uri="{BB962C8B-B14F-4D97-AF65-F5344CB8AC3E}">
        <p14:creationId xmlns:p14="http://schemas.microsoft.com/office/powerpoint/2010/main" val="2959474719"/>
      </p:ext>
    </p:extLst>
  </p:cSld>
  <p:clrMapOvr>
    <a:masterClrMapping/>
  </p:clrMapOvr>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00202"/>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2192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54309776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416177"/>
            <a:ext cx="8153400" cy="1470025"/>
          </a:xfrm>
        </p:spPr>
        <p:txBody>
          <a:bodyPr/>
          <a:lstStyle/>
          <a:p>
            <a:r>
              <a:rPr lang="en-US"/>
              <a:t>Click to edit Master title style</a:t>
            </a:r>
          </a:p>
        </p:txBody>
      </p:sp>
    </p:spTree>
    <p:extLst>
      <p:ext uri="{BB962C8B-B14F-4D97-AF65-F5344CB8AC3E}">
        <p14:creationId xmlns:p14="http://schemas.microsoft.com/office/powerpoint/2010/main" val="228839121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lvl1pPr>
              <a:defRPr sz="3000" baseline="0"/>
            </a:lvl1pPr>
          </a:lstStyle>
          <a:p>
            <a:r>
              <a:rPr lang="en-US"/>
              <a:t>Click to edit Master title style</a:t>
            </a:r>
          </a:p>
        </p:txBody>
      </p:sp>
      <p:sp>
        <p:nvSpPr>
          <p:cNvPr id="11" name="Text Placeholder 10"/>
          <p:cNvSpPr>
            <a:spLocks noGrp="1"/>
          </p:cNvSpPr>
          <p:nvPr>
            <p:ph type="body" sz="quarter" idx="10"/>
          </p:nvPr>
        </p:nvSpPr>
        <p:spPr>
          <a:xfrm>
            <a:off x="533400" y="1600200"/>
            <a:ext cx="81534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608151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lvl1pPr>
              <a:defRPr sz="4000" baseline="0"/>
            </a:lvl1pPr>
          </a:lstStyle>
          <a:p>
            <a:r>
              <a:rPr lang="en-US"/>
              <a:t>Click to edit Master title style</a:t>
            </a:r>
          </a:p>
        </p:txBody>
      </p:sp>
      <p:sp>
        <p:nvSpPr>
          <p:cNvPr id="11" name="Text Placeholder 10"/>
          <p:cNvSpPr>
            <a:spLocks noGrp="1"/>
          </p:cNvSpPr>
          <p:nvPr>
            <p:ph type="body" sz="quarter" idx="10"/>
          </p:nvPr>
        </p:nvSpPr>
        <p:spPr>
          <a:xfrm>
            <a:off x="533400" y="1600200"/>
            <a:ext cx="81534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6081513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Insert Objec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lvl1pPr>
              <a:defRPr sz="3000" baseline="0"/>
            </a:lvl1pPr>
          </a:lstStyle>
          <a:p>
            <a:r>
              <a:rPr lang="en-US"/>
              <a:t>Click to edit Master title style</a:t>
            </a:r>
          </a:p>
        </p:txBody>
      </p:sp>
      <p:sp>
        <p:nvSpPr>
          <p:cNvPr id="5" name="Content Placeholder 4"/>
          <p:cNvSpPr>
            <a:spLocks noGrp="1"/>
          </p:cNvSpPr>
          <p:nvPr>
            <p:ph sz="quarter" idx="10"/>
          </p:nvPr>
        </p:nvSpPr>
        <p:spPr>
          <a:xfrm>
            <a:off x="457200" y="1600200"/>
            <a:ext cx="8229600" cy="4495800"/>
          </a:xfrm>
        </p:spPr>
        <p:txBody>
          <a:bodyPr/>
          <a:lstStyle>
            <a:lvl1pPr marL="0" indent="0">
              <a:buNone/>
              <a:defRPr/>
            </a:lvl1pPr>
          </a:lstStyle>
          <a:p>
            <a:pPr lvl="0"/>
            <a:r>
              <a:rPr lang="en-US"/>
              <a:t>Click to edit Master text styles</a:t>
            </a:r>
          </a:p>
        </p:txBody>
      </p:sp>
    </p:spTree>
    <p:extLst>
      <p:ext uri="{BB962C8B-B14F-4D97-AF65-F5344CB8AC3E}">
        <p14:creationId xmlns:p14="http://schemas.microsoft.com/office/powerpoint/2010/main" val="146346275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lvl1pPr>
              <a:defRPr sz="3000" baseline="0"/>
            </a:lvl1pPr>
          </a:lstStyle>
          <a:p>
            <a:r>
              <a:rPr lang="en-US"/>
              <a:t>Click to edit Master title style</a:t>
            </a:r>
          </a:p>
        </p:txBody>
      </p:sp>
      <p:sp>
        <p:nvSpPr>
          <p:cNvPr id="5" name="Content Placeholder 4"/>
          <p:cNvSpPr>
            <a:spLocks noGrp="1"/>
          </p:cNvSpPr>
          <p:nvPr>
            <p:ph sz="quarter" idx="10"/>
          </p:nvPr>
        </p:nvSpPr>
        <p:spPr>
          <a:xfrm>
            <a:off x="457200" y="1600200"/>
            <a:ext cx="4038600" cy="4648200"/>
          </a:xfrm>
        </p:spPr>
        <p:txBody>
          <a:bodyPr/>
          <a:lstStyle>
            <a:lvl1pPr marL="0" indent="0">
              <a:buNone/>
              <a:defRPr/>
            </a:lvl1pPr>
          </a:lstStyle>
          <a:p>
            <a:pPr lvl="0"/>
            <a:r>
              <a:rPr lang="en-US"/>
              <a:t>Click to edit Master text styles</a:t>
            </a:r>
          </a:p>
        </p:txBody>
      </p:sp>
      <p:sp>
        <p:nvSpPr>
          <p:cNvPr id="6" name="Content Placeholder 4"/>
          <p:cNvSpPr>
            <a:spLocks noGrp="1"/>
          </p:cNvSpPr>
          <p:nvPr>
            <p:ph sz="quarter" idx="11"/>
          </p:nvPr>
        </p:nvSpPr>
        <p:spPr>
          <a:xfrm>
            <a:off x="4648200" y="1600200"/>
            <a:ext cx="4038600" cy="4648200"/>
          </a:xfrm>
        </p:spPr>
        <p:txBody>
          <a:bodyPr/>
          <a:lstStyle>
            <a:lvl1pPr marL="0" indent="0">
              <a:buNone/>
              <a:defRPr/>
            </a:lvl1pPr>
          </a:lstStyle>
          <a:p>
            <a:pPr lvl="0"/>
            <a:r>
              <a:rPr lang="en-US"/>
              <a:t>Click to edit Master text styles</a:t>
            </a:r>
          </a:p>
        </p:txBody>
      </p:sp>
    </p:spTree>
    <p:extLst>
      <p:ext uri="{BB962C8B-B14F-4D97-AF65-F5344CB8AC3E}">
        <p14:creationId xmlns:p14="http://schemas.microsoft.com/office/powerpoint/2010/main" val="55191118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ent and Objec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lvl1pPr>
              <a:defRPr sz="3000" baseline="0"/>
            </a:lvl1pPr>
          </a:lstStyle>
          <a:p>
            <a:r>
              <a:rPr lang="en-US"/>
              <a:t>Click to edit Master title style</a:t>
            </a:r>
          </a:p>
        </p:txBody>
      </p:sp>
      <p:sp>
        <p:nvSpPr>
          <p:cNvPr id="6" name="Content Placeholder 4"/>
          <p:cNvSpPr>
            <a:spLocks noGrp="1"/>
          </p:cNvSpPr>
          <p:nvPr>
            <p:ph sz="quarter" idx="11"/>
          </p:nvPr>
        </p:nvSpPr>
        <p:spPr>
          <a:xfrm>
            <a:off x="4648200" y="1600200"/>
            <a:ext cx="4038600" cy="4648200"/>
          </a:xfrm>
        </p:spPr>
        <p:txBody>
          <a:bodyPr/>
          <a:lstStyle>
            <a:lvl1pPr marL="0" indent="0">
              <a:buNone/>
              <a:defRPr/>
            </a:lvl1pPr>
          </a:lstStyle>
          <a:p>
            <a:pPr lvl="0"/>
            <a:r>
              <a:rPr lang="en-US"/>
              <a:t>Click to edit Master text styles</a:t>
            </a:r>
          </a:p>
        </p:txBody>
      </p:sp>
      <p:sp>
        <p:nvSpPr>
          <p:cNvPr id="4" name="Text Placeholder 3"/>
          <p:cNvSpPr>
            <a:spLocks noGrp="1"/>
          </p:cNvSpPr>
          <p:nvPr>
            <p:ph type="body" sz="quarter" idx="12"/>
          </p:nvPr>
        </p:nvSpPr>
        <p:spPr>
          <a:xfrm>
            <a:off x="533400" y="1600200"/>
            <a:ext cx="39624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7244085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Content Placeholder 4"/>
          <p:cNvSpPr>
            <a:spLocks noGrp="1"/>
          </p:cNvSpPr>
          <p:nvPr>
            <p:ph sz="quarter" idx="11"/>
          </p:nvPr>
        </p:nvSpPr>
        <p:spPr>
          <a:xfrm>
            <a:off x="4648200" y="381000"/>
            <a:ext cx="4038600" cy="5867400"/>
          </a:xfrm>
        </p:spPr>
        <p:txBody>
          <a:bodyPr/>
          <a:lstStyle>
            <a:lvl1pPr marL="0" indent="0">
              <a:buNone/>
              <a:defRPr/>
            </a:lvl1pPr>
          </a:lstStyle>
          <a:p>
            <a:pPr lvl="0"/>
            <a:r>
              <a:rPr lang="en-US"/>
              <a:t>Click to edit Master text styles</a:t>
            </a:r>
          </a:p>
        </p:txBody>
      </p:sp>
      <p:sp>
        <p:nvSpPr>
          <p:cNvPr id="4" name="Text Placeholder 3"/>
          <p:cNvSpPr>
            <a:spLocks noGrp="1"/>
          </p:cNvSpPr>
          <p:nvPr>
            <p:ph type="body" sz="quarter" idx="12"/>
          </p:nvPr>
        </p:nvSpPr>
        <p:spPr>
          <a:xfrm>
            <a:off x="533400" y="381000"/>
            <a:ext cx="39624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Footer Placeholder 1">
            <a:extLst>
              <a:ext uri="{FF2B5EF4-FFF2-40B4-BE49-F238E27FC236}">
                <a16:creationId xmlns:a16="http://schemas.microsoft.com/office/drawing/2014/main" id="{1CD35446-9C67-BC57-779B-94D3C0956637}"/>
              </a:ext>
            </a:extLst>
          </p:cNvPr>
          <p:cNvSpPr>
            <a:spLocks noGrp="1"/>
          </p:cNvSpPr>
          <p:nvPr>
            <p:ph type="ftr" sz="quarter" idx="13"/>
          </p:nvPr>
        </p:nvSpPr>
        <p:spPr/>
        <p:txBody>
          <a:bodyPr/>
          <a:lstStyle/>
          <a:p>
            <a:pPr>
              <a:defRPr/>
            </a:pPr>
            <a:endParaRPr lang="en-US"/>
          </a:p>
        </p:txBody>
      </p:sp>
    </p:spTree>
    <p:extLst>
      <p:ext uri="{BB962C8B-B14F-4D97-AF65-F5344CB8AC3E}">
        <p14:creationId xmlns:p14="http://schemas.microsoft.com/office/powerpoint/2010/main" val="290678737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Content Placeholder 4"/>
          <p:cNvSpPr>
            <a:spLocks noGrp="1"/>
          </p:cNvSpPr>
          <p:nvPr>
            <p:ph sz="quarter" idx="11"/>
          </p:nvPr>
        </p:nvSpPr>
        <p:spPr>
          <a:xfrm>
            <a:off x="4648200" y="381000"/>
            <a:ext cx="4038600" cy="5867400"/>
          </a:xfrm>
        </p:spPr>
        <p:txBody>
          <a:bodyPr/>
          <a:lstStyle>
            <a:lvl1pPr marL="0" indent="0">
              <a:buNone/>
              <a:defRPr/>
            </a:lvl1pPr>
          </a:lstStyle>
          <a:p>
            <a:pPr lvl="0"/>
            <a:r>
              <a:rPr lang="en-US"/>
              <a:t>Click to edit Master text styles</a:t>
            </a:r>
          </a:p>
        </p:txBody>
      </p:sp>
      <p:sp>
        <p:nvSpPr>
          <p:cNvPr id="4" name="Text Placeholder 3"/>
          <p:cNvSpPr>
            <a:spLocks noGrp="1"/>
          </p:cNvSpPr>
          <p:nvPr>
            <p:ph type="body" sz="quarter" idx="12"/>
          </p:nvPr>
        </p:nvSpPr>
        <p:spPr>
          <a:xfrm>
            <a:off x="533400" y="381000"/>
            <a:ext cx="39624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0678737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1981200" y="685800"/>
            <a:ext cx="5105400" cy="3886200"/>
          </a:xfrm>
        </p:spPr>
        <p:txBody>
          <a:bodyPr rtlCol="0">
            <a:normAutofit/>
          </a:bodyPr>
          <a:lstStyle/>
          <a:p>
            <a:pPr lvl="0"/>
            <a:r>
              <a:rPr lang="en-US" noProof="0"/>
              <a:t>Click icon to add picture</a:t>
            </a:r>
          </a:p>
        </p:txBody>
      </p:sp>
      <p:sp>
        <p:nvSpPr>
          <p:cNvPr id="7" name="Text Placeholder 6"/>
          <p:cNvSpPr>
            <a:spLocks noGrp="1"/>
          </p:cNvSpPr>
          <p:nvPr>
            <p:ph type="body" sz="quarter" idx="11"/>
          </p:nvPr>
        </p:nvSpPr>
        <p:spPr>
          <a:xfrm>
            <a:off x="1981200" y="4648200"/>
            <a:ext cx="5105400" cy="106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0475491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lvl1pPr>
              <a:defRPr sz="3000" baseline="0"/>
            </a:lvl1pPr>
          </a:lstStyle>
          <a:p>
            <a:r>
              <a:rPr lang="en-US"/>
              <a:t>Click to edit Master title style</a:t>
            </a:r>
          </a:p>
        </p:txBody>
      </p:sp>
    </p:spTree>
    <p:extLst>
      <p:ext uri="{BB962C8B-B14F-4D97-AF65-F5344CB8AC3E}">
        <p14:creationId xmlns:p14="http://schemas.microsoft.com/office/powerpoint/2010/main" val="30609514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415439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cSld name="1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940A4-D6A7-4194-8BE6-B4F58C12954D}"/>
              </a:ext>
            </a:extLst>
          </p:cNvPr>
          <p:cNvSpPr>
            <a:spLocks noGrp="1"/>
          </p:cNvSpPr>
          <p:nvPr>
            <p:ph type="title"/>
          </p:nvPr>
        </p:nvSpPr>
        <p:spPr>
          <a:xfrm>
            <a:off x="629841" y="365128"/>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81E94BD-A7C3-44CB-AE25-3B0AA7E14D0A}"/>
              </a:ext>
            </a:extLst>
          </p:cNvPr>
          <p:cNvSpPr>
            <a:spLocks noGrp="1"/>
          </p:cNvSpPr>
          <p:nvPr>
            <p:ph type="body" idx="1"/>
          </p:nvPr>
        </p:nvSpPr>
        <p:spPr>
          <a:xfrm>
            <a:off x="629842" y="1681163"/>
            <a:ext cx="3868340" cy="82391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4" name="Content Placeholder 3">
            <a:extLst>
              <a:ext uri="{FF2B5EF4-FFF2-40B4-BE49-F238E27FC236}">
                <a16:creationId xmlns:a16="http://schemas.microsoft.com/office/drawing/2014/main" id="{E434B32B-152F-4B2A-8113-FD09F3129DE2}"/>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9DBF4A0-FD1F-40FC-98FE-1532A2A7DB87}"/>
              </a:ext>
            </a:extLst>
          </p:cNvPr>
          <p:cNvSpPr>
            <a:spLocks noGrp="1"/>
          </p:cNvSpPr>
          <p:nvPr>
            <p:ph type="body" sz="quarter" idx="3"/>
          </p:nvPr>
        </p:nvSpPr>
        <p:spPr>
          <a:xfrm>
            <a:off x="4629151" y="1681163"/>
            <a:ext cx="3887391" cy="82391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6" name="Content Placeholder 5">
            <a:extLst>
              <a:ext uri="{FF2B5EF4-FFF2-40B4-BE49-F238E27FC236}">
                <a16:creationId xmlns:a16="http://schemas.microsoft.com/office/drawing/2014/main" id="{5E018271-D3C2-442D-80AA-0687E6ADF43B}"/>
              </a:ext>
            </a:extLst>
          </p:cNvPr>
          <p:cNvSpPr>
            <a:spLocks noGrp="1"/>
          </p:cNvSpPr>
          <p:nvPr>
            <p:ph sz="quarter" idx="4"/>
          </p:nvPr>
        </p:nvSpPr>
        <p:spPr>
          <a:xfrm>
            <a:off x="4629151"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8749A1A-B21F-4248-A2C6-2C4C1980DCE5}"/>
              </a:ext>
            </a:extLst>
          </p:cNvPr>
          <p:cNvSpPr>
            <a:spLocks noGrp="1"/>
          </p:cNvSpPr>
          <p:nvPr>
            <p:ph type="dt" sz="half" idx="10"/>
          </p:nvPr>
        </p:nvSpPr>
        <p:spPr/>
        <p:txBody>
          <a:bodyPr/>
          <a:lstStyle/>
          <a:p>
            <a:fld id="{9512B3E8-48F1-4B23-8498-D8A04A81EC9C}" type="datetimeFigureOut">
              <a:rPr lang="en-US" smtClean="0"/>
              <a:t>1/4/2024</a:t>
            </a:fld>
            <a:endParaRPr lang="en-US"/>
          </a:p>
        </p:txBody>
      </p:sp>
      <p:sp>
        <p:nvSpPr>
          <p:cNvPr id="8" name="Footer Placeholder 7">
            <a:extLst>
              <a:ext uri="{FF2B5EF4-FFF2-40B4-BE49-F238E27FC236}">
                <a16:creationId xmlns:a16="http://schemas.microsoft.com/office/drawing/2014/main" id="{9422F4F0-523E-4DCE-84BE-A7EF5503BEB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950B623-DAF5-478E-B0B8-10F3CB33B4D2}"/>
              </a:ext>
            </a:extLst>
          </p:cNvPr>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30000210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userDrawn="1">
  <p:cSld name="Title Slide Option1">
    <p:bg>
      <p:bgPr>
        <a:solidFill>
          <a:schemeClr val="tx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0375" y="409960"/>
            <a:ext cx="1144800" cy="809347"/>
          </a:xfrm>
          <a:prstGeom prst="rect">
            <a:avLst/>
          </a:prstGeom>
        </p:spPr>
      </p:pic>
      <p:sp>
        <p:nvSpPr>
          <p:cNvPr id="2" name="Title 1"/>
          <p:cNvSpPr>
            <a:spLocks noGrp="1"/>
          </p:cNvSpPr>
          <p:nvPr>
            <p:ph type="ctrTitle"/>
          </p:nvPr>
        </p:nvSpPr>
        <p:spPr>
          <a:xfrm>
            <a:off x="447676" y="1680064"/>
            <a:ext cx="3683000" cy="2244236"/>
          </a:xfrm>
        </p:spPr>
        <p:txBody>
          <a:bodyPr anchor="t" anchorCtr="0"/>
          <a:lstStyle>
            <a:lvl1pPr algn="l">
              <a:lnSpc>
                <a:spcPts val="3150"/>
              </a:lnSpc>
              <a:defRPr sz="2700" spc="15" baseline="0">
                <a:solidFill>
                  <a:schemeClr val="accent6"/>
                </a:solidFill>
                <a:latin typeface="+mj-lt"/>
              </a:defRPr>
            </a:lvl1pPr>
          </a:lstStyle>
          <a:p>
            <a:r>
              <a:rPr lang="en-US"/>
              <a:t>Click to edit Master title style</a:t>
            </a:r>
            <a:endParaRPr lang="en-GB"/>
          </a:p>
        </p:txBody>
      </p:sp>
      <p:sp>
        <p:nvSpPr>
          <p:cNvPr id="3" name="Subtitle 2"/>
          <p:cNvSpPr>
            <a:spLocks noGrp="1"/>
          </p:cNvSpPr>
          <p:nvPr>
            <p:ph type="subTitle" idx="1"/>
          </p:nvPr>
        </p:nvSpPr>
        <p:spPr>
          <a:xfrm>
            <a:off x="447676" y="4057650"/>
            <a:ext cx="3397250" cy="1466850"/>
          </a:xfrm>
        </p:spPr>
        <p:txBody>
          <a:bodyPr/>
          <a:lstStyle>
            <a:lvl1pPr marL="0" indent="0" algn="l">
              <a:lnSpc>
                <a:spcPts val="1800"/>
              </a:lnSpc>
              <a:spcAft>
                <a:spcPts val="0"/>
              </a:spcAft>
              <a:buNone/>
              <a:defRPr sz="1350" b="0" i="0">
                <a:solidFill>
                  <a:schemeClr val="bg1"/>
                </a:solidFill>
                <a:latin typeface="+mn-l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GB"/>
          </a:p>
        </p:txBody>
      </p:sp>
      <p:sp>
        <p:nvSpPr>
          <p:cNvPr id="14" name="Text Placeholder 13"/>
          <p:cNvSpPr>
            <a:spLocks noGrp="1"/>
          </p:cNvSpPr>
          <p:nvPr>
            <p:ph type="body" sz="quarter" idx="10"/>
          </p:nvPr>
        </p:nvSpPr>
        <p:spPr>
          <a:xfrm>
            <a:off x="447675" y="6265863"/>
            <a:ext cx="3962400" cy="285750"/>
          </a:xfrm>
        </p:spPr>
        <p:txBody>
          <a:bodyPr/>
          <a:lstStyle>
            <a:lvl1pPr>
              <a:lnSpc>
                <a:spcPts val="1650"/>
              </a:lnSpc>
              <a:spcAft>
                <a:spcPts val="0"/>
              </a:spcAft>
              <a:defRPr sz="1350" b="0" i="0">
                <a:solidFill>
                  <a:schemeClr val="bg1"/>
                </a:solidFill>
                <a:latin typeface="+mn-lt"/>
              </a:defRPr>
            </a:lvl1pPr>
          </a:lstStyle>
          <a:p>
            <a:pPr lvl="0"/>
            <a:r>
              <a:rPr lang="en-US"/>
              <a:t>Click to edit Master text styles</a:t>
            </a:r>
          </a:p>
        </p:txBody>
      </p:sp>
      <p:sp>
        <p:nvSpPr>
          <p:cNvPr id="9" name="Picture Placeholder 6"/>
          <p:cNvSpPr>
            <a:spLocks noGrp="1"/>
          </p:cNvSpPr>
          <p:nvPr>
            <p:ph type="pic" sz="quarter" idx="12" hasCustomPrompt="1"/>
          </p:nvPr>
        </p:nvSpPr>
        <p:spPr>
          <a:xfrm>
            <a:off x="4581524" y="0"/>
            <a:ext cx="4562475" cy="6858000"/>
          </a:xfrm>
          <a:solidFill>
            <a:srgbClr val="BBBBBB"/>
          </a:solidFill>
        </p:spPr>
        <p:txBody>
          <a:bodyPr tIns="2592000"/>
          <a:lstStyle>
            <a:lvl1pPr algn="ctr">
              <a:defRPr sz="825"/>
            </a:lvl1pPr>
          </a:lstStyle>
          <a:p>
            <a:r>
              <a:rPr lang="en-GB"/>
              <a:t>Insert photographic image</a:t>
            </a:r>
            <a:endParaRPr lang="en-US"/>
          </a:p>
        </p:txBody>
      </p:sp>
      <p:sp>
        <p:nvSpPr>
          <p:cNvPr id="4" name="Slide Number Placeholder 3"/>
          <p:cNvSpPr>
            <a:spLocks noGrp="1"/>
          </p:cNvSpPr>
          <p:nvPr>
            <p:ph type="sldNum" sz="quarter" idx="13"/>
          </p:nvPr>
        </p:nvSpPr>
        <p:spPr/>
        <p:txBody>
          <a:bodyPr/>
          <a:lstStyle/>
          <a:p>
            <a:fld id="{DDBE135E-2566-4748-853C-8A3B78F0FB00}" type="slidenum">
              <a:rPr lang="en-GB" smtClean="0"/>
              <a:pPr/>
              <a:t>‹#›</a:t>
            </a:fld>
            <a:endParaRPr lang="en-GB"/>
          </a:p>
        </p:txBody>
      </p:sp>
    </p:spTree>
    <p:extLst>
      <p:ext uri="{BB962C8B-B14F-4D97-AF65-F5344CB8AC3E}">
        <p14:creationId xmlns:p14="http://schemas.microsoft.com/office/powerpoint/2010/main" val="37681191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sert Objec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lvl1pPr>
              <a:defRPr sz="4000" baseline="0"/>
            </a:lvl1pPr>
          </a:lstStyle>
          <a:p>
            <a:r>
              <a:rPr lang="en-US"/>
              <a:t>Click to edit Master title style</a:t>
            </a:r>
          </a:p>
        </p:txBody>
      </p:sp>
      <p:sp>
        <p:nvSpPr>
          <p:cNvPr id="5" name="Content Placeholder 4"/>
          <p:cNvSpPr>
            <a:spLocks noGrp="1"/>
          </p:cNvSpPr>
          <p:nvPr>
            <p:ph sz="quarter" idx="10"/>
          </p:nvPr>
        </p:nvSpPr>
        <p:spPr>
          <a:xfrm>
            <a:off x="457200" y="1600200"/>
            <a:ext cx="8229600" cy="4495800"/>
          </a:xfrm>
        </p:spPr>
        <p:txBody>
          <a:bodyPr/>
          <a:lstStyle>
            <a:lvl1pPr marL="0" indent="0">
              <a:buNone/>
              <a:defRPr/>
            </a:lvl1pPr>
          </a:lstStyle>
          <a:p>
            <a:pPr lvl="0"/>
            <a:r>
              <a:rPr lang="en-US"/>
              <a:t>Click to edit Master text styles</a:t>
            </a:r>
          </a:p>
        </p:txBody>
      </p:sp>
    </p:spTree>
    <p:extLst>
      <p:ext uri="{BB962C8B-B14F-4D97-AF65-F5344CB8AC3E}">
        <p14:creationId xmlns:p14="http://schemas.microsoft.com/office/powerpoint/2010/main" val="146346275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userDrawn="1">
  <p:cSld name="Introduction">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0001" y="418050"/>
            <a:ext cx="3587751" cy="1144958"/>
          </a:xfrm>
        </p:spPr>
        <p:txBody>
          <a:bodyPr anchor="t" anchorCtr="0"/>
          <a:lstStyle>
            <a:lvl1pPr>
              <a:lnSpc>
                <a:spcPts val="3000"/>
              </a:lnSpc>
              <a:defRPr sz="2550">
                <a:solidFill>
                  <a:schemeClr val="bg1"/>
                </a:solidFill>
                <a:latin typeface="+mj-lt"/>
              </a:defRPr>
            </a:lvl1pPr>
          </a:lstStyle>
          <a:p>
            <a:r>
              <a:rPr lang="en-US"/>
              <a:t>Click to edit Master title style</a:t>
            </a:r>
            <a:endParaRPr lang="en-GB"/>
          </a:p>
        </p:txBody>
      </p:sp>
      <p:sp>
        <p:nvSpPr>
          <p:cNvPr id="3" name="Content Placeholder 2"/>
          <p:cNvSpPr>
            <a:spLocks noGrp="1"/>
          </p:cNvSpPr>
          <p:nvPr>
            <p:ph idx="1"/>
          </p:nvPr>
        </p:nvSpPr>
        <p:spPr>
          <a:xfrm>
            <a:off x="552450" y="2085976"/>
            <a:ext cx="3533776" cy="3124201"/>
          </a:xfrm>
        </p:spPr>
        <p:txBody>
          <a:bodyPr/>
          <a:lstStyle>
            <a:lvl1pPr marL="0" indent="0">
              <a:lnSpc>
                <a:spcPts val="1500"/>
              </a:lnSpc>
              <a:spcAft>
                <a:spcPts val="0"/>
              </a:spcAft>
              <a:buClr>
                <a:schemeClr val="tx1"/>
              </a:buClr>
              <a:buFont typeface="Arial" panose="020B0604020202020204" pitchFamily="34" charset="0"/>
              <a:buNone/>
              <a:defRPr sz="1200" b="0" i="0" kern="0" baseline="0">
                <a:solidFill>
                  <a:schemeClr val="bg1"/>
                </a:solidFill>
                <a:latin typeface="+mn-lt"/>
              </a:defRPr>
            </a:lvl1pPr>
            <a:lvl2pPr marL="0" indent="0">
              <a:lnSpc>
                <a:spcPts val="1200"/>
              </a:lnSpc>
              <a:spcBef>
                <a:spcPts val="1276"/>
              </a:spcBef>
              <a:spcAft>
                <a:spcPts val="0"/>
              </a:spcAft>
              <a:defRPr sz="900" i="1">
                <a:solidFill>
                  <a:schemeClr val="bg1"/>
                </a:solidFill>
              </a:defRPr>
            </a:lvl2pPr>
            <a:lvl3pPr marL="494100" indent="-191700">
              <a:defRPr/>
            </a:lvl3pPr>
          </a:lstStyle>
          <a:p>
            <a:pPr lvl="0"/>
            <a:r>
              <a:rPr lang="en-US"/>
              <a:t>Click to edit Master text styles</a:t>
            </a:r>
          </a:p>
        </p:txBody>
      </p:sp>
      <p:sp>
        <p:nvSpPr>
          <p:cNvPr id="6" name="Picture Placeholder 5"/>
          <p:cNvSpPr>
            <a:spLocks noGrp="1"/>
          </p:cNvSpPr>
          <p:nvPr>
            <p:ph type="pic" sz="quarter" idx="10" hasCustomPrompt="1"/>
          </p:nvPr>
        </p:nvSpPr>
        <p:spPr>
          <a:xfrm>
            <a:off x="4581526" y="0"/>
            <a:ext cx="4562475" cy="6858000"/>
          </a:xfrm>
          <a:solidFill>
            <a:srgbClr val="BBBBBB"/>
          </a:solidFill>
        </p:spPr>
        <p:txBody>
          <a:bodyPr vert="horz" lIns="0" tIns="2592000" rIns="0" bIns="0" rtlCol="0">
            <a:noAutofit/>
          </a:bodyPr>
          <a:lstStyle>
            <a:lvl1pPr marL="0" marR="0" indent="0" algn="ctr" defTabSz="685800" rtl="0" eaLnBrk="1" fontAlgn="auto" latinLnBrk="0" hangingPunct="1">
              <a:lnSpc>
                <a:spcPts val="1425"/>
              </a:lnSpc>
              <a:spcBef>
                <a:spcPts val="0"/>
              </a:spcBef>
              <a:spcAft>
                <a:spcPts val="0"/>
              </a:spcAft>
              <a:buClrTx/>
              <a:buSzTx/>
              <a:buFont typeface="Arial" pitchFamily="34" charset="0"/>
              <a:buNone/>
              <a:tabLst/>
              <a:defRPr lang="en-US" sz="825" dirty="0"/>
            </a:lvl1pPr>
          </a:lstStyle>
          <a:p>
            <a:pPr marL="0" marR="0" lvl="0" indent="0" algn="ctr" defTabSz="685800" rtl="0" eaLnBrk="1" fontAlgn="auto" latinLnBrk="0" hangingPunct="1">
              <a:lnSpc>
                <a:spcPts val="1425"/>
              </a:lnSpc>
              <a:spcBef>
                <a:spcPts val="0"/>
              </a:spcBef>
              <a:spcAft>
                <a:spcPts val="0"/>
              </a:spcAft>
              <a:buClrTx/>
              <a:buSzTx/>
              <a:buFont typeface="Arial" pitchFamily="34" charset="0"/>
              <a:buNone/>
              <a:tabLst/>
              <a:defRPr/>
            </a:pPr>
            <a:r>
              <a:rPr lang="en-GB"/>
              <a:t>Insert photographic image</a:t>
            </a:r>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0401" y="6375599"/>
            <a:ext cx="928499" cy="280800"/>
          </a:xfrm>
          <a:prstGeom prst="rect">
            <a:avLst/>
          </a:prstGeom>
        </p:spPr>
      </p:pic>
    </p:spTree>
    <p:extLst>
      <p:ext uri="{BB962C8B-B14F-4D97-AF65-F5344CB8AC3E}">
        <p14:creationId xmlns:p14="http://schemas.microsoft.com/office/powerpoint/2010/main" val="380564753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userDrawn="1">
  <p:cSld name="Statement and Image Option6">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9999" y="418052"/>
            <a:ext cx="6241801" cy="848775"/>
          </a:xfrm>
        </p:spPr>
        <p:txBody>
          <a:bodyPr anchor="t" anchorCtr="0"/>
          <a:lstStyle>
            <a:lvl1pPr>
              <a:lnSpc>
                <a:spcPts val="3000"/>
              </a:lnSpc>
              <a:defRPr sz="2550">
                <a:solidFill>
                  <a:schemeClr val="tx1"/>
                </a:solidFill>
                <a:latin typeface="+mj-lt"/>
              </a:defRPr>
            </a:lvl1pPr>
          </a:lstStyle>
          <a:p>
            <a:r>
              <a:rPr lang="en-US"/>
              <a:t>Click to edit Master title style</a:t>
            </a:r>
            <a:endParaRPr lang="en-GB"/>
          </a:p>
        </p:txBody>
      </p:sp>
      <p:sp>
        <p:nvSpPr>
          <p:cNvPr id="3" name="Content Placeholder 2"/>
          <p:cNvSpPr>
            <a:spLocks noGrp="1"/>
          </p:cNvSpPr>
          <p:nvPr>
            <p:ph idx="1"/>
          </p:nvPr>
        </p:nvSpPr>
        <p:spPr>
          <a:xfrm>
            <a:off x="539999" y="1400176"/>
            <a:ext cx="5052764" cy="3124201"/>
          </a:xfrm>
        </p:spPr>
        <p:txBody>
          <a:bodyPr/>
          <a:lstStyle>
            <a:lvl1pPr marL="0" indent="0">
              <a:lnSpc>
                <a:spcPts val="1425"/>
              </a:lnSpc>
              <a:spcAft>
                <a:spcPts val="0"/>
              </a:spcAft>
              <a:buClr>
                <a:schemeClr val="tx1"/>
              </a:buClr>
              <a:buFont typeface="Arial" panose="020B0604020202020204" pitchFamily="34" charset="0"/>
              <a:buNone/>
              <a:defRPr sz="1200" b="0" i="0" kern="0" baseline="0">
                <a:solidFill>
                  <a:srgbClr val="000000"/>
                </a:solidFill>
                <a:latin typeface="+mn-lt"/>
              </a:defRPr>
            </a:lvl1pPr>
            <a:lvl2pPr marL="0" indent="0">
              <a:lnSpc>
                <a:spcPts val="1200"/>
              </a:lnSpc>
              <a:spcBef>
                <a:spcPts val="1276"/>
              </a:spcBef>
              <a:spcAft>
                <a:spcPts val="0"/>
              </a:spcAft>
              <a:buNone/>
              <a:defRPr sz="900" i="1">
                <a:solidFill>
                  <a:srgbClr val="000000"/>
                </a:solidFill>
              </a:defRPr>
            </a:lvl2pPr>
            <a:lvl3pPr marL="494100" indent="-191700">
              <a:defRPr/>
            </a:lvl3pPr>
          </a:lstStyle>
          <a:p>
            <a:pPr lvl="0"/>
            <a:r>
              <a:rPr lang="en-US"/>
              <a:t>Click to edit Master text styles</a:t>
            </a:r>
          </a:p>
        </p:txBody>
      </p:sp>
      <p:sp>
        <p:nvSpPr>
          <p:cNvPr id="6" name="Picture Placeholder 5"/>
          <p:cNvSpPr>
            <a:spLocks noGrp="1"/>
          </p:cNvSpPr>
          <p:nvPr>
            <p:ph type="pic" sz="quarter" idx="10" hasCustomPrompt="1"/>
          </p:nvPr>
        </p:nvSpPr>
        <p:spPr>
          <a:xfrm>
            <a:off x="6048376" y="1447800"/>
            <a:ext cx="2562225" cy="4524375"/>
          </a:xfrm>
          <a:solidFill>
            <a:srgbClr val="BBBBBB"/>
          </a:solidFill>
        </p:spPr>
        <p:txBody>
          <a:bodyPr vert="horz" lIns="0" tIns="2700000" rIns="0" bIns="0" rtlCol="0">
            <a:noAutofit/>
          </a:bodyPr>
          <a:lstStyle>
            <a:lvl1pPr marL="0" marR="0" indent="0" algn="ctr" defTabSz="685800" rtl="0" eaLnBrk="1" fontAlgn="auto" latinLnBrk="0" hangingPunct="1">
              <a:lnSpc>
                <a:spcPts val="1425"/>
              </a:lnSpc>
              <a:spcBef>
                <a:spcPts val="0"/>
              </a:spcBef>
              <a:spcAft>
                <a:spcPts val="0"/>
              </a:spcAft>
              <a:buClrTx/>
              <a:buSzTx/>
              <a:buFont typeface="Arial" pitchFamily="34" charset="0"/>
              <a:buNone/>
              <a:tabLst/>
              <a:defRPr lang="en-US" sz="825" dirty="0"/>
            </a:lvl1pPr>
          </a:lstStyle>
          <a:p>
            <a:pPr marL="0" marR="0" lvl="0" indent="0" algn="ctr" defTabSz="685800" rtl="0" eaLnBrk="1" fontAlgn="auto" latinLnBrk="0" hangingPunct="1">
              <a:lnSpc>
                <a:spcPts val="1425"/>
              </a:lnSpc>
              <a:spcBef>
                <a:spcPts val="0"/>
              </a:spcBef>
              <a:spcAft>
                <a:spcPts val="0"/>
              </a:spcAft>
              <a:buClrTx/>
              <a:buSzTx/>
              <a:buFont typeface="Arial" pitchFamily="34" charset="0"/>
              <a:buNone/>
              <a:tabLst/>
              <a:defRPr/>
            </a:pPr>
            <a:r>
              <a:rPr lang="en-GB"/>
              <a:t>Insert photographic image</a:t>
            </a:r>
            <a:endParaRPr lang="en-US"/>
          </a:p>
        </p:txBody>
      </p:sp>
      <p:cxnSp>
        <p:nvCxnSpPr>
          <p:cNvPr id="8" name="Straight Connector 7"/>
          <p:cNvCxnSpPr/>
          <p:nvPr userDrawn="1"/>
        </p:nvCxnSpPr>
        <p:spPr>
          <a:xfrm>
            <a:off x="533401" y="6124575"/>
            <a:ext cx="8086725" cy="0"/>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8465042" y="6504780"/>
            <a:ext cx="0" cy="864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Slide Number Placeholder 5"/>
          <p:cNvSpPr>
            <a:spLocks noGrp="1"/>
          </p:cNvSpPr>
          <p:nvPr>
            <p:ph type="sldNum" sz="quarter" idx="4"/>
          </p:nvPr>
        </p:nvSpPr>
        <p:spPr>
          <a:xfrm>
            <a:off x="8497766" y="6489578"/>
            <a:ext cx="433138" cy="125534"/>
          </a:xfrm>
          <a:prstGeom prst="rect">
            <a:avLst/>
          </a:prstGeom>
        </p:spPr>
        <p:txBody>
          <a:bodyPr vert="horz" lIns="0" tIns="0" rIns="0" bIns="0" rtlCol="0" anchor="ctr" anchorCtr="0"/>
          <a:lstStyle>
            <a:lvl1pPr algn="l">
              <a:defRPr sz="600" b="1">
                <a:solidFill>
                  <a:schemeClr val="tx2"/>
                </a:solidFill>
                <a:latin typeface="+mn-lt"/>
                <a:ea typeface="Lato Light" panose="020F0502020204030203" pitchFamily="34" charset="0"/>
                <a:cs typeface="Lato Light" panose="020F0502020204030203" pitchFamily="34" charset="0"/>
              </a:defRPr>
            </a:lvl1pPr>
          </a:lstStyle>
          <a:p>
            <a:fld id="{DDBE135E-2566-4748-853C-8A3B78F0FB00}" type="slidenum">
              <a:rPr lang="en-GB" smtClean="0"/>
              <a:pPr/>
              <a:t>‹#›</a:t>
            </a:fld>
            <a:endParaRPr lang="en-GB"/>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0410" y="6376791"/>
            <a:ext cx="918000" cy="279915"/>
          </a:xfrm>
          <a:prstGeom prst="rect">
            <a:avLst/>
          </a:prstGeom>
        </p:spPr>
      </p:pic>
    </p:spTree>
    <p:extLst>
      <p:ext uri="{BB962C8B-B14F-4D97-AF65-F5344CB8AC3E}">
        <p14:creationId xmlns:p14="http://schemas.microsoft.com/office/powerpoint/2010/main" val="257691910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Shape 18"/>
        <p:cNvGrpSpPr/>
        <p:nvPr/>
      </p:nvGrpSpPr>
      <p:grpSpPr>
        <a:xfrm>
          <a:off x="0" y="0"/>
          <a:ext cx="0" cy="0"/>
          <a:chOff x="0" y="0"/>
          <a:chExt cx="0" cy="0"/>
        </a:xfrm>
      </p:grpSpPr>
      <p:sp>
        <p:nvSpPr>
          <p:cNvPr id="19" name="Shape 19"/>
          <p:cNvSpPr txBox="1">
            <a:spLocks noGrp="1"/>
          </p:cNvSpPr>
          <p:nvPr>
            <p:ph type="title"/>
          </p:nvPr>
        </p:nvSpPr>
        <p:spPr>
          <a:xfrm>
            <a:off x="548639" y="411479"/>
            <a:ext cx="8001000" cy="914400"/>
          </a:xfrm>
          <a:prstGeom prst="rect">
            <a:avLst/>
          </a:prstGeom>
          <a:noFill/>
          <a:ln>
            <a:noFill/>
          </a:ln>
        </p:spPr>
        <p:txBody>
          <a:bodyPr lIns="91425" tIns="91425" rIns="91425" bIns="91425" anchor="t" anchorCtr="0"/>
          <a:lstStyle>
            <a:lvl1pPr marL="0" marR="0" lvl="0" indent="0" algn="l" rtl="0">
              <a:lnSpc>
                <a:spcPct val="142857"/>
              </a:lnSpc>
              <a:spcBef>
                <a:spcPts val="0"/>
              </a:spcBef>
              <a:buClr>
                <a:schemeClr val="dk1"/>
              </a:buClr>
              <a:buFont typeface="Times New Roman"/>
              <a:buNone/>
              <a:defRPr sz="2100" b="1" i="0" u="none" strike="noStrike" cap="none">
                <a:solidFill>
                  <a:schemeClr val="dk1"/>
                </a:solidFill>
                <a:latin typeface="Times New Roman"/>
                <a:ea typeface="Times New Roman"/>
                <a:cs typeface="Times New Roman"/>
                <a:sym typeface="Times New Roman"/>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endParaRPr/>
          </a:p>
        </p:txBody>
      </p:sp>
      <p:sp>
        <p:nvSpPr>
          <p:cNvPr id="20" name="Shape 20"/>
          <p:cNvSpPr txBox="1">
            <a:spLocks noGrp="1"/>
          </p:cNvSpPr>
          <p:nvPr>
            <p:ph type="body" idx="1"/>
          </p:nvPr>
        </p:nvSpPr>
        <p:spPr>
          <a:xfrm>
            <a:off x="548639" y="1143001"/>
            <a:ext cx="8001000" cy="5120639"/>
          </a:xfrm>
          <a:prstGeom prst="rect">
            <a:avLst/>
          </a:prstGeom>
          <a:noFill/>
          <a:ln>
            <a:noFill/>
          </a:ln>
        </p:spPr>
        <p:txBody>
          <a:bodyPr lIns="91425" tIns="91425" rIns="91425" bIns="91425" anchor="t" anchorCtr="0"/>
          <a:lstStyle>
            <a:lvl1pPr marL="0" marR="0" lvl="0" indent="0" algn="l" rtl="0">
              <a:lnSpc>
                <a:spcPct val="100000"/>
              </a:lnSpc>
              <a:spcBef>
                <a:spcPts val="300"/>
              </a:spcBef>
              <a:spcAft>
                <a:spcPts val="300"/>
              </a:spcAft>
              <a:buClr>
                <a:srgbClr val="000000"/>
              </a:buClr>
              <a:buFont typeface="Arial"/>
              <a:buNone/>
              <a:defRPr sz="1200" b="0" i="0" u="none" strike="noStrike" cap="none">
                <a:solidFill>
                  <a:srgbClr val="000000"/>
                </a:solidFill>
                <a:latin typeface="Arial"/>
                <a:ea typeface="Arial"/>
                <a:cs typeface="Arial"/>
                <a:sym typeface="Arial"/>
              </a:defRPr>
            </a:lvl1pPr>
            <a:lvl2pPr marL="135731" marR="0" lvl="1" indent="-59531" algn="l" rtl="0">
              <a:lnSpc>
                <a:spcPct val="100000"/>
              </a:lnSpc>
              <a:spcBef>
                <a:spcPts val="300"/>
              </a:spcBef>
              <a:spcAft>
                <a:spcPts val="300"/>
              </a:spcAft>
              <a:buClr>
                <a:schemeClr val="lt2"/>
              </a:buClr>
              <a:buSzPct val="100000"/>
              <a:buFont typeface="Arial"/>
              <a:buChar char="•"/>
              <a:defRPr sz="1200" b="0" i="0" u="none" strike="noStrike" cap="none">
                <a:solidFill>
                  <a:srgbClr val="000000"/>
                </a:solidFill>
                <a:latin typeface="Arial"/>
                <a:ea typeface="Arial"/>
                <a:cs typeface="Arial"/>
                <a:sym typeface="Arial"/>
              </a:defRPr>
            </a:lvl2pPr>
            <a:lvl3pPr marL="264319" marR="0" lvl="2" indent="-54769" algn="l" rtl="0">
              <a:lnSpc>
                <a:spcPct val="100000"/>
              </a:lnSpc>
              <a:spcBef>
                <a:spcPts val="300"/>
              </a:spcBef>
              <a:spcAft>
                <a:spcPts val="300"/>
              </a:spcAft>
              <a:buClr>
                <a:schemeClr val="accent4"/>
              </a:buClr>
              <a:buSzPct val="100000"/>
              <a:buFont typeface="Arial"/>
              <a:buChar char="‒"/>
              <a:defRPr sz="1200" b="0" i="0" u="none" strike="noStrike" cap="none">
                <a:solidFill>
                  <a:srgbClr val="000000"/>
                </a:solidFill>
                <a:latin typeface="Arial"/>
                <a:ea typeface="Arial"/>
                <a:cs typeface="Arial"/>
                <a:sym typeface="Arial"/>
              </a:defRPr>
            </a:lvl3pPr>
            <a:lvl4pPr marL="585788" marR="0" lvl="3" indent="-4763" algn="l" rtl="0">
              <a:lnSpc>
                <a:spcPct val="125000"/>
              </a:lnSpc>
              <a:spcBef>
                <a:spcPts val="0"/>
              </a:spcBef>
              <a:spcAft>
                <a:spcPts val="638"/>
              </a:spcAft>
              <a:buClr>
                <a:schemeClr val="dk1"/>
              </a:buClr>
              <a:buFont typeface="Arial"/>
              <a:buNone/>
              <a:defRPr sz="900" b="0" i="0" u="none" strike="noStrike" cap="none">
                <a:solidFill>
                  <a:schemeClr val="lt2"/>
                </a:solidFill>
                <a:latin typeface="Arial"/>
                <a:ea typeface="Arial"/>
                <a:cs typeface="Arial"/>
                <a:sym typeface="Arial"/>
              </a:defRPr>
            </a:lvl4pPr>
            <a:lvl5pPr marL="1543050" marR="0" lvl="4" indent="-85725" algn="l" rtl="0">
              <a:spcBef>
                <a:spcPts val="270"/>
              </a:spcBef>
              <a:buClr>
                <a:schemeClr val="dk1"/>
              </a:buClr>
              <a:buSzPct val="100000"/>
              <a:buFont typeface="Arial"/>
              <a:buChar char="»"/>
              <a:defRPr sz="1350" b="0" i="0" u="none" strike="noStrike" cap="none">
                <a:solidFill>
                  <a:schemeClr val="dk1"/>
                </a:solidFill>
                <a:latin typeface="Arial"/>
                <a:ea typeface="Arial"/>
                <a:cs typeface="Arial"/>
                <a:sym typeface="Arial"/>
              </a:defRPr>
            </a:lvl5pPr>
            <a:lvl6pPr marL="1885950" marR="0" lvl="5" indent="-76200" algn="l" rtl="0">
              <a:spcBef>
                <a:spcPts val="300"/>
              </a:spcBef>
              <a:buClr>
                <a:schemeClr val="dk1"/>
              </a:buClr>
              <a:buSzPct val="100000"/>
              <a:buFont typeface="Arial"/>
              <a:buChar char="•"/>
              <a:defRPr sz="1500" b="0" i="0" u="none" strike="noStrike" cap="none">
                <a:solidFill>
                  <a:schemeClr val="dk1"/>
                </a:solidFill>
                <a:latin typeface="Arial"/>
                <a:ea typeface="Arial"/>
                <a:cs typeface="Arial"/>
                <a:sym typeface="Arial"/>
              </a:defRPr>
            </a:lvl6pPr>
            <a:lvl7pPr marL="2228850" marR="0" lvl="6" indent="-76200" algn="l" rtl="0">
              <a:spcBef>
                <a:spcPts val="300"/>
              </a:spcBef>
              <a:buClr>
                <a:schemeClr val="dk1"/>
              </a:buClr>
              <a:buSzPct val="100000"/>
              <a:buFont typeface="Arial"/>
              <a:buChar char="•"/>
              <a:defRPr sz="1500" b="0" i="0" u="none" strike="noStrike" cap="none">
                <a:solidFill>
                  <a:schemeClr val="dk1"/>
                </a:solidFill>
                <a:latin typeface="Arial"/>
                <a:ea typeface="Arial"/>
                <a:cs typeface="Arial"/>
                <a:sym typeface="Arial"/>
              </a:defRPr>
            </a:lvl7pPr>
            <a:lvl8pPr marL="2571750" marR="0" lvl="7" indent="-76200" algn="l" rtl="0">
              <a:spcBef>
                <a:spcPts val="300"/>
              </a:spcBef>
              <a:buClr>
                <a:schemeClr val="dk1"/>
              </a:buClr>
              <a:buSzPct val="100000"/>
              <a:buFont typeface="Arial"/>
              <a:buChar char="•"/>
              <a:defRPr sz="1500" b="0" i="0" u="none" strike="noStrike" cap="none">
                <a:solidFill>
                  <a:schemeClr val="dk1"/>
                </a:solidFill>
                <a:latin typeface="Arial"/>
                <a:ea typeface="Arial"/>
                <a:cs typeface="Arial"/>
                <a:sym typeface="Arial"/>
              </a:defRPr>
            </a:lvl8pPr>
            <a:lvl9pPr marL="2914650" marR="0" lvl="8" indent="-76200" algn="l" rtl="0">
              <a:spcBef>
                <a:spcPts val="300"/>
              </a:spcBef>
              <a:buClr>
                <a:schemeClr val="dk1"/>
              </a:buClr>
              <a:buSzPct val="1000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21" name="Shape 21"/>
          <p:cNvSpPr txBox="1">
            <a:spLocks noGrp="1"/>
          </p:cNvSpPr>
          <p:nvPr>
            <p:ph type="sldNum" idx="12"/>
          </p:nvPr>
        </p:nvSpPr>
        <p:spPr>
          <a:xfrm>
            <a:off x="8497765" y="6489580"/>
            <a:ext cx="433137" cy="125533"/>
          </a:xfrm>
          <a:prstGeom prst="rect">
            <a:avLst/>
          </a:prstGeom>
          <a:noFill/>
          <a:ln>
            <a:noFill/>
          </a:ln>
        </p:spPr>
        <p:txBody>
          <a:bodyPr lIns="0" tIns="0" rIns="0" bIns="0" anchor="ctr" anchorCtr="0">
            <a:noAutofit/>
          </a:bodyPr>
          <a:lstStyle/>
          <a:p>
            <a:pPr marL="0" marR="0" lvl="0" indent="0" algn="l" rtl="0">
              <a:spcBef>
                <a:spcPts val="0"/>
              </a:spcBef>
              <a:buSzPct val="25000"/>
              <a:buNone/>
            </a:pPr>
            <a:fld id="{00000000-1234-1234-1234-123412341234}" type="slidenum">
              <a:rPr lang="en-US" sz="600" b="1" i="0" u="none" strike="noStrike" cap="none">
                <a:solidFill>
                  <a:schemeClr val="dk2"/>
                </a:solidFill>
                <a:latin typeface="Arial"/>
                <a:ea typeface="Arial"/>
                <a:cs typeface="Arial"/>
                <a:sym typeface="Arial"/>
              </a:rPr>
              <a:pPr marL="0" marR="0" lvl="0" indent="0" algn="l" rtl="0">
                <a:spcBef>
                  <a:spcPts val="0"/>
                </a:spcBef>
                <a:buSzPct val="25000"/>
                <a:buNone/>
              </a:pPr>
              <a:t>‹#›</a:t>
            </a:fld>
            <a:endParaRPr lang="en-US" sz="600" b="1" i="0" u="none" strike="noStrike" cap="none">
              <a:solidFill>
                <a:schemeClr val="dk2"/>
              </a:solidFill>
              <a:latin typeface="Arial"/>
              <a:ea typeface="Arial"/>
              <a:cs typeface="Arial"/>
              <a:sym typeface="Arial"/>
            </a:endParaRPr>
          </a:p>
        </p:txBody>
      </p:sp>
      <p:sp>
        <p:nvSpPr>
          <p:cNvPr id="22" name="Shape 22"/>
          <p:cNvSpPr txBox="1">
            <a:spLocks noGrp="1"/>
          </p:cNvSpPr>
          <p:nvPr>
            <p:ph type="ftr" idx="11"/>
          </p:nvPr>
        </p:nvSpPr>
        <p:spPr>
          <a:xfrm>
            <a:off x="6325386" y="6489580"/>
            <a:ext cx="2139656" cy="125533"/>
          </a:xfrm>
          <a:prstGeom prst="rect">
            <a:avLst/>
          </a:prstGeom>
          <a:noFill/>
          <a:ln>
            <a:noFill/>
          </a:ln>
        </p:spPr>
        <p:txBody>
          <a:bodyPr lIns="91425" tIns="91425" rIns="91425" bIns="91425" anchor="ctr" anchorCtr="0"/>
          <a:lstStyle>
            <a:lvl1pPr marL="0" marR="0" lvl="0" indent="0" algn="r" rtl="0">
              <a:spcBef>
                <a:spcPts val="0"/>
              </a:spcBef>
              <a:buNone/>
              <a:defRPr sz="600" b="0" i="0" u="none" strike="noStrike" cap="none">
                <a:solidFill>
                  <a:schemeClr val="dk2"/>
                </a:solidFill>
                <a:latin typeface="Arial"/>
                <a:ea typeface="Arial"/>
                <a:cs typeface="Arial"/>
                <a:sym typeface="Arial"/>
              </a:defRPr>
            </a:lvl1pPr>
            <a:lvl2pPr marL="342900" marR="0" lvl="1" indent="0" algn="l" rtl="0">
              <a:spcBef>
                <a:spcPts val="0"/>
              </a:spcBef>
              <a:buNone/>
              <a:defRPr sz="1350" b="0" i="0" u="none" strike="noStrike" cap="none">
                <a:solidFill>
                  <a:schemeClr val="dk1"/>
                </a:solidFill>
                <a:latin typeface="Arial"/>
                <a:ea typeface="Arial"/>
                <a:cs typeface="Arial"/>
                <a:sym typeface="Arial"/>
              </a:defRPr>
            </a:lvl2pPr>
            <a:lvl3pPr marL="685800" marR="0" lvl="2" indent="0" algn="l" rtl="0">
              <a:spcBef>
                <a:spcPts val="0"/>
              </a:spcBef>
              <a:buNone/>
              <a:defRPr sz="1350" b="0" i="0" u="none" strike="noStrike" cap="none">
                <a:solidFill>
                  <a:schemeClr val="dk1"/>
                </a:solidFill>
                <a:latin typeface="Arial"/>
                <a:ea typeface="Arial"/>
                <a:cs typeface="Arial"/>
                <a:sym typeface="Arial"/>
              </a:defRPr>
            </a:lvl3pPr>
            <a:lvl4pPr marL="1028700" marR="0" lvl="3" indent="0" algn="l" rtl="0">
              <a:spcBef>
                <a:spcPts val="0"/>
              </a:spcBef>
              <a:buNone/>
              <a:defRPr sz="1350" b="0" i="0" u="none" strike="noStrike" cap="none">
                <a:solidFill>
                  <a:schemeClr val="dk1"/>
                </a:solidFill>
                <a:latin typeface="Arial"/>
                <a:ea typeface="Arial"/>
                <a:cs typeface="Arial"/>
                <a:sym typeface="Arial"/>
              </a:defRPr>
            </a:lvl4pPr>
            <a:lvl5pPr marL="1371600" marR="0" lvl="4" indent="0" algn="l" rtl="0">
              <a:spcBef>
                <a:spcPts val="0"/>
              </a:spcBef>
              <a:buNone/>
              <a:defRPr sz="1350" b="0" i="0" u="none" strike="noStrike" cap="none">
                <a:solidFill>
                  <a:schemeClr val="dk1"/>
                </a:solidFill>
                <a:latin typeface="Arial"/>
                <a:ea typeface="Arial"/>
                <a:cs typeface="Arial"/>
                <a:sym typeface="Arial"/>
              </a:defRPr>
            </a:lvl5pPr>
            <a:lvl6pPr marL="1714500" marR="0" lvl="5" indent="0" algn="l" rtl="0">
              <a:spcBef>
                <a:spcPts val="0"/>
              </a:spcBef>
              <a:buNone/>
              <a:defRPr sz="1350" b="0" i="0" u="none" strike="noStrike" cap="none">
                <a:solidFill>
                  <a:schemeClr val="dk1"/>
                </a:solidFill>
                <a:latin typeface="Arial"/>
                <a:ea typeface="Arial"/>
                <a:cs typeface="Arial"/>
                <a:sym typeface="Arial"/>
              </a:defRPr>
            </a:lvl6pPr>
            <a:lvl7pPr marL="2057400" marR="0" lvl="6" indent="0" algn="l" rtl="0">
              <a:spcBef>
                <a:spcPts val="0"/>
              </a:spcBef>
              <a:buNone/>
              <a:defRPr sz="1350" b="0" i="0" u="none" strike="noStrike" cap="none">
                <a:solidFill>
                  <a:schemeClr val="dk1"/>
                </a:solidFill>
                <a:latin typeface="Arial"/>
                <a:ea typeface="Arial"/>
                <a:cs typeface="Arial"/>
                <a:sym typeface="Arial"/>
              </a:defRPr>
            </a:lvl7pPr>
            <a:lvl8pPr marL="2400300" marR="0" lvl="7" indent="0" algn="l" rtl="0">
              <a:spcBef>
                <a:spcPts val="0"/>
              </a:spcBef>
              <a:buNone/>
              <a:defRPr sz="1350" b="0" i="0" u="none" strike="noStrike" cap="none">
                <a:solidFill>
                  <a:schemeClr val="dk1"/>
                </a:solidFill>
                <a:latin typeface="Arial"/>
                <a:ea typeface="Arial"/>
                <a:cs typeface="Arial"/>
                <a:sym typeface="Arial"/>
              </a:defRPr>
            </a:lvl8pPr>
            <a:lvl9pPr marL="2743200" marR="0" lvl="8" indent="0" algn="l" rtl="0">
              <a:spcBef>
                <a:spcPts val="0"/>
              </a:spcBef>
              <a:buNone/>
              <a:defRPr sz="1350" b="0" i="0" u="none" strike="noStrike" cap="none">
                <a:solidFill>
                  <a:schemeClr val="dk1"/>
                </a:solidFill>
                <a:latin typeface="Arial"/>
                <a:ea typeface="Arial"/>
                <a:cs typeface="Arial"/>
                <a:sym typeface="Arial"/>
              </a:defRPr>
            </a:lvl9pPr>
          </a:lstStyle>
          <a:p>
            <a:r>
              <a:rPr lang="en-US"/>
              <a:t>TestNav Technical Overview</a:t>
            </a:r>
            <a:endParaRPr/>
          </a:p>
        </p:txBody>
      </p:sp>
    </p:spTree>
    <p:extLst>
      <p:ext uri="{BB962C8B-B14F-4D97-AF65-F5344CB8AC3E}">
        <p14:creationId xmlns:p14="http://schemas.microsoft.com/office/powerpoint/2010/main" val="238541315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userDrawn="1">
  <p:cSld name="Divider Option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Freeform 5"/>
          <p:cNvSpPr>
            <a:spLocks/>
          </p:cNvSpPr>
          <p:nvPr userDrawn="1"/>
        </p:nvSpPr>
        <p:spPr bwMode="auto">
          <a:xfrm>
            <a:off x="1971676" y="784225"/>
            <a:ext cx="5210175" cy="5422209"/>
          </a:xfrm>
          <a:custGeom>
            <a:avLst/>
            <a:gdLst>
              <a:gd name="T0" fmla="*/ 1414 w 1453"/>
              <a:gd name="T1" fmla="*/ 926 h 1512"/>
              <a:gd name="T2" fmla="*/ 1429 w 1453"/>
              <a:gd name="T3" fmla="*/ 558 h 1512"/>
              <a:gd name="T4" fmla="*/ 1394 w 1453"/>
              <a:gd name="T5" fmla="*/ 444 h 1512"/>
              <a:gd name="T6" fmla="*/ 874 w 1453"/>
              <a:gd name="T7" fmla="*/ 42 h 1512"/>
              <a:gd name="T8" fmla="*/ 305 w 1453"/>
              <a:gd name="T9" fmla="*/ 138 h 1512"/>
              <a:gd name="T10" fmla="*/ 71 w 1453"/>
              <a:gd name="T11" fmla="*/ 383 h 1512"/>
              <a:gd name="T12" fmla="*/ 18 w 1453"/>
              <a:gd name="T13" fmla="*/ 775 h 1512"/>
              <a:gd name="T14" fmla="*/ 86 w 1453"/>
              <a:gd name="T15" fmla="*/ 1025 h 1512"/>
              <a:gd name="T16" fmla="*/ 86 w 1453"/>
              <a:gd name="T17" fmla="*/ 1026 h 1512"/>
              <a:gd name="T18" fmla="*/ 426 w 1453"/>
              <a:gd name="T19" fmla="*/ 1412 h 1512"/>
              <a:gd name="T20" fmla="*/ 978 w 1453"/>
              <a:gd name="T21" fmla="*/ 1433 h 1512"/>
              <a:gd name="T22" fmla="*/ 1414 w 1453"/>
              <a:gd name="T23" fmla="*/ 926 h 1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53" h="1512">
                <a:moveTo>
                  <a:pt x="1414" y="926"/>
                </a:moveTo>
                <a:cubicBezTo>
                  <a:pt x="1447" y="801"/>
                  <a:pt x="1453" y="674"/>
                  <a:pt x="1429" y="558"/>
                </a:cubicBezTo>
                <a:cubicBezTo>
                  <a:pt x="1421" y="519"/>
                  <a:pt x="1409" y="480"/>
                  <a:pt x="1394" y="444"/>
                </a:cubicBezTo>
                <a:cubicBezTo>
                  <a:pt x="1309" y="243"/>
                  <a:pt x="1115" y="93"/>
                  <a:pt x="874" y="42"/>
                </a:cubicBezTo>
                <a:cubicBezTo>
                  <a:pt x="675" y="0"/>
                  <a:pt x="472" y="34"/>
                  <a:pt x="305" y="138"/>
                </a:cubicBezTo>
                <a:cubicBezTo>
                  <a:pt x="199" y="204"/>
                  <a:pt x="118" y="289"/>
                  <a:pt x="71" y="383"/>
                </a:cubicBezTo>
                <a:cubicBezTo>
                  <a:pt x="18" y="489"/>
                  <a:pt x="0" y="624"/>
                  <a:pt x="18" y="775"/>
                </a:cubicBezTo>
                <a:cubicBezTo>
                  <a:pt x="30" y="861"/>
                  <a:pt x="52" y="946"/>
                  <a:pt x="86" y="1025"/>
                </a:cubicBezTo>
                <a:cubicBezTo>
                  <a:pt x="86" y="1026"/>
                  <a:pt x="86" y="1026"/>
                  <a:pt x="86" y="1026"/>
                </a:cubicBezTo>
                <a:cubicBezTo>
                  <a:pt x="159" y="1199"/>
                  <a:pt x="277" y="1333"/>
                  <a:pt x="426" y="1412"/>
                </a:cubicBezTo>
                <a:cubicBezTo>
                  <a:pt x="601" y="1505"/>
                  <a:pt x="797" y="1512"/>
                  <a:pt x="978" y="1433"/>
                </a:cubicBezTo>
                <a:cubicBezTo>
                  <a:pt x="1190" y="1342"/>
                  <a:pt x="1353" y="1152"/>
                  <a:pt x="1414" y="926"/>
                </a:cubicBezTo>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2" name="Title 1"/>
          <p:cNvSpPr>
            <a:spLocks noGrp="1"/>
          </p:cNvSpPr>
          <p:nvPr>
            <p:ph type="ctrTitle"/>
          </p:nvPr>
        </p:nvSpPr>
        <p:spPr>
          <a:xfrm>
            <a:off x="2430000" y="2973600"/>
            <a:ext cx="4284000" cy="1044000"/>
          </a:xfrm>
        </p:spPr>
        <p:txBody>
          <a:bodyPr anchor="ctr" anchorCtr="0"/>
          <a:lstStyle>
            <a:lvl1pPr algn="ctr">
              <a:lnSpc>
                <a:spcPts val="2700"/>
              </a:lnSpc>
              <a:defRPr sz="2550">
                <a:solidFill>
                  <a:schemeClr val="tx1"/>
                </a:solidFill>
                <a:latin typeface="+mj-lt"/>
              </a:defRPr>
            </a:lvl1pPr>
          </a:lstStyle>
          <a:p>
            <a:r>
              <a:rPr lang="en-US"/>
              <a:t>Click to edit Master title style</a:t>
            </a:r>
            <a:endParaRPr lang="en-GB"/>
          </a:p>
        </p:txBody>
      </p:sp>
    </p:spTree>
    <p:extLst>
      <p:ext uri="{BB962C8B-B14F-4D97-AF65-F5344CB8AC3E}">
        <p14:creationId xmlns:p14="http://schemas.microsoft.com/office/powerpoint/2010/main" val="242126174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cSld name="1_Section Header">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623887" y="1709740"/>
            <a:ext cx="7886700" cy="2852737"/>
          </a:xfrm>
          <a:prstGeom prst="rect">
            <a:avLst/>
          </a:prstGeom>
          <a:noFill/>
          <a:ln>
            <a:noFill/>
          </a:ln>
        </p:spPr>
        <p:txBody>
          <a:bodyPr lIns="91425" tIns="91425" rIns="91425" bIns="91425" anchor="ctr" anchorCtr="1"/>
          <a:lstStyle>
            <a:lvl1pPr marL="0" marR="0" lvl="0" indent="0" algn="ctr" rtl="0">
              <a:lnSpc>
                <a:spcPct val="90909"/>
              </a:lnSpc>
              <a:spcBef>
                <a:spcPts val="0"/>
              </a:spcBef>
              <a:buClr>
                <a:schemeClr val="dk1"/>
              </a:buClr>
              <a:buFont typeface="Times New Roman"/>
              <a:buNone/>
              <a:defRPr sz="3300" b="1" i="0" u="none" strike="noStrike" cap="none">
                <a:solidFill>
                  <a:schemeClr val="dk1"/>
                </a:solidFill>
                <a:latin typeface="Times New Roman"/>
                <a:ea typeface="Times New Roman"/>
                <a:cs typeface="Times New Roman"/>
                <a:sym typeface="Times New Roman"/>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endParaRPr/>
          </a:p>
        </p:txBody>
      </p:sp>
      <p:sp>
        <p:nvSpPr>
          <p:cNvPr id="25" name="Shape 25"/>
          <p:cNvSpPr txBox="1">
            <a:spLocks noGrp="1"/>
          </p:cNvSpPr>
          <p:nvPr>
            <p:ph type="body" idx="1"/>
          </p:nvPr>
        </p:nvSpPr>
        <p:spPr>
          <a:xfrm>
            <a:off x="623887" y="4589464"/>
            <a:ext cx="7886700" cy="1500187"/>
          </a:xfrm>
          <a:prstGeom prst="rect">
            <a:avLst/>
          </a:prstGeom>
          <a:noFill/>
          <a:ln>
            <a:noFill/>
          </a:ln>
        </p:spPr>
        <p:txBody>
          <a:bodyPr lIns="91425" tIns="91425" rIns="91425" bIns="91425" anchor="t" anchorCtr="0"/>
          <a:lstStyle>
            <a:lvl1pPr marL="0" marR="0" lvl="0" indent="0" algn="l" rtl="0">
              <a:lnSpc>
                <a:spcPct val="79166"/>
              </a:lnSpc>
              <a:spcBef>
                <a:spcPts val="0"/>
              </a:spcBef>
              <a:spcAft>
                <a:spcPts val="0"/>
              </a:spcAft>
              <a:buClr>
                <a:schemeClr val="lt2"/>
              </a:buClr>
              <a:buFont typeface="Arial"/>
              <a:buNone/>
              <a:defRPr sz="1800" b="0" i="0" u="none" strike="noStrike" cap="none">
                <a:solidFill>
                  <a:schemeClr val="lt2"/>
                </a:solidFill>
                <a:latin typeface="Arial"/>
                <a:ea typeface="Arial"/>
                <a:cs typeface="Arial"/>
                <a:sym typeface="Arial"/>
              </a:defRPr>
            </a:lvl1pPr>
            <a:lvl2pPr marL="342900" marR="0" lvl="1" indent="0" algn="l" rtl="0">
              <a:lnSpc>
                <a:spcPct val="95000"/>
              </a:lnSpc>
              <a:spcBef>
                <a:spcPts val="0"/>
              </a:spcBef>
              <a:spcAft>
                <a:spcPts val="0"/>
              </a:spcAft>
              <a:buClr>
                <a:schemeClr val="lt2"/>
              </a:buClr>
              <a:buFont typeface="Arial"/>
              <a:buNone/>
              <a:defRPr sz="1500" b="0" i="0" u="none" strike="noStrike" cap="none">
                <a:solidFill>
                  <a:schemeClr val="lt2"/>
                </a:solidFill>
                <a:latin typeface="Arial"/>
                <a:ea typeface="Arial"/>
                <a:cs typeface="Arial"/>
                <a:sym typeface="Arial"/>
              </a:defRPr>
            </a:lvl2pPr>
            <a:lvl3pPr marL="685800" marR="0" lvl="2" indent="0" algn="l" rtl="0">
              <a:lnSpc>
                <a:spcPct val="105555"/>
              </a:lnSpc>
              <a:spcBef>
                <a:spcPts val="0"/>
              </a:spcBef>
              <a:spcAft>
                <a:spcPts val="0"/>
              </a:spcAft>
              <a:buClr>
                <a:schemeClr val="accent4"/>
              </a:buClr>
              <a:buFont typeface="Arial"/>
              <a:buNone/>
              <a:defRPr sz="1350" b="0" i="0" u="none" strike="noStrike" cap="none">
                <a:solidFill>
                  <a:schemeClr val="lt2"/>
                </a:solidFill>
                <a:latin typeface="Arial"/>
                <a:ea typeface="Arial"/>
                <a:cs typeface="Arial"/>
                <a:sym typeface="Arial"/>
              </a:defRPr>
            </a:lvl3pPr>
            <a:lvl4pPr marL="1028700" marR="0" lvl="3" indent="0" algn="l" rtl="0">
              <a:lnSpc>
                <a:spcPct val="93750"/>
              </a:lnSpc>
              <a:spcBef>
                <a:spcPts val="0"/>
              </a:spcBef>
              <a:spcAft>
                <a:spcPts val="638"/>
              </a:spcAft>
              <a:buClr>
                <a:schemeClr val="dk1"/>
              </a:buClr>
              <a:buFont typeface="Arial"/>
              <a:buNone/>
              <a:defRPr sz="1200" b="0" i="0" u="none" strike="noStrike" cap="none">
                <a:solidFill>
                  <a:schemeClr val="lt2"/>
                </a:solidFill>
                <a:latin typeface="Arial"/>
                <a:ea typeface="Arial"/>
                <a:cs typeface="Arial"/>
                <a:sym typeface="Arial"/>
              </a:defRPr>
            </a:lvl4pPr>
            <a:lvl5pPr marL="1371600" marR="0" lvl="4" indent="0" algn="l" rtl="0">
              <a:spcBef>
                <a:spcPts val="240"/>
              </a:spcBef>
              <a:buClr>
                <a:schemeClr val="dk1"/>
              </a:buClr>
              <a:buFont typeface="Arial"/>
              <a:buNone/>
              <a:defRPr sz="1200" b="0" i="0" u="none" strike="noStrike" cap="none">
                <a:solidFill>
                  <a:schemeClr val="dk1"/>
                </a:solidFill>
                <a:latin typeface="Arial"/>
                <a:ea typeface="Arial"/>
                <a:cs typeface="Arial"/>
                <a:sym typeface="Arial"/>
              </a:defRPr>
            </a:lvl5pPr>
            <a:lvl6pPr marL="1714500" marR="0" lvl="5" indent="0" algn="l" rtl="0">
              <a:spcBef>
                <a:spcPts val="240"/>
              </a:spcBef>
              <a:buClr>
                <a:schemeClr val="dk1"/>
              </a:buClr>
              <a:buFont typeface="Arial"/>
              <a:buNone/>
              <a:defRPr sz="1200" b="0" i="0" u="none" strike="noStrike" cap="none">
                <a:solidFill>
                  <a:schemeClr val="dk1"/>
                </a:solidFill>
                <a:latin typeface="Arial"/>
                <a:ea typeface="Arial"/>
                <a:cs typeface="Arial"/>
                <a:sym typeface="Arial"/>
              </a:defRPr>
            </a:lvl6pPr>
            <a:lvl7pPr marL="2057400" marR="0" lvl="6" indent="0" algn="l" rtl="0">
              <a:spcBef>
                <a:spcPts val="240"/>
              </a:spcBef>
              <a:buClr>
                <a:schemeClr val="dk1"/>
              </a:buClr>
              <a:buFont typeface="Arial"/>
              <a:buNone/>
              <a:defRPr sz="1200" b="0" i="0" u="none" strike="noStrike" cap="none">
                <a:solidFill>
                  <a:schemeClr val="dk1"/>
                </a:solidFill>
                <a:latin typeface="Arial"/>
                <a:ea typeface="Arial"/>
                <a:cs typeface="Arial"/>
                <a:sym typeface="Arial"/>
              </a:defRPr>
            </a:lvl7pPr>
            <a:lvl8pPr marL="2400300" marR="0" lvl="7" indent="0" algn="l" rtl="0">
              <a:spcBef>
                <a:spcPts val="240"/>
              </a:spcBef>
              <a:buClr>
                <a:schemeClr val="dk1"/>
              </a:buClr>
              <a:buFont typeface="Arial"/>
              <a:buNone/>
              <a:defRPr sz="1200" b="0" i="0" u="none" strike="noStrike" cap="none">
                <a:solidFill>
                  <a:schemeClr val="dk1"/>
                </a:solidFill>
                <a:latin typeface="Arial"/>
                <a:ea typeface="Arial"/>
                <a:cs typeface="Arial"/>
                <a:sym typeface="Arial"/>
              </a:defRPr>
            </a:lvl8pPr>
            <a:lvl9pPr marL="2743200" marR="0" lvl="8" indent="0" algn="l" rtl="0">
              <a:spcBef>
                <a:spcPts val="240"/>
              </a:spcBef>
              <a:buClr>
                <a:schemeClr val="dk1"/>
              </a:buClr>
              <a:buFont typeface="Arial"/>
              <a:buNone/>
              <a:defRPr sz="1200" b="0" i="0" u="none" strike="noStrike" cap="none">
                <a:solidFill>
                  <a:schemeClr val="dk1"/>
                </a:solidFill>
                <a:latin typeface="Arial"/>
                <a:ea typeface="Arial"/>
                <a:cs typeface="Arial"/>
                <a:sym typeface="Arial"/>
              </a:defRPr>
            </a:lvl9pPr>
          </a:lstStyle>
          <a:p>
            <a:endParaRPr/>
          </a:p>
        </p:txBody>
      </p:sp>
      <p:sp>
        <p:nvSpPr>
          <p:cNvPr id="26" name="Shape 26"/>
          <p:cNvSpPr txBox="1">
            <a:spLocks noGrp="1"/>
          </p:cNvSpPr>
          <p:nvPr>
            <p:ph type="sldNum" idx="12"/>
          </p:nvPr>
        </p:nvSpPr>
        <p:spPr>
          <a:xfrm>
            <a:off x="8497765" y="6489580"/>
            <a:ext cx="433137" cy="125533"/>
          </a:xfrm>
          <a:prstGeom prst="rect">
            <a:avLst/>
          </a:prstGeom>
          <a:noFill/>
          <a:ln>
            <a:noFill/>
          </a:ln>
        </p:spPr>
        <p:txBody>
          <a:bodyPr lIns="0" tIns="0" rIns="0" bIns="0" anchor="ctr" anchorCtr="0">
            <a:noAutofit/>
          </a:bodyPr>
          <a:lstStyle/>
          <a:p>
            <a:pPr marL="0" marR="0" lvl="0" indent="0" algn="l" rtl="0">
              <a:spcBef>
                <a:spcPts val="0"/>
              </a:spcBef>
              <a:buSzPct val="25000"/>
              <a:buNone/>
            </a:pPr>
            <a:fld id="{00000000-1234-1234-1234-123412341234}" type="slidenum">
              <a:rPr lang="en-US" sz="600" b="1" i="0" u="none" strike="noStrike" cap="none">
                <a:solidFill>
                  <a:schemeClr val="dk2"/>
                </a:solidFill>
                <a:latin typeface="Arial"/>
                <a:ea typeface="Arial"/>
                <a:cs typeface="Arial"/>
                <a:sym typeface="Arial"/>
              </a:rPr>
              <a:pPr marL="0" marR="0" lvl="0" indent="0" algn="l" rtl="0">
                <a:spcBef>
                  <a:spcPts val="0"/>
                </a:spcBef>
                <a:buSzPct val="25000"/>
                <a:buNone/>
              </a:pPr>
              <a:t>‹#›</a:t>
            </a:fld>
            <a:endParaRPr lang="en-US" sz="600" b="1" i="0" u="none" strike="noStrike" cap="none">
              <a:solidFill>
                <a:schemeClr val="dk2"/>
              </a:solidFill>
              <a:latin typeface="Arial"/>
              <a:ea typeface="Arial"/>
              <a:cs typeface="Arial"/>
              <a:sym typeface="Arial"/>
            </a:endParaRPr>
          </a:p>
        </p:txBody>
      </p:sp>
      <p:sp>
        <p:nvSpPr>
          <p:cNvPr id="27" name="Shape 27"/>
          <p:cNvSpPr txBox="1">
            <a:spLocks noGrp="1"/>
          </p:cNvSpPr>
          <p:nvPr>
            <p:ph type="ftr" idx="11"/>
          </p:nvPr>
        </p:nvSpPr>
        <p:spPr>
          <a:xfrm>
            <a:off x="6325386" y="6489580"/>
            <a:ext cx="2139656" cy="125533"/>
          </a:xfrm>
          <a:prstGeom prst="rect">
            <a:avLst/>
          </a:prstGeom>
          <a:noFill/>
          <a:ln>
            <a:noFill/>
          </a:ln>
        </p:spPr>
        <p:txBody>
          <a:bodyPr lIns="91425" tIns="91425" rIns="91425" bIns="91425" anchor="ctr" anchorCtr="0"/>
          <a:lstStyle>
            <a:lvl1pPr marL="0" marR="0" lvl="0" indent="0" algn="r" rtl="0">
              <a:spcBef>
                <a:spcPts val="0"/>
              </a:spcBef>
              <a:buNone/>
              <a:defRPr sz="600" b="0" i="0" u="none" strike="noStrike" cap="none">
                <a:solidFill>
                  <a:schemeClr val="dk2"/>
                </a:solidFill>
                <a:latin typeface="Arial"/>
                <a:ea typeface="Arial"/>
                <a:cs typeface="Arial"/>
                <a:sym typeface="Arial"/>
              </a:defRPr>
            </a:lvl1pPr>
            <a:lvl2pPr marL="342900" marR="0" lvl="1" indent="0" algn="l" rtl="0">
              <a:spcBef>
                <a:spcPts val="0"/>
              </a:spcBef>
              <a:buNone/>
              <a:defRPr sz="1350" b="0" i="0" u="none" strike="noStrike" cap="none">
                <a:solidFill>
                  <a:schemeClr val="dk1"/>
                </a:solidFill>
                <a:latin typeface="Arial"/>
                <a:ea typeface="Arial"/>
                <a:cs typeface="Arial"/>
                <a:sym typeface="Arial"/>
              </a:defRPr>
            </a:lvl2pPr>
            <a:lvl3pPr marL="685800" marR="0" lvl="2" indent="0" algn="l" rtl="0">
              <a:spcBef>
                <a:spcPts val="0"/>
              </a:spcBef>
              <a:buNone/>
              <a:defRPr sz="1350" b="0" i="0" u="none" strike="noStrike" cap="none">
                <a:solidFill>
                  <a:schemeClr val="dk1"/>
                </a:solidFill>
                <a:latin typeface="Arial"/>
                <a:ea typeface="Arial"/>
                <a:cs typeface="Arial"/>
                <a:sym typeface="Arial"/>
              </a:defRPr>
            </a:lvl3pPr>
            <a:lvl4pPr marL="1028700" marR="0" lvl="3" indent="0" algn="l" rtl="0">
              <a:spcBef>
                <a:spcPts val="0"/>
              </a:spcBef>
              <a:buNone/>
              <a:defRPr sz="1350" b="0" i="0" u="none" strike="noStrike" cap="none">
                <a:solidFill>
                  <a:schemeClr val="dk1"/>
                </a:solidFill>
                <a:latin typeface="Arial"/>
                <a:ea typeface="Arial"/>
                <a:cs typeface="Arial"/>
                <a:sym typeface="Arial"/>
              </a:defRPr>
            </a:lvl4pPr>
            <a:lvl5pPr marL="1371600" marR="0" lvl="4" indent="0" algn="l" rtl="0">
              <a:spcBef>
                <a:spcPts val="0"/>
              </a:spcBef>
              <a:buNone/>
              <a:defRPr sz="1350" b="0" i="0" u="none" strike="noStrike" cap="none">
                <a:solidFill>
                  <a:schemeClr val="dk1"/>
                </a:solidFill>
                <a:latin typeface="Arial"/>
                <a:ea typeface="Arial"/>
                <a:cs typeface="Arial"/>
                <a:sym typeface="Arial"/>
              </a:defRPr>
            </a:lvl5pPr>
            <a:lvl6pPr marL="1714500" marR="0" lvl="5" indent="0" algn="l" rtl="0">
              <a:spcBef>
                <a:spcPts val="0"/>
              </a:spcBef>
              <a:buNone/>
              <a:defRPr sz="1350" b="0" i="0" u="none" strike="noStrike" cap="none">
                <a:solidFill>
                  <a:schemeClr val="dk1"/>
                </a:solidFill>
                <a:latin typeface="Arial"/>
                <a:ea typeface="Arial"/>
                <a:cs typeface="Arial"/>
                <a:sym typeface="Arial"/>
              </a:defRPr>
            </a:lvl6pPr>
            <a:lvl7pPr marL="2057400" marR="0" lvl="6" indent="0" algn="l" rtl="0">
              <a:spcBef>
                <a:spcPts val="0"/>
              </a:spcBef>
              <a:buNone/>
              <a:defRPr sz="1350" b="0" i="0" u="none" strike="noStrike" cap="none">
                <a:solidFill>
                  <a:schemeClr val="dk1"/>
                </a:solidFill>
                <a:latin typeface="Arial"/>
                <a:ea typeface="Arial"/>
                <a:cs typeface="Arial"/>
                <a:sym typeface="Arial"/>
              </a:defRPr>
            </a:lvl7pPr>
            <a:lvl8pPr marL="2400300" marR="0" lvl="7" indent="0" algn="l" rtl="0">
              <a:spcBef>
                <a:spcPts val="0"/>
              </a:spcBef>
              <a:buNone/>
              <a:defRPr sz="1350" b="0" i="0" u="none" strike="noStrike" cap="none">
                <a:solidFill>
                  <a:schemeClr val="dk1"/>
                </a:solidFill>
                <a:latin typeface="Arial"/>
                <a:ea typeface="Arial"/>
                <a:cs typeface="Arial"/>
                <a:sym typeface="Arial"/>
              </a:defRPr>
            </a:lvl8pPr>
            <a:lvl9pPr marL="2743200" marR="0" lvl="8" indent="0" algn="l" rtl="0">
              <a:spcBef>
                <a:spcPts val="0"/>
              </a:spcBef>
              <a:buNone/>
              <a:defRPr sz="1350" b="0" i="0" u="none" strike="noStrike" cap="none">
                <a:solidFill>
                  <a:schemeClr val="dk1"/>
                </a:solidFill>
                <a:latin typeface="Arial"/>
                <a:ea typeface="Arial"/>
                <a:cs typeface="Arial"/>
                <a:sym typeface="Arial"/>
              </a:defRPr>
            </a:lvl9pPr>
          </a:lstStyle>
          <a:p>
            <a:r>
              <a:rPr lang="en-US"/>
              <a:t>TestNav Technical Overview</a:t>
            </a:r>
            <a:endParaRPr/>
          </a:p>
        </p:txBody>
      </p:sp>
    </p:spTree>
    <p:extLst>
      <p:ext uri="{BB962C8B-B14F-4D97-AF65-F5344CB8AC3E}">
        <p14:creationId xmlns:p14="http://schemas.microsoft.com/office/powerpoint/2010/main" val="31314747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Numbered">
    <p:spTree>
      <p:nvGrpSpPr>
        <p:cNvPr id="1" name=""/>
        <p:cNvGrpSpPr/>
        <p:nvPr/>
      </p:nvGrpSpPr>
      <p:grpSpPr>
        <a:xfrm>
          <a:off x="0" y="0"/>
          <a:ext cx="0" cy="0"/>
          <a:chOff x="0" y="0"/>
          <a:chExt cx="0" cy="0"/>
        </a:xfrm>
      </p:grpSpPr>
      <p:sp>
        <p:nvSpPr>
          <p:cNvPr id="2" name="Title 1"/>
          <p:cNvSpPr>
            <a:spLocks noGrp="1"/>
          </p:cNvSpPr>
          <p:nvPr>
            <p:ph type="title"/>
          </p:nvPr>
        </p:nvSpPr>
        <p:spPr>
          <a:xfrm>
            <a:off x="541339" y="417601"/>
            <a:ext cx="5081587" cy="1115925"/>
          </a:xfrm>
        </p:spPr>
        <p:txBody>
          <a:bodyPr/>
          <a:lstStyle/>
          <a:p>
            <a:r>
              <a:rPr lang="en-US"/>
              <a:t>Click to edit Master title style</a:t>
            </a:r>
            <a:endParaRPr lang="en-GB"/>
          </a:p>
        </p:txBody>
      </p:sp>
      <p:sp>
        <p:nvSpPr>
          <p:cNvPr id="4" name="Text Placeholder 3"/>
          <p:cNvSpPr>
            <a:spLocks noGrp="1"/>
          </p:cNvSpPr>
          <p:nvPr>
            <p:ph type="body" sz="quarter" idx="10"/>
          </p:nvPr>
        </p:nvSpPr>
        <p:spPr>
          <a:xfrm>
            <a:off x="542925" y="1809750"/>
            <a:ext cx="6496050" cy="3781425"/>
          </a:xfrm>
        </p:spPr>
        <p:txBody>
          <a:bodyPr/>
          <a:lstStyle>
            <a:lvl1pPr marL="178594" indent="-178594">
              <a:spcBef>
                <a:spcPts val="851"/>
              </a:spcBef>
              <a:buFont typeface="+mj-lt"/>
              <a:buAutoNum type="arabicPeriod"/>
              <a:defRPr b="1">
                <a:solidFill>
                  <a:schemeClr val="tx1"/>
                </a:solidFill>
              </a:defRPr>
            </a:lvl1pPr>
            <a:lvl2pPr marL="321469" indent="-135731">
              <a:buFont typeface="Arial" panose="020B0604020202020204" pitchFamily="34" charset="0"/>
              <a:buChar char="‒"/>
              <a:defRPr>
                <a:solidFill>
                  <a:srgbClr val="000000"/>
                </a:solidFill>
              </a:defRPr>
            </a:lvl2pPr>
            <a:lvl3pPr marL="471488" indent="-157163">
              <a:defRPr>
                <a:solidFill>
                  <a:srgbClr val="000000"/>
                </a:solidFill>
              </a:defRPr>
            </a:lvl3pPr>
          </a:lstStyle>
          <a:p>
            <a:pPr lvl="0"/>
            <a:r>
              <a:rPr lang="en-US"/>
              <a:t>Click to edit Master text styles</a:t>
            </a:r>
          </a:p>
          <a:p>
            <a:pPr lvl="1"/>
            <a:r>
              <a:rPr lang="en-US"/>
              <a:t>Second level</a:t>
            </a:r>
          </a:p>
          <a:p>
            <a:pPr lvl="2"/>
            <a:r>
              <a:rPr lang="en-US"/>
              <a:t>Third level</a:t>
            </a:r>
          </a:p>
        </p:txBody>
      </p:sp>
      <p:sp>
        <p:nvSpPr>
          <p:cNvPr id="5" name="Slide Number Placeholder 4"/>
          <p:cNvSpPr>
            <a:spLocks noGrp="1"/>
          </p:cNvSpPr>
          <p:nvPr>
            <p:ph type="sldNum" sz="quarter" idx="4"/>
          </p:nvPr>
        </p:nvSpPr>
        <p:spPr>
          <a:xfrm>
            <a:off x="8497766" y="6489578"/>
            <a:ext cx="433138" cy="125534"/>
          </a:xfrm>
        </p:spPr>
        <p:txBody>
          <a:bodyPr/>
          <a:lstStyle/>
          <a:p>
            <a:fld id="{DDBE135E-2566-4748-853C-8A3B78F0FB00}" type="slidenum">
              <a:rPr lang="en-GB" smtClean="0"/>
              <a:pPr/>
              <a:t>‹#›</a:t>
            </a:fld>
            <a:endParaRPr lang="en-GB"/>
          </a:p>
        </p:txBody>
      </p:sp>
    </p:spTree>
    <p:extLst>
      <p:ext uri="{BB962C8B-B14F-4D97-AF65-F5344CB8AC3E}">
        <p14:creationId xmlns:p14="http://schemas.microsoft.com/office/powerpoint/2010/main" val="127959134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userDrawn="1">
  <p:cSld name="2_Statement and Image Option6">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9999" y="418052"/>
            <a:ext cx="6241801" cy="848775"/>
          </a:xfrm>
        </p:spPr>
        <p:txBody>
          <a:bodyPr anchor="t" anchorCtr="0"/>
          <a:lstStyle>
            <a:lvl1pPr>
              <a:lnSpc>
                <a:spcPts val="3000"/>
              </a:lnSpc>
              <a:defRPr sz="2550">
                <a:solidFill>
                  <a:schemeClr val="tx1"/>
                </a:solidFill>
                <a:latin typeface="+mj-lt"/>
              </a:defRPr>
            </a:lvl1pPr>
          </a:lstStyle>
          <a:p>
            <a:r>
              <a:rPr lang="en-US"/>
              <a:t>Click to edit Master title style</a:t>
            </a:r>
            <a:endParaRPr lang="en-GB"/>
          </a:p>
        </p:txBody>
      </p:sp>
      <p:sp>
        <p:nvSpPr>
          <p:cNvPr id="3" name="Content Placeholder 2"/>
          <p:cNvSpPr>
            <a:spLocks noGrp="1"/>
          </p:cNvSpPr>
          <p:nvPr>
            <p:ph idx="1"/>
          </p:nvPr>
        </p:nvSpPr>
        <p:spPr>
          <a:xfrm>
            <a:off x="539999" y="1400176"/>
            <a:ext cx="5052764" cy="3124201"/>
          </a:xfrm>
        </p:spPr>
        <p:txBody>
          <a:bodyPr/>
          <a:lstStyle>
            <a:lvl1pPr marL="0" indent="0">
              <a:lnSpc>
                <a:spcPts val="1425"/>
              </a:lnSpc>
              <a:spcAft>
                <a:spcPts val="0"/>
              </a:spcAft>
              <a:buClr>
                <a:schemeClr val="tx1"/>
              </a:buClr>
              <a:buFont typeface="Arial" panose="020B0604020202020204" pitchFamily="34" charset="0"/>
              <a:buNone/>
              <a:defRPr sz="1200" b="0" i="0" kern="0" baseline="0">
                <a:solidFill>
                  <a:srgbClr val="000000"/>
                </a:solidFill>
                <a:latin typeface="+mn-lt"/>
              </a:defRPr>
            </a:lvl1pPr>
            <a:lvl2pPr marL="0" indent="0">
              <a:lnSpc>
                <a:spcPts val="1200"/>
              </a:lnSpc>
              <a:spcBef>
                <a:spcPts val="1276"/>
              </a:spcBef>
              <a:spcAft>
                <a:spcPts val="0"/>
              </a:spcAft>
              <a:buNone/>
              <a:defRPr sz="900" i="1">
                <a:solidFill>
                  <a:srgbClr val="000000"/>
                </a:solidFill>
              </a:defRPr>
            </a:lvl2pPr>
            <a:lvl3pPr marL="494100" indent="-191700">
              <a:defRPr/>
            </a:lvl3pPr>
          </a:lstStyle>
          <a:p>
            <a:pPr lvl="0"/>
            <a:r>
              <a:rPr lang="en-US"/>
              <a:t>Click to edit Master text styles</a:t>
            </a:r>
          </a:p>
        </p:txBody>
      </p:sp>
      <p:sp>
        <p:nvSpPr>
          <p:cNvPr id="6" name="Picture Placeholder 5"/>
          <p:cNvSpPr>
            <a:spLocks noGrp="1"/>
          </p:cNvSpPr>
          <p:nvPr>
            <p:ph type="pic" sz="quarter" idx="10" hasCustomPrompt="1"/>
          </p:nvPr>
        </p:nvSpPr>
        <p:spPr>
          <a:xfrm>
            <a:off x="6048376" y="1447800"/>
            <a:ext cx="2562225" cy="4524375"/>
          </a:xfrm>
          <a:solidFill>
            <a:srgbClr val="BBBBBB"/>
          </a:solidFill>
        </p:spPr>
        <p:txBody>
          <a:bodyPr vert="horz" lIns="0" tIns="2700000" rIns="0" bIns="0" rtlCol="0">
            <a:noAutofit/>
          </a:bodyPr>
          <a:lstStyle>
            <a:lvl1pPr marL="0" marR="0" indent="0" algn="ctr" defTabSz="685800" rtl="0" eaLnBrk="1" fontAlgn="auto" latinLnBrk="0" hangingPunct="1">
              <a:lnSpc>
                <a:spcPts val="1425"/>
              </a:lnSpc>
              <a:spcBef>
                <a:spcPts val="0"/>
              </a:spcBef>
              <a:spcAft>
                <a:spcPts val="0"/>
              </a:spcAft>
              <a:buClrTx/>
              <a:buSzTx/>
              <a:buFont typeface="Arial" pitchFamily="34" charset="0"/>
              <a:buNone/>
              <a:tabLst/>
              <a:defRPr lang="en-US" sz="825" dirty="0"/>
            </a:lvl1pPr>
          </a:lstStyle>
          <a:p>
            <a:pPr marL="0" marR="0" lvl="0" indent="0" algn="ctr" defTabSz="685800" rtl="0" eaLnBrk="1" fontAlgn="auto" latinLnBrk="0" hangingPunct="1">
              <a:lnSpc>
                <a:spcPts val="1425"/>
              </a:lnSpc>
              <a:spcBef>
                <a:spcPts val="0"/>
              </a:spcBef>
              <a:spcAft>
                <a:spcPts val="0"/>
              </a:spcAft>
              <a:buClrTx/>
              <a:buSzTx/>
              <a:buFont typeface="Arial" pitchFamily="34" charset="0"/>
              <a:buNone/>
              <a:tabLst/>
              <a:defRPr/>
            </a:pPr>
            <a:r>
              <a:rPr lang="en-GB"/>
              <a:t>Insert photographic image</a:t>
            </a:r>
            <a:endParaRPr lang="en-US"/>
          </a:p>
        </p:txBody>
      </p:sp>
      <p:cxnSp>
        <p:nvCxnSpPr>
          <p:cNvPr id="8" name="Straight Connector 7"/>
          <p:cNvCxnSpPr/>
          <p:nvPr userDrawn="1"/>
        </p:nvCxnSpPr>
        <p:spPr>
          <a:xfrm>
            <a:off x="533401" y="6124575"/>
            <a:ext cx="8086725" cy="0"/>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2"/>
          </p:nvPr>
        </p:nvSpPr>
        <p:spPr>
          <a:xfrm>
            <a:off x="5267326" y="6172202"/>
            <a:ext cx="3343275" cy="257175"/>
          </a:xfrm>
        </p:spPr>
        <p:txBody>
          <a:bodyPr/>
          <a:lstStyle>
            <a:lvl1pPr algn="r">
              <a:lnSpc>
                <a:spcPts val="675"/>
              </a:lnSpc>
              <a:spcAft>
                <a:spcPts val="0"/>
              </a:spcAft>
              <a:defRPr sz="450">
                <a:solidFill>
                  <a:srgbClr val="003057"/>
                </a:solidFill>
              </a:defRPr>
            </a:lvl1pPr>
          </a:lstStyle>
          <a:p>
            <a:pPr lvl="0"/>
            <a:r>
              <a:rPr lang="en-US"/>
              <a:t>Click to edit Master text styles</a:t>
            </a:r>
          </a:p>
        </p:txBody>
      </p:sp>
      <p:cxnSp>
        <p:nvCxnSpPr>
          <p:cNvPr id="10" name="Straight Connector 9"/>
          <p:cNvCxnSpPr/>
          <p:nvPr userDrawn="1"/>
        </p:nvCxnSpPr>
        <p:spPr>
          <a:xfrm>
            <a:off x="8465042" y="6504780"/>
            <a:ext cx="0" cy="864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Slide Number Placeholder 5"/>
          <p:cNvSpPr>
            <a:spLocks noGrp="1"/>
          </p:cNvSpPr>
          <p:nvPr>
            <p:ph type="sldNum" sz="quarter" idx="4"/>
          </p:nvPr>
        </p:nvSpPr>
        <p:spPr>
          <a:xfrm>
            <a:off x="8497766" y="6489578"/>
            <a:ext cx="433138" cy="125534"/>
          </a:xfrm>
          <a:prstGeom prst="rect">
            <a:avLst/>
          </a:prstGeom>
        </p:spPr>
        <p:txBody>
          <a:bodyPr vert="horz" lIns="0" tIns="0" rIns="0" bIns="0" rtlCol="0" anchor="ctr" anchorCtr="0"/>
          <a:lstStyle>
            <a:lvl1pPr algn="l">
              <a:defRPr sz="600" b="1">
                <a:solidFill>
                  <a:schemeClr val="tx2"/>
                </a:solidFill>
                <a:latin typeface="+mn-lt"/>
                <a:ea typeface="Lato Light" panose="020F0502020204030203" pitchFamily="34" charset="0"/>
                <a:cs typeface="Lato Light" panose="020F0502020204030203" pitchFamily="34" charset="0"/>
              </a:defRPr>
            </a:lvl1pPr>
          </a:lstStyle>
          <a:p>
            <a:fld id="{DDBE135E-2566-4748-853C-8A3B78F0FB00}" type="slidenum">
              <a:rPr lang="en-GB" smtClean="0"/>
              <a:pPr/>
              <a:t>‹#›</a:t>
            </a:fld>
            <a:endParaRPr lang="en-GB"/>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0410" y="6376791"/>
            <a:ext cx="918000" cy="279915"/>
          </a:xfrm>
          <a:prstGeom prst="rect">
            <a:avLst/>
          </a:prstGeom>
        </p:spPr>
      </p:pic>
    </p:spTree>
    <p:extLst>
      <p:ext uri="{BB962C8B-B14F-4D97-AF65-F5344CB8AC3E}">
        <p14:creationId xmlns:p14="http://schemas.microsoft.com/office/powerpoint/2010/main" val="13383797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userDrawn="1">
  <p:cSld name="More to Learn">
    <p:bg>
      <p:bgPr>
        <a:solidFill>
          <a:schemeClr val="tx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t="5771" b="5310"/>
          <a:stretch/>
        </p:blipFill>
        <p:spPr>
          <a:xfrm>
            <a:off x="888487" y="1"/>
            <a:ext cx="7550663" cy="6858000"/>
          </a:xfrm>
          <a:prstGeom prst="rect">
            <a:avLst/>
          </a:prstGeom>
        </p:spPr>
      </p:pic>
      <p:sp>
        <p:nvSpPr>
          <p:cNvPr id="2" name="Title 1"/>
          <p:cNvSpPr>
            <a:spLocks noGrp="1"/>
          </p:cNvSpPr>
          <p:nvPr>
            <p:ph type="ctrTitle"/>
          </p:nvPr>
        </p:nvSpPr>
        <p:spPr>
          <a:xfrm>
            <a:off x="2333624" y="2728867"/>
            <a:ext cx="4656675" cy="985884"/>
          </a:xfrm>
        </p:spPr>
        <p:txBody>
          <a:bodyPr anchor="b" anchorCtr="0"/>
          <a:lstStyle>
            <a:lvl1pPr algn="ctr">
              <a:lnSpc>
                <a:spcPts val="3000"/>
              </a:lnSpc>
              <a:defRPr sz="2550" i="0">
                <a:solidFill>
                  <a:schemeClr val="tx1"/>
                </a:solidFill>
                <a:latin typeface="+mj-lt"/>
              </a:defRPr>
            </a:lvl1pPr>
          </a:lstStyle>
          <a:p>
            <a:r>
              <a:rPr lang="en-US"/>
              <a:t>Click to edit Master title style</a:t>
            </a:r>
            <a:endParaRPr lang="en-GB"/>
          </a:p>
        </p:txBody>
      </p:sp>
      <p:sp>
        <p:nvSpPr>
          <p:cNvPr id="7" name="Text Placeholder 6"/>
          <p:cNvSpPr>
            <a:spLocks noGrp="1"/>
          </p:cNvSpPr>
          <p:nvPr>
            <p:ph type="body" sz="quarter" idx="10"/>
          </p:nvPr>
        </p:nvSpPr>
        <p:spPr>
          <a:xfrm>
            <a:off x="2343150" y="3829050"/>
            <a:ext cx="4743450" cy="638175"/>
          </a:xfrm>
        </p:spPr>
        <p:txBody>
          <a:bodyPr/>
          <a:lstStyle>
            <a:lvl1pPr algn="ctr">
              <a:lnSpc>
                <a:spcPts val="1575"/>
              </a:lnSpc>
              <a:defRPr>
                <a:solidFill>
                  <a:schemeClr val="tx2"/>
                </a:solidFill>
              </a:defRPr>
            </a:lvl1pPr>
            <a:lvl2pPr marL="0" indent="0" algn="ctr">
              <a:lnSpc>
                <a:spcPts val="1575"/>
              </a:lnSpc>
              <a:buNone/>
              <a:defRPr b="1">
                <a:solidFill>
                  <a:schemeClr val="tx2"/>
                </a:solidFill>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48285693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blank">
  <p:cSld name="Final Slide Option1">
    <p:bg>
      <p:bgPr>
        <a:solidFill>
          <a:schemeClr val="tx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00931" y="3558921"/>
            <a:ext cx="3380239" cy="216408"/>
          </a:xfrm>
          <a:prstGeom prst="rect">
            <a:avLst/>
          </a:prstGeom>
        </p:spPr>
      </p:pic>
    </p:spTree>
    <p:extLst>
      <p:ext uri="{BB962C8B-B14F-4D97-AF65-F5344CB8AC3E}">
        <p14:creationId xmlns:p14="http://schemas.microsoft.com/office/powerpoint/2010/main" val="40251865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Content Placeholder 4"/>
          <p:cNvSpPr>
            <a:spLocks noGrp="1"/>
          </p:cNvSpPr>
          <p:nvPr>
            <p:ph sz="quarter" idx="11"/>
          </p:nvPr>
        </p:nvSpPr>
        <p:spPr>
          <a:xfrm>
            <a:off x="4648200" y="381000"/>
            <a:ext cx="4038600" cy="5867400"/>
          </a:xfrm>
        </p:spPr>
        <p:txBody>
          <a:bodyPr/>
          <a:lstStyle>
            <a:lvl1pPr marL="0" indent="0">
              <a:buNone/>
              <a:defRPr/>
            </a:lvl1pPr>
          </a:lstStyle>
          <a:p>
            <a:pPr lvl="0"/>
            <a:r>
              <a:rPr lang="en-US"/>
              <a:t>Click to edit Master text styles</a:t>
            </a:r>
          </a:p>
        </p:txBody>
      </p:sp>
      <p:sp>
        <p:nvSpPr>
          <p:cNvPr id="4" name="Text Placeholder 3"/>
          <p:cNvSpPr>
            <a:spLocks noGrp="1"/>
          </p:cNvSpPr>
          <p:nvPr>
            <p:ph type="body" sz="quarter" idx="12"/>
          </p:nvPr>
        </p:nvSpPr>
        <p:spPr>
          <a:xfrm>
            <a:off x="533400" y="381000"/>
            <a:ext cx="39624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067873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4154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6107066-7930-8469-D0B4-AFE02B8A0B8C}"/>
              </a:ext>
            </a:extLst>
          </p:cNvPr>
          <p:cNvSpPr/>
          <p:nvPr userDrawn="1"/>
        </p:nvSpPr>
        <p:spPr>
          <a:xfrm>
            <a:off x="228600" y="276225"/>
            <a:ext cx="3810000" cy="5715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9FDBC0B0-7217-98CB-4A68-64A5C358BEB5}"/>
              </a:ext>
            </a:extLst>
          </p:cNvPr>
          <p:cNvSpPr>
            <a:spLocks noGrp="1"/>
          </p:cNvSpPr>
          <p:nvPr>
            <p:ph type="ftr" sz="quarter" idx="10"/>
          </p:nvPr>
        </p:nvSpPr>
        <p:spPr/>
        <p:txBody>
          <a:bodyPr/>
          <a:lstStyle/>
          <a:p>
            <a:pPr>
              <a:defRPr/>
            </a:pPr>
            <a:endParaRPr lang="en-US"/>
          </a:p>
        </p:txBody>
      </p:sp>
      <p:sp>
        <p:nvSpPr>
          <p:cNvPr id="5" name="TextBox 4">
            <a:extLst>
              <a:ext uri="{FF2B5EF4-FFF2-40B4-BE49-F238E27FC236}">
                <a16:creationId xmlns:a16="http://schemas.microsoft.com/office/drawing/2014/main" id="{4929BD56-7B62-2B4C-A8D9-B553CA52EAAF}"/>
              </a:ext>
            </a:extLst>
          </p:cNvPr>
          <p:cNvSpPr txBox="1"/>
          <p:nvPr userDrawn="1"/>
        </p:nvSpPr>
        <p:spPr>
          <a:xfrm>
            <a:off x="4114800" y="381000"/>
            <a:ext cx="4800600" cy="5715000"/>
          </a:xfrm>
          <a:prstGeom prst="rect">
            <a:avLst/>
          </a:prstGeom>
          <a:noFill/>
        </p:spPr>
        <p:txBody>
          <a:bodyPr wrap="square" rtlCol="0">
            <a:spAutoFit/>
          </a:bodyPr>
          <a:lstStyle/>
          <a:p>
            <a:endParaRPr lang="en-US"/>
          </a:p>
        </p:txBody>
      </p:sp>
    </p:spTree>
    <p:extLst>
      <p:ext uri="{BB962C8B-B14F-4D97-AF65-F5344CB8AC3E}">
        <p14:creationId xmlns:p14="http://schemas.microsoft.com/office/powerpoint/2010/main" val="12234380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cSld name="1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940A4-D6A7-4194-8BE6-B4F58C12954D}"/>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81E94BD-A7C3-44CB-AE25-3B0AA7E14D0A}"/>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E434B32B-152F-4B2A-8113-FD09F3129DE2}"/>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9DBF4A0-FD1F-40FC-98FE-1532A2A7DB87}"/>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5E018271-D3C2-442D-80AA-0687E6ADF43B}"/>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000021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slideLayout" Target="../slideLayouts/slideLayout32.xml"/><Relationship Id="rId3" Type="http://schemas.openxmlformats.org/officeDocument/2006/relationships/slideLayout" Target="../slideLayouts/slideLayout17.xml"/><Relationship Id="rId21" Type="http://schemas.openxmlformats.org/officeDocument/2006/relationships/slideLayout" Target="../slideLayouts/slideLayout35.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slideLayout" Target="../slideLayouts/slideLayout34.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24" Type="http://schemas.openxmlformats.org/officeDocument/2006/relationships/image" Target="../media/image1.jpeg"/><Relationship Id="rId5" Type="http://schemas.openxmlformats.org/officeDocument/2006/relationships/slideLayout" Target="../slideLayouts/slideLayout19.xml"/><Relationship Id="rId15" Type="http://schemas.openxmlformats.org/officeDocument/2006/relationships/slideLayout" Target="../slideLayouts/slideLayout29.xml"/><Relationship Id="rId23" Type="http://schemas.openxmlformats.org/officeDocument/2006/relationships/theme" Target="../theme/theme3.xml"/><Relationship Id="rId10" Type="http://schemas.openxmlformats.org/officeDocument/2006/relationships/slideLayout" Target="../slideLayouts/slideLayout24.xml"/><Relationship Id="rId19" Type="http://schemas.openxmlformats.org/officeDocument/2006/relationships/slideLayout" Target="../slideLayouts/slideLayout33.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 Id="rId22"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18" Type="http://schemas.openxmlformats.org/officeDocument/2006/relationships/slideLayout" Target="../slideLayouts/slideLayout54.xml"/><Relationship Id="rId3" Type="http://schemas.openxmlformats.org/officeDocument/2006/relationships/slideLayout" Target="../slideLayouts/slideLayout39.xml"/><Relationship Id="rId21" Type="http://schemas.openxmlformats.org/officeDocument/2006/relationships/slideLayout" Target="../slideLayouts/slideLayout57.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20" Type="http://schemas.openxmlformats.org/officeDocument/2006/relationships/slideLayout" Target="../slideLayouts/slideLayout56.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24" Type="http://schemas.openxmlformats.org/officeDocument/2006/relationships/image" Target="../media/image1.jpeg"/><Relationship Id="rId5" Type="http://schemas.openxmlformats.org/officeDocument/2006/relationships/slideLayout" Target="../slideLayouts/slideLayout41.xml"/><Relationship Id="rId15" Type="http://schemas.openxmlformats.org/officeDocument/2006/relationships/slideLayout" Target="../slideLayouts/slideLayout51.xml"/><Relationship Id="rId23" Type="http://schemas.openxmlformats.org/officeDocument/2006/relationships/theme" Target="../theme/theme4.xml"/><Relationship Id="rId10" Type="http://schemas.openxmlformats.org/officeDocument/2006/relationships/slideLayout" Target="../slideLayouts/slideLayout46.xml"/><Relationship Id="rId19" Type="http://schemas.openxmlformats.org/officeDocument/2006/relationships/slideLayout" Target="../slideLayouts/slideLayout55.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 Id="rId22"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 name="Footer Placeholder 4"/>
          <p:cNvSpPr>
            <a:spLocks noGrp="1"/>
          </p:cNvSpPr>
          <p:nvPr>
            <p:ph type="ftr" sz="quarter" idx="3"/>
          </p:nvPr>
        </p:nvSpPr>
        <p:spPr>
          <a:xfrm>
            <a:off x="457200" y="6172200"/>
            <a:ext cx="8229600" cy="5175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cs typeface="+mn-cs"/>
              </a:defRPr>
            </a:lvl1pPr>
          </a:lstStyle>
          <a:p>
            <a:pPr>
              <a:defRPr/>
            </a:pPr>
            <a:endParaRPr lang="en-US"/>
          </a:p>
        </p:txBody>
      </p:sp>
      <p:pic>
        <p:nvPicPr>
          <p:cNvPr id="1029" name="Picture 9" descr="AOEd MOM Hor 2C.jpg"/>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7010400" y="6248400"/>
            <a:ext cx="15906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p:nvCxnSpPr>
        <p:spPr>
          <a:xfrm>
            <a:off x="609600" y="6491288"/>
            <a:ext cx="6248400" cy="0"/>
          </a:xfrm>
          <a:prstGeom prst="line">
            <a:avLst/>
          </a:prstGeom>
          <a:ln w="28575"/>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4104" r:id="rId1"/>
    <p:sldLayoutId id="2147484105" r:id="rId2"/>
    <p:sldLayoutId id="2147484160" r:id="rId3"/>
    <p:sldLayoutId id="2147484106" r:id="rId4"/>
    <p:sldLayoutId id="2147484107" r:id="rId5"/>
    <p:sldLayoutId id="2147484110" r:id="rId6"/>
    <p:sldLayoutId id="2147484113" r:id="rId7"/>
    <p:sldLayoutId id="2147484148" r:id="rId8"/>
    <p:sldLayoutId id="2147484115" r:id="rId9"/>
    <p:sldLayoutId id="2147484149" r:id="rId10"/>
    <p:sldLayoutId id="2147484170" r:id="rId11"/>
    <p:sldLayoutId id="2147484171" r:id="rId12"/>
    <p:sldLayoutId id="2147484172" r:id="rId13"/>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anklin Gothic Book" panose="020B0503020102020204" pitchFamily="34" charset="0"/>
        </a:defRPr>
      </a:lvl2pPr>
      <a:lvl3pPr algn="ctr" rtl="0" eaLnBrk="1" fontAlgn="base" hangingPunct="1">
        <a:spcBef>
          <a:spcPct val="0"/>
        </a:spcBef>
        <a:spcAft>
          <a:spcPct val="0"/>
        </a:spcAft>
        <a:defRPr sz="4400">
          <a:solidFill>
            <a:schemeClr val="tx1"/>
          </a:solidFill>
          <a:latin typeface="Franklin Gothic Book" panose="020B0503020102020204" pitchFamily="34" charset="0"/>
        </a:defRPr>
      </a:lvl3pPr>
      <a:lvl4pPr algn="ctr" rtl="0" eaLnBrk="1" fontAlgn="base" hangingPunct="1">
        <a:spcBef>
          <a:spcPct val="0"/>
        </a:spcBef>
        <a:spcAft>
          <a:spcPct val="0"/>
        </a:spcAft>
        <a:defRPr sz="4400">
          <a:solidFill>
            <a:schemeClr val="tx1"/>
          </a:solidFill>
          <a:latin typeface="Franklin Gothic Book" panose="020B0503020102020204" pitchFamily="34" charset="0"/>
        </a:defRPr>
      </a:lvl4pPr>
      <a:lvl5pPr algn="ctr" rtl="0" eaLnBrk="1" fontAlgn="base" hangingPunct="1">
        <a:spcBef>
          <a:spcPct val="0"/>
        </a:spcBef>
        <a:spcAft>
          <a:spcPct val="0"/>
        </a:spcAft>
        <a:defRPr sz="4400">
          <a:solidFill>
            <a:schemeClr val="tx1"/>
          </a:solidFill>
          <a:latin typeface="Franklin Gothic Book" panose="020B0503020102020204" pitchFamily="34" charset="0"/>
        </a:defRPr>
      </a:lvl5pPr>
      <a:lvl6pPr marL="457200" algn="ctr" rtl="0" eaLnBrk="1" fontAlgn="base" hangingPunct="1">
        <a:spcBef>
          <a:spcPct val="0"/>
        </a:spcBef>
        <a:spcAft>
          <a:spcPct val="0"/>
        </a:spcAft>
        <a:defRPr sz="4400">
          <a:solidFill>
            <a:schemeClr val="tx1"/>
          </a:solidFill>
          <a:latin typeface="Franklin Gothic Book" panose="020B0503020102020204" pitchFamily="34" charset="0"/>
        </a:defRPr>
      </a:lvl6pPr>
      <a:lvl7pPr marL="914400" algn="ctr" rtl="0" eaLnBrk="1" fontAlgn="base" hangingPunct="1">
        <a:spcBef>
          <a:spcPct val="0"/>
        </a:spcBef>
        <a:spcAft>
          <a:spcPct val="0"/>
        </a:spcAft>
        <a:defRPr sz="4400">
          <a:solidFill>
            <a:schemeClr val="tx1"/>
          </a:solidFill>
          <a:latin typeface="Franklin Gothic Book" panose="020B0503020102020204" pitchFamily="34" charset="0"/>
        </a:defRPr>
      </a:lvl7pPr>
      <a:lvl8pPr marL="1371600" algn="ctr" rtl="0" eaLnBrk="1" fontAlgn="base" hangingPunct="1">
        <a:spcBef>
          <a:spcPct val="0"/>
        </a:spcBef>
        <a:spcAft>
          <a:spcPct val="0"/>
        </a:spcAft>
        <a:defRPr sz="4400">
          <a:solidFill>
            <a:schemeClr val="tx1"/>
          </a:solidFill>
          <a:latin typeface="Franklin Gothic Book" panose="020B0503020102020204" pitchFamily="34" charset="0"/>
        </a:defRPr>
      </a:lvl8pPr>
      <a:lvl9pPr marL="1828800" algn="ctr" rtl="0" eaLnBrk="1" fontAlgn="base" hangingPunct="1">
        <a:spcBef>
          <a:spcPct val="0"/>
        </a:spcBef>
        <a:spcAft>
          <a:spcPct val="0"/>
        </a:spcAft>
        <a:defRPr sz="4400">
          <a:solidFill>
            <a:schemeClr val="tx1"/>
          </a:solidFill>
          <a:latin typeface="Franklin Gothic Book" panose="020B0503020102020204"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F1B6DA10-90C3-E307-0601-C463F37CE603}"/>
              </a:ext>
            </a:extLst>
          </p:cNvPr>
          <p:cNvSpPr txBox="1">
            <a:spLocks/>
          </p:cNvSpPr>
          <p:nvPr userDrawn="1"/>
        </p:nvSpPr>
        <p:spPr bwMode="auto">
          <a:xfrm>
            <a:off x="457200" y="304800"/>
            <a:ext cx="8229600" cy="762000"/>
          </a:xfrm>
          <a:prstGeom prst="rect">
            <a:avLst/>
          </a:prstGeom>
          <a:solidFill>
            <a:srgbClr val="00853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ctr" rtl="0" eaLnBrk="1" fontAlgn="base" hangingPunct="1">
              <a:spcBef>
                <a:spcPct val="0"/>
              </a:spcBef>
              <a:spcAft>
                <a:spcPct val="0"/>
              </a:spcAft>
              <a:defRPr sz="4000" kern="1200"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anklin Gothic Book" panose="020B0503020102020204" pitchFamily="34" charset="0"/>
              </a:defRPr>
            </a:lvl2pPr>
            <a:lvl3pPr algn="ctr" rtl="0" eaLnBrk="1" fontAlgn="base" hangingPunct="1">
              <a:spcBef>
                <a:spcPct val="0"/>
              </a:spcBef>
              <a:spcAft>
                <a:spcPct val="0"/>
              </a:spcAft>
              <a:defRPr sz="4400">
                <a:solidFill>
                  <a:schemeClr val="tx1"/>
                </a:solidFill>
                <a:latin typeface="Franklin Gothic Book" panose="020B0503020102020204" pitchFamily="34" charset="0"/>
              </a:defRPr>
            </a:lvl3pPr>
            <a:lvl4pPr algn="ctr" rtl="0" eaLnBrk="1" fontAlgn="base" hangingPunct="1">
              <a:spcBef>
                <a:spcPct val="0"/>
              </a:spcBef>
              <a:spcAft>
                <a:spcPct val="0"/>
              </a:spcAft>
              <a:defRPr sz="4400">
                <a:solidFill>
                  <a:schemeClr val="tx1"/>
                </a:solidFill>
                <a:latin typeface="Franklin Gothic Book" panose="020B0503020102020204" pitchFamily="34" charset="0"/>
              </a:defRPr>
            </a:lvl4pPr>
            <a:lvl5pPr algn="ctr" rtl="0" eaLnBrk="1" fontAlgn="base" hangingPunct="1">
              <a:spcBef>
                <a:spcPct val="0"/>
              </a:spcBef>
              <a:spcAft>
                <a:spcPct val="0"/>
              </a:spcAft>
              <a:defRPr sz="4400">
                <a:solidFill>
                  <a:schemeClr val="tx1"/>
                </a:solidFill>
                <a:latin typeface="Franklin Gothic Book" panose="020B0503020102020204" pitchFamily="34" charset="0"/>
              </a:defRPr>
            </a:lvl5pPr>
            <a:lvl6pPr marL="457200" algn="ctr" rtl="0" eaLnBrk="1" fontAlgn="base" hangingPunct="1">
              <a:spcBef>
                <a:spcPct val="0"/>
              </a:spcBef>
              <a:spcAft>
                <a:spcPct val="0"/>
              </a:spcAft>
              <a:defRPr sz="4400">
                <a:solidFill>
                  <a:schemeClr val="tx1"/>
                </a:solidFill>
                <a:latin typeface="Franklin Gothic Book" panose="020B0503020102020204" pitchFamily="34" charset="0"/>
              </a:defRPr>
            </a:lvl6pPr>
            <a:lvl7pPr marL="914400" algn="ctr" rtl="0" eaLnBrk="1" fontAlgn="base" hangingPunct="1">
              <a:spcBef>
                <a:spcPct val="0"/>
              </a:spcBef>
              <a:spcAft>
                <a:spcPct val="0"/>
              </a:spcAft>
              <a:defRPr sz="4400">
                <a:solidFill>
                  <a:schemeClr val="tx1"/>
                </a:solidFill>
                <a:latin typeface="Franklin Gothic Book" panose="020B0503020102020204" pitchFamily="34" charset="0"/>
              </a:defRPr>
            </a:lvl7pPr>
            <a:lvl8pPr marL="1371600" algn="ctr" rtl="0" eaLnBrk="1" fontAlgn="base" hangingPunct="1">
              <a:spcBef>
                <a:spcPct val="0"/>
              </a:spcBef>
              <a:spcAft>
                <a:spcPct val="0"/>
              </a:spcAft>
              <a:defRPr sz="4400">
                <a:solidFill>
                  <a:schemeClr val="tx1"/>
                </a:solidFill>
                <a:latin typeface="Franklin Gothic Book" panose="020B0503020102020204" pitchFamily="34" charset="0"/>
              </a:defRPr>
            </a:lvl8pPr>
            <a:lvl9pPr marL="1828800" algn="ctr" rtl="0" eaLnBrk="1" fontAlgn="base" hangingPunct="1">
              <a:spcBef>
                <a:spcPct val="0"/>
              </a:spcBef>
              <a:spcAft>
                <a:spcPct val="0"/>
              </a:spcAft>
              <a:defRPr sz="4400">
                <a:solidFill>
                  <a:schemeClr val="tx1"/>
                </a:solidFill>
                <a:latin typeface="Franklin Gothic Book" panose="020B05030201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small" spc="0" normalizeH="0" baseline="0" noProof="0">
              <a:ln>
                <a:noFill/>
              </a:ln>
              <a:solidFill>
                <a:srgbClr val="FFFFFF"/>
              </a:solidFill>
              <a:effectLst/>
              <a:uLnTx/>
              <a:uFillTx/>
              <a:latin typeface="Franklin Gothic Book"/>
              <a:ea typeface="+mj-ea"/>
              <a:cs typeface="+mj-cs"/>
            </a:endParaRPr>
          </a:p>
        </p:txBody>
      </p:sp>
    </p:spTree>
    <p:extLst>
      <p:ext uri="{BB962C8B-B14F-4D97-AF65-F5344CB8AC3E}">
        <p14:creationId xmlns:p14="http://schemas.microsoft.com/office/powerpoint/2010/main" val="768668313"/>
      </p:ext>
    </p:extLst>
  </p:cSld>
  <p:clrMap bg1="lt1" tx1="dk1" bg2="lt2" tx2="dk2" accent1="accent1" accent2="accent2" accent3="accent3" accent4="accent4" accent5="accent5" accent6="accent6" hlink="hlink" folHlink="folHlink"/>
  <p:sldLayoutIdLst>
    <p:sldLayoutId id="214748414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 name="Footer Placeholder 4"/>
          <p:cNvSpPr>
            <a:spLocks noGrp="1"/>
          </p:cNvSpPr>
          <p:nvPr>
            <p:ph type="ftr" sz="quarter" idx="3"/>
          </p:nvPr>
        </p:nvSpPr>
        <p:spPr>
          <a:xfrm>
            <a:off x="457200" y="6172200"/>
            <a:ext cx="8229600" cy="5175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cs typeface="+mn-cs"/>
              </a:defRPr>
            </a:lvl1pPr>
          </a:lstStyle>
          <a:p>
            <a:pPr>
              <a:defRPr/>
            </a:pPr>
            <a:endParaRPr lang="en-US"/>
          </a:p>
        </p:txBody>
      </p:sp>
      <p:pic>
        <p:nvPicPr>
          <p:cNvPr id="1029" name="Picture 9" descr="AOEd MOM Hor 2C.jpg"/>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a:off x="7010400" y="6248400"/>
            <a:ext cx="15906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p:nvCxnSpPr>
        <p:spPr>
          <a:xfrm>
            <a:off x="609600" y="6491288"/>
            <a:ext cx="6248400"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594900"/>
      </p:ext>
    </p:extLst>
  </p:cSld>
  <p:clrMap bg1="lt1" tx1="dk1" bg2="lt2" tx2="dk2" accent1="accent1" accent2="accent2" accent3="accent3" accent4="accent4" accent5="accent5" accent6="accent6" hlink="hlink" folHlink="folHlink"/>
  <p:sldLayoutIdLst>
    <p:sldLayoutId id="2147484162" r:id="rId1"/>
    <p:sldLayoutId id="2147484119" r:id="rId2"/>
    <p:sldLayoutId id="2147484120" r:id="rId3"/>
    <p:sldLayoutId id="2147484121" r:id="rId4"/>
    <p:sldLayoutId id="2147484163" r:id="rId5"/>
    <p:sldLayoutId id="2147484164" r:id="rId6"/>
    <p:sldLayoutId id="2147484165" r:id="rId7"/>
    <p:sldLayoutId id="2147484166" r:id="rId8"/>
    <p:sldLayoutId id="2147484167" r:id="rId9"/>
    <p:sldLayoutId id="2147484168" r:id="rId10"/>
    <p:sldLayoutId id="2147484169" r:id="rId11"/>
    <p:sldLayoutId id="2147484156" r:id="rId12"/>
    <p:sldLayoutId id="2147484130" r:id="rId13"/>
    <p:sldLayoutId id="2147484131" r:id="rId14"/>
    <p:sldLayoutId id="2147484132" r:id="rId15"/>
    <p:sldLayoutId id="2147484133" r:id="rId16"/>
    <p:sldLayoutId id="2147484134" r:id="rId17"/>
    <p:sldLayoutId id="2147484135" r:id="rId18"/>
    <p:sldLayoutId id="2147484136" r:id="rId19"/>
    <p:sldLayoutId id="2147484137" r:id="rId20"/>
    <p:sldLayoutId id="2147484138" r:id="rId21"/>
    <p:sldLayoutId id="2147484139" r:id="rId22"/>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anklin Gothic Book" panose="020B0503020102020204" pitchFamily="34" charset="0"/>
        </a:defRPr>
      </a:lvl2pPr>
      <a:lvl3pPr algn="ctr" rtl="0" eaLnBrk="1" fontAlgn="base" hangingPunct="1">
        <a:spcBef>
          <a:spcPct val="0"/>
        </a:spcBef>
        <a:spcAft>
          <a:spcPct val="0"/>
        </a:spcAft>
        <a:defRPr sz="4400">
          <a:solidFill>
            <a:schemeClr val="tx1"/>
          </a:solidFill>
          <a:latin typeface="Franklin Gothic Book" panose="020B0503020102020204" pitchFamily="34" charset="0"/>
        </a:defRPr>
      </a:lvl3pPr>
      <a:lvl4pPr algn="ctr" rtl="0" eaLnBrk="1" fontAlgn="base" hangingPunct="1">
        <a:spcBef>
          <a:spcPct val="0"/>
        </a:spcBef>
        <a:spcAft>
          <a:spcPct val="0"/>
        </a:spcAft>
        <a:defRPr sz="4400">
          <a:solidFill>
            <a:schemeClr val="tx1"/>
          </a:solidFill>
          <a:latin typeface="Franklin Gothic Book" panose="020B0503020102020204" pitchFamily="34" charset="0"/>
        </a:defRPr>
      </a:lvl4pPr>
      <a:lvl5pPr algn="ctr" rtl="0" eaLnBrk="1" fontAlgn="base" hangingPunct="1">
        <a:spcBef>
          <a:spcPct val="0"/>
        </a:spcBef>
        <a:spcAft>
          <a:spcPct val="0"/>
        </a:spcAft>
        <a:defRPr sz="4400">
          <a:solidFill>
            <a:schemeClr val="tx1"/>
          </a:solidFill>
          <a:latin typeface="Franklin Gothic Book" panose="020B0503020102020204" pitchFamily="34" charset="0"/>
        </a:defRPr>
      </a:lvl5pPr>
      <a:lvl6pPr marL="457200" algn="ctr" rtl="0" eaLnBrk="1" fontAlgn="base" hangingPunct="1">
        <a:spcBef>
          <a:spcPct val="0"/>
        </a:spcBef>
        <a:spcAft>
          <a:spcPct val="0"/>
        </a:spcAft>
        <a:defRPr sz="4400">
          <a:solidFill>
            <a:schemeClr val="tx1"/>
          </a:solidFill>
          <a:latin typeface="Franklin Gothic Book" panose="020B0503020102020204" pitchFamily="34" charset="0"/>
        </a:defRPr>
      </a:lvl6pPr>
      <a:lvl7pPr marL="914400" algn="ctr" rtl="0" eaLnBrk="1" fontAlgn="base" hangingPunct="1">
        <a:spcBef>
          <a:spcPct val="0"/>
        </a:spcBef>
        <a:spcAft>
          <a:spcPct val="0"/>
        </a:spcAft>
        <a:defRPr sz="4400">
          <a:solidFill>
            <a:schemeClr val="tx1"/>
          </a:solidFill>
          <a:latin typeface="Franklin Gothic Book" panose="020B0503020102020204" pitchFamily="34" charset="0"/>
        </a:defRPr>
      </a:lvl7pPr>
      <a:lvl8pPr marL="1371600" algn="ctr" rtl="0" eaLnBrk="1" fontAlgn="base" hangingPunct="1">
        <a:spcBef>
          <a:spcPct val="0"/>
        </a:spcBef>
        <a:spcAft>
          <a:spcPct val="0"/>
        </a:spcAft>
        <a:defRPr sz="4400">
          <a:solidFill>
            <a:schemeClr val="tx1"/>
          </a:solidFill>
          <a:latin typeface="Franklin Gothic Book" panose="020B0503020102020204" pitchFamily="34" charset="0"/>
        </a:defRPr>
      </a:lvl8pPr>
      <a:lvl9pPr marL="1828800" algn="ctr" rtl="0" eaLnBrk="1" fontAlgn="base" hangingPunct="1">
        <a:spcBef>
          <a:spcPct val="0"/>
        </a:spcBef>
        <a:spcAft>
          <a:spcPct val="0"/>
        </a:spcAft>
        <a:defRPr sz="4400">
          <a:solidFill>
            <a:schemeClr val="tx1"/>
          </a:solidFill>
          <a:latin typeface="Franklin Gothic Book" panose="020B0503020102020204"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2"/>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 name="Footer Placeholder 4"/>
          <p:cNvSpPr>
            <a:spLocks noGrp="1"/>
          </p:cNvSpPr>
          <p:nvPr>
            <p:ph type="ftr" sz="quarter" idx="3"/>
          </p:nvPr>
        </p:nvSpPr>
        <p:spPr>
          <a:xfrm>
            <a:off x="457200" y="6172202"/>
            <a:ext cx="8229600" cy="517525"/>
          </a:xfrm>
          <a:prstGeom prst="rect">
            <a:avLst/>
          </a:prstGeom>
        </p:spPr>
        <p:txBody>
          <a:bodyPr vert="horz" lIns="91440" tIns="45720" rIns="91440" bIns="45720" rtlCol="0" anchor="ctr"/>
          <a:lstStyle>
            <a:lvl1pPr algn="ctr" fontAlgn="auto">
              <a:spcBef>
                <a:spcPts val="0"/>
              </a:spcBef>
              <a:spcAft>
                <a:spcPts val="0"/>
              </a:spcAft>
              <a:defRPr sz="900" dirty="0">
                <a:solidFill>
                  <a:schemeClr val="tx1">
                    <a:tint val="75000"/>
                  </a:schemeClr>
                </a:solidFill>
                <a:latin typeface="+mn-lt"/>
                <a:cs typeface="+mn-cs"/>
              </a:defRPr>
            </a:lvl1pPr>
          </a:lstStyle>
          <a:p>
            <a:pPr>
              <a:defRPr/>
            </a:pPr>
            <a:endParaRPr lang="en-US"/>
          </a:p>
        </p:txBody>
      </p:sp>
      <p:pic>
        <p:nvPicPr>
          <p:cNvPr id="1029" name="Picture 9" descr="AOEd MOM Hor 2C.jpg"/>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a:off x="7010401" y="6248402"/>
            <a:ext cx="15906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p:nvCxnSpPr>
        <p:spPr>
          <a:xfrm>
            <a:off x="609600" y="6491288"/>
            <a:ext cx="6248400" cy="0"/>
          </a:xfrm>
          <a:prstGeom prst="line">
            <a:avLst/>
          </a:prstGeom>
          <a:ln w="28575"/>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4152" r:id="rId1"/>
    <p:sldLayoutId id="2147484153" r:id="rId2"/>
    <p:sldLayoutId id="2147484154" r:id="rId3"/>
    <p:sldLayoutId id="2147484155" r:id="rId4"/>
    <p:sldLayoutId id="2147484108" r:id="rId5"/>
    <p:sldLayoutId id="2147484109" r:id="rId6"/>
    <p:sldLayoutId id="2147484129" r:id="rId7"/>
    <p:sldLayoutId id="2147484157" r:id="rId8"/>
    <p:sldLayoutId id="2147484111" r:id="rId9"/>
    <p:sldLayoutId id="2147484112" r:id="rId10"/>
    <p:sldLayoutId id="2147484158" r:id="rId11"/>
    <p:sldLayoutId id="2147484159" r:id="rId12"/>
    <p:sldLayoutId id="2147484116" r:id="rId13"/>
    <p:sldLayoutId id="2147484117" r:id="rId14"/>
    <p:sldLayoutId id="2147484118" r:id="rId15"/>
    <p:sldLayoutId id="2147484122" r:id="rId16"/>
    <p:sldLayoutId id="2147484123" r:id="rId17"/>
    <p:sldLayoutId id="2147484124" r:id="rId18"/>
    <p:sldLayoutId id="2147484125" r:id="rId19"/>
    <p:sldLayoutId id="2147484126" r:id="rId20"/>
    <p:sldLayoutId id="2147484127" r:id="rId21"/>
    <p:sldLayoutId id="2147484128" r:id="rId22"/>
  </p:sldLayoutIdLst>
  <p:txStyles>
    <p:titleStyle>
      <a:lvl1pPr algn="ctr" rtl="0" eaLnBrk="1" fontAlgn="base" hangingPunct="1">
        <a:spcBef>
          <a:spcPct val="0"/>
        </a:spcBef>
        <a:spcAft>
          <a:spcPct val="0"/>
        </a:spcAft>
        <a:defRPr sz="3300" kern="1200">
          <a:solidFill>
            <a:schemeClr val="tx1"/>
          </a:solidFill>
          <a:latin typeface="+mj-lt"/>
          <a:ea typeface="+mj-ea"/>
          <a:cs typeface="+mj-cs"/>
        </a:defRPr>
      </a:lvl1pPr>
      <a:lvl2pPr algn="ctr" rtl="0" eaLnBrk="1" fontAlgn="base" hangingPunct="1">
        <a:spcBef>
          <a:spcPct val="0"/>
        </a:spcBef>
        <a:spcAft>
          <a:spcPct val="0"/>
        </a:spcAft>
        <a:defRPr sz="3300">
          <a:solidFill>
            <a:schemeClr val="tx1"/>
          </a:solidFill>
          <a:latin typeface="Franklin Gothic Book" panose="020B0503020102020204" pitchFamily="34" charset="0"/>
        </a:defRPr>
      </a:lvl2pPr>
      <a:lvl3pPr algn="ctr" rtl="0" eaLnBrk="1" fontAlgn="base" hangingPunct="1">
        <a:spcBef>
          <a:spcPct val="0"/>
        </a:spcBef>
        <a:spcAft>
          <a:spcPct val="0"/>
        </a:spcAft>
        <a:defRPr sz="3300">
          <a:solidFill>
            <a:schemeClr val="tx1"/>
          </a:solidFill>
          <a:latin typeface="Franklin Gothic Book" panose="020B0503020102020204" pitchFamily="34" charset="0"/>
        </a:defRPr>
      </a:lvl3pPr>
      <a:lvl4pPr algn="ctr" rtl="0" eaLnBrk="1" fontAlgn="base" hangingPunct="1">
        <a:spcBef>
          <a:spcPct val="0"/>
        </a:spcBef>
        <a:spcAft>
          <a:spcPct val="0"/>
        </a:spcAft>
        <a:defRPr sz="3300">
          <a:solidFill>
            <a:schemeClr val="tx1"/>
          </a:solidFill>
          <a:latin typeface="Franklin Gothic Book" panose="020B0503020102020204" pitchFamily="34" charset="0"/>
        </a:defRPr>
      </a:lvl4pPr>
      <a:lvl5pPr algn="ctr" rtl="0" eaLnBrk="1" fontAlgn="base" hangingPunct="1">
        <a:spcBef>
          <a:spcPct val="0"/>
        </a:spcBef>
        <a:spcAft>
          <a:spcPct val="0"/>
        </a:spcAft>
        <a:defRPr sz="3300">
          <a:solidFill>
            <a:schemeClr val="tx1"/>
          </a:solidFill>
          <a:latin typeface="Franklin Gothic Book" panose="020B0503020102020204" pitchFamily="34" charset="0"/>
        </a:defRPr>
      </a:lvl5pPr>
      <a:lvl6pPr marL="342900" algn="ctr" rtl="0" eaLnBrk="1" fontAlgn="base" hangingPunct="1">
        <a:spcBef>
          <a:spcPct val="0"/>
        </a:spcBef>
        <a:spcAft>
          <a:spcPct val="0"/>
        </a:spcAft>
        <a:defRPr sz="3300">
          <a:solidFill>
            <a:schemeClr val="tx1"/>
          </a:solidFill>
          <a:latin typeface="Franklin Gothic Book" panose="020B0503020102020204" pitchFamily="34" charset="0"/>
        </a:defRPr>
      </a:lvl6pPr>
      <a:lvl7pPr marL="685800" algn="ctr" rtl="0" eaLnBrk="1" fontAlgn="base" hangingPunct="1">
        <a:spcBef>
          <a:spcPct val="0"/>
        </a:spcBef>
        <a:spcAft>
          <a:spcPct val="0"/>
        </a:spcAft>
        <a:defRPr sz="3300">
          <a:solidFill>
            <a:schemeClr val="tx1"/>
          </a:solidFill>
          <a:latin typeface="Franklin Gothic Book" panose="020B0503020102020204" pitchFamily="34" charset="0"/>
        </a:defRPr>
      </a:lvl7pPr>
      <a:lvl8pPr marL="1028700" algn="ctr" rtl="0" eaLnBrk="1" fontAlgn="base" hangingPunct="1">
        <a:spcBef>
          <a:spcPct val="0"/>
        </a:spcBef>
        <a:spcAft>
          <a:spcPct val="0"/>
        </a:spcAft>
        <a:defRPr sz="3300">
          <a:solidFill>
            <a:schemeClr val="tx1"/>
          </a:solidFill>
          <a:latin typeface="Franklin Gothic Book" panose="020B0503020102020204" pitchFamily="34" charset="0"/>
        </a:defRPr>
      </a:lvl8pPr>
      <a:lvl9pPr marL="1371600" algn="ctr" rtl="0" eaLnBrk="1" fontAlgn="base" hangingPunct="1">
        <a:spcBef>
          <a:spcPct val="0"/>
        </a:spcBef>
        <a:spcAft>
          <a:spcPct val="0"/>
        </a:spcAft>
        <a:defRPr sz="3300">
          <a:solidFill>
            <a:schemeClr val="tx1"/>
          </a:solidFill>
          <a:latin typeface="Franklin Gothic Book" panose="020B0503020102020204" pitchFamily="34" charset="0"/>
        </a:defRPr>
      </a:lvl9pPr>
    </p:titleStyle>
    <p:bodyStyle>
      <a:lvl1pPr marL="257175" indent="-257175"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13" indent="-214313" algn="l" rtl="0" eaLnBrk="1" fontAlgn="base" hangingPunct="1">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rtl="0" eaLnBrk="1" fontAlgn="base" hangingPunct="1">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200150" indent="-171450" algn="l" rtl="0" eaLnBrk="1" fontAlgn="base" hangingPunct="1">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eaLnBrk="1" fontAlgn="base" hangingPunct="1">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0.xml"/></Relationships>
</file>

<file path=ppt/slides/_rels/slide100.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51.xml"/><Relationship Id="rId1" Type="http://schemas.openxmlformats.org/officeDocument/2006/relationships/slideLayout" Target="../slideLayouts/slideLayout40.xml"/><Relationship Id="rId4" Type="http://schemas.openxmlformats.org/officeDocument/2006/relationships/image" Target="../media/image74.png"/></Relationships>
</file>

<file path=ppt/slides/_rels/slide101.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12.xml"/></Relationships>
</file>

<file path=ppt/slides/_rels/slide102.xml.rels><?xml version="1.0" encoding="UTF-8" standalone="yes"?>
<Relationships xmlns="http://schemas.openxmlformats.org/package/2006/relationships"><Relationship Id="rId3" Type="http://schemas.openxmlformats.org/officeDocument/2006/relationships/hyperlink" Target="https://calendly.com/vt-field-services-engineering" TargetMode="External"/><Relationship Id="rId2" Type="http://schemas.openxmlformats.org/officeDocument/2006/relationships/notesSlide" Target="../notesSlides/notesSlide52.xml"/><Relationship Id="rId1" Type="http://schemas.openxmlformats.org/officeDocument/2006/relationships/slideLayout" Target="../slideLayouts/slideLayout40.xml"/><Relationship Id="rId4" Type="http://schemas.openxmlformats.org/officeDocument/2006/relationships/image" Target="../media/image76.png"/></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0.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0.xml"/></Relationships>
</file>

<file path=ppt/slides/_rels/slide107.xml.rels><?xml version="1.0" encoding="UTF-8" standalone="yes"?>
<Relationships xmlns="http://schemas.openxmlformats.org/package/2006/relationships"><Relationship Id="rId3" Type="http://schemas.openxmlformats.org/officeDocument/2006/relationships/image" Target="../media/image78.svg"/><Relationship Id="rId2" Type="http://schemas.openxmlformats.org/officeDocument/2006/relationships/image" Target="../media/image77.png"/><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3" Type="http://schemas.openxmlformats.org/officeDocument/2006/relationships/image" Target="../media/image78.svg"/><Relationship Id="rId2" Type="http://schemas.openxmlformats.org/officeDocument/2006/relationships/image" Target="../media/image77.png"/><Relationship Id="rId1" Type="http://schemas.openxmlformats.org/officeDocument/2006/relationships/slideLayout" Target="../slideLayouts/slideLayout7.xml"/><Relationship Id="rId4" Type="http://schemas.openxmlformats.org/officeDocument/2006/relationships/hyperlink" Target="https://www.cognitoforms.com/VermontAgencyOfEducation/TestSecurityIncidentIrregularityForm" TargetMode="External"/></Relationships>
</file>

<file path=ppt/slides/_rels/slide109.xml.rels><?xml version="1.0" encoding="UTF-8" standalone="yes"?>
<Relationships xmlns="http://schemas.openxmlformats.org/package/2006/relationships"><Relationship Id="rId3" Type="http://schemas.openxmlformats.org/officeDocument/2006/relationships/image" Target="../media/image78.svg"/><Relationship Id="rId2" Type="http://schemas.openxmlformats.org/officeDocument/2006/relationships/image" Target="../media/image77.png"/><Relationship Id="rId1" Type="http://schemas.openxmlformats.org/officeDocument/2006/relationships/slideLayout" Target="../slideLayouts/slideLayout7.xml"/><Relationship Id="rId4" Type="http://schemas.openxmlformats.org/officeDocument/2006/relationships/hyperlink" Target="https://www.cognitoforms.com/VermontAgencyOfEducation/TestSecurityIncidentIrregularityForm"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0.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1.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56.xml"/><Relationship Id="rId1" Type="http://schemas.openxmlformats.org/officeDocument/2006/relationships/slideLayout" Target="../slideLayouts/slideLayout5.xml"/><Relationship Id="rId4" Type="http://schemas.openxmlformats.org/officeDocument/2006/relationships/image" Target="../media/image80.png"/></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0.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0.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0.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40.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40.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8.xml.rels><?xml version="1.0" encoding="UTF-8" standalone="yes"?>
<Relationships xmlns="http://schemas.openxmlformats.org/package/2006/relationships"><Relationship Id="rId3" Type="http://schemas.openxmlformats.org/officeDocument/2006/relationships/hyperlink" Target="https://datacollection.education.vermont.gov/FAQ/Assessments/Assurances-for-Statewide-Summative-Assessments/" TargetMode="External"/><Relationship Id="rId2" Type="http://schemas.openxmlformats.org/officeDocument/2006/relationships/notesSlide" Target="../notesSlides/notesSlide62.xml"/><Relationship Id="rId1" Type="http://schemas.openxmlformats.org/officeDocument/2006/relationships/slideLayout" Target="../slideLayouts/slideLayout40.xml"/></Relationships>
</file>

<file path=ppt/slides/_rels/slide119.xml.rels><?xml version="1.0" encoding="UTF-8" standalone="yes"?>
<Relationships xmlns="http://schemas.openxmlformats.org/package/2006/relationships"><Relationship Id="rId3" Type="http://schemas.openxmlformats.org/officeDocument/2006/relationships/hyperlink" Target="https://vermont.onlinehelp.cognia.org/" TargetMode="External"/><Relationship Id="rId2" Type="http://schemas.openxmlformats.org/officeDocument/2006/relationships/notesSlide" Target="../notesSlides/notesSlide63.xml"/><Relationship Id="rId1" Type="http://schemas.openxmlformats.org/officeDocument/2006/relationships/slideLayout" Target="../slideLayouts/slideLayout40.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120.xml.rels><?xml version="1.0" encoding="UTF-8" standalone="yes"?>
<Relationships xmlns="http://schemas.openxmlformats.org/package/2006/relationships"><Relationship Id="rId3" Type="http://schemas.openxmlformats.org/officeDocument/2006/relationships/hyperlink" Target="mailto:VTServiceCenter@cognia.org" TargetMode="External"/><Relationship Id="rId2" Type="http://schemas.openxmlformats.org/officeDocument/2006/relationships/notesSlide" Target="../notesSlides/notesSlide64.xml"/><Relationship Id="rId1" Type="http://schemas.openxmlformats.org/officeDocument/2006/relationships/slideLayout" Target="../slideLayouts/slideLayout40.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vt.adamexam.com/"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0.xml"/></Relationships>
</file>

<file path=ppt/slides/_rels/slide5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3" Type="http://schemas.openxmlformats.org/officeDocument/2006/relationships/hyperlink" Target="mailto:no_reply@mzdevinc.com" TargetMode="External"/><Relationship Id="rId2" Type="http://schemas.openxmlformats.org/officeDocument/2006/relationships/hyperlink" Target="https://adamexam.com/" TargetMode="Externa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hyperlink" Target="https://vt.adamexam.com/" TargetMode="External"/><Relationship Id="rId1" Type="http://schemas.openxmlformats.org/officeDocument/2006/relationships/slideLayout" Target="../slideLayouts/slideLayout5.xml"/><Relationship Id="rId4" Type="http://schemas.openxmlformats.org/officeDocument/2006/relationships/image" Target="../media/image42.png"/></Relationships>
</file>

<file path=ppt/slides/_rels/slide5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0.xml"/></Relationships>
</file>

<file path=ppt/slides/_rels/slide6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5.xml"/><Relationship Id="rId4" Type="http://schemas.openxmlformats.org/officeDocument/2006/relationships/image" Target="../media/image50.png"/></Relationships>
</file>

<file path=ppt/slides/_rels/slide6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0.xml"/></Relationships>
</file>

<file path=ppt/slides/_rels/slide70.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26.xml"/><Relationship Id="rId1" Type="http://schemas.openxmlformats.org/officeDocument/2006/relationships/slideLayout" Target="../slideLayouts/slideLayout40.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7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9.xml"/><Relationship Id="rId1" Type="http://schemas.openxmlformats.org/officeDocument/2006/relationships/slideLayout" Target="../slideLayouts/slideLayout40.xml"/></Relationships>
</file>

<file path=ppt/slides/_rels/slide7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0.xml"/><Relationship Id="rId1" Type="http://schemas.openxmlformats.org/officeDocument/2006/relationships/slideLayout" Target="../slideLayouts/slideLayout40.xml"/></Relationships>
</file>

<file path=ppt/slides/_rels/slide7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1.xml"/><Relationship Id="rId1" Type="http://schemas.openxmlformats.org/officeDocument/2006/relationships/slideLayout" Target="../slideLayouts/slideLayout40.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0.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0.xml"/></Relationships>
</file>

<file path=ppt/slides/_rels/slide8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3.xml"/><Relationship Id="rId1" Type="http://schemas.openxmlformats.org/officeDocument/2006/relationships/slideLayout" Target="../slideLayouts/slideLayout40.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0.xml"/></Relationships>
</file>

<file path=ppt/slides/_rels/slide83.xml.rels><?xml version="1.0" encoding="UTF-8" standalone="yes"?>
<Relationships xmlns="http://schemas.openxmlformats.org/package/2006/relationships"><Relationship Id="rId3" Type="http://schemas.openxmlformats.org/officeDocument/2006/relationships/hyperlink" Target="https://support.assessment.pearson.com/x/HgACAQ" TargetMode="External"/><Relationship Id="rId2" Type="http://schemas.openxmlformats.org/officeDocument/2006/relationships/notesSlide" Target="../notesSlides/notesSlide35.xml"/><Relationship Id="rId1" Type="http://schemas.openxmlformats.org/officeDocument/2006/relationships/slideLayout" Target="../slideLayouts/slideLayout40.xml"/><Relationship Id="rId4" Type="http://schemas.openxmlformats.org/officeDocument/2006/relationships/image" Target="../media/image60.png"/></Relationships>
</file>

<file path=ppt/slides/_rels/slide84.xml.rels><?xml version="1.0" encoding="UTF-8" standalone="yes"?>
<Relationships xmlns="http://schemas.openxmlformats.org/package/2006/relationships"><Relationship Id="rId3" Type="http://schemas.openxmlformats.org/officeDocument/2006/relationships/hyperlink" Target="https://support.assessment.pearson.com/display/TN/TestNav+System+Requirements" TargetMode="External"/><Relationship Id="rId2" Type="http://schemas.openxmlformats.org/officeDocument/2006/relationships/notesSlide" Target="../notesSlides/notesSlide36.xml"/><Relationship Id="rId1" Type="http://schemas.openxmlformats.org/officeDocument/2006/relationships/slideLayout" Target="../slideLayouts/slideLayout40.xml"/><Relationship Id="rId4" Type="http://schemas.openxmlformats.org/officeDocument/2006/relationships/image" Target="../media/image61.png"/></Relationships>
</file>

<file path=ppt/slides/_rels/slide85.xml.rels><?xml version="1.0" encoding="UTF-8" standalone="yes"?>
<Relationships xmlns="http://schemas.openxmlformats.org/package/2006/relationships"><Relationship Id="rId3" Type="http://schemas.openxmlformats.org/officeDocument/2006/relationships/hyperlink" Target="https://support.assessment.pearson.com/display/TN/TestNav+System+Requirements" TargetMode="External"/><Relationship Id="rId2" Type="http://schemas.openxmlformats.org/officeDocument/2006/relationships/notesSlide" Target="../notesSlides/notesSlide37.xml"/><Relationship Id="rId1" Type="http://schemas.openxmlformats.org/officeDocument/2006/relationships/slideLayout" Target="../slideLayouts/slideLayout40.xml"/><Relationship Id="rId4" Type="http://schemas.openxmlformats.org/officeDocument/2006/relationships/image" Target="../media/image62.png"/></Relationships>
</file>

<file path=ppt/slides/_rels/slide86.xml.rels><?xml version="1.0" encoding="UTF-8" standalone="yes"?>
<Relationships xmlns="http://schemas.openxmlformats.org/package/2006/relationships"><Relationship Id="rId3" Type="http://schemas.openxmlformats.org/officeDocument/2006/relationships/hyperlink" Target="https://support.assessment.pearson.com/display/TN/Recently+Updated" TargetMode="External"/><Relationship Id="rId2" Type="http://schemas.openxmlformats.org/officeDocument/2006/relationships/notesSlide" Target="../notesSlides/notesSlide38.xml"/><Relationship Id="rId1" Type="http://schemas.openxmlformats.org/officeDocument/2006/relationships/slideLayout" Target="../slideLayouts/slideLayout40.xml"/></Relationships>
</file>

<file path=ppt/slides/_rels/slide87.xml.rels><?xml version="1.0" encoding="UTF-8" standalone="yes"?>
<Relationships xmlns="http://schemas.openxmlformats.org/package/2006/relationships"><Relationship Id="rId3" Type="http://schemas.openxmlformats.org/officeDocument/2006/relationships/hyperlink" Target="http://download.testnav.com/" TargetMode="External"/><Relationship Id="rId2" Type="http://schemas.openxmlformats.org/officeDocument/2006/relationships/notesSlide" Target="../notesSlides/notesSlide39.xml"/><Relationship Id="rId1" Type="http://schemas.openxmlformats.org/officeDocument/2006/relationships/slideLayout" Target="../slideLayouts/slideLayout40.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0.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0.xml"/></Relationships>
</file>

<file path=ppt/slides/_rels/slide90.xml.rels><?xml version="1.0" encoding="UTF-8" standalone="yes"?>
<Relationships xmlns="http://schemas.openxmlformats.org/package/2006/relationships"><Relationship Id="rId3" Type="http://schemas.openxmlformats.org/officeDocument/2006/relationships/hyperlink" Target="https://support.assessment.pearson.com/x/HwYcAQ" TargetMode="External"/><Relationship Id="rId2" Type="http://schemas.openxmlformats.org/officeDocument/2006/relationships/notesSlide" Target="../notesSlides/notesSlide42.xml"/><Relationship Id="rId1" Type="http://schemas.openxmlformats.org/officeDocument/2006/relationships/slideLayout" Target="../slideLayouts/slideLayout40.xml"/><Relationship Id="rId4" Type="http://schemas.openxmlformats.org/officeDocument/2006/relationships/image" Target="../media/image63.png"/></Relationships>
</file>

<file path=ppt/slides/_rels/slide9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43.xml"/><Relationship Id="rId1" Type="http://schemas.openxmlformats.org/officeDocument/2006/relationships/slideLayout" Target="../slideLayouts/slideLayout40.xml"/><Relationship Id="rId4" Type="http://schemas.openxmlformats.org/officeDocument/2006/relationships/image" Target="../media/image65.png"/></Relationships>
</file>

<file path=ppt/slides/_rels/slide9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44.xml"/><Relationship Id="rId1" Type="http://schemas.openxmlformats.org/officeDocument/2006/relationships/slideLayout" Target="../slideLayouts/slideLayout40.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0.xml"/></Relationships>
</file>

<file path=ppt/slides/_rels/slide9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46.xml"/><Relationship Id="rId1" Type="http://schemas.openxmlformats.org/officeDocument/2006/relationships/slideLayout" Target="../slideLayouts/slideLayout40.xml"/><Relationship Id="rId4" Type="http://schemas.openxmlformats.org/officeDocument/2006/relationships/image" Target="../media/image67.png"/></Relationships>
</file>

<file path=ppt/slides/_rels/slide9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47.xml"/><Relationship Id="rId1" Type="http://schemas.openxmlformats.org/officeDocument/2006/relationships/slideLayout" Target="../slideLayouts/slideLayout40.xml"/><Relationship Id="rId4" Type="http://schemas.openxmlformats.org/officeDocument/2006/relationships/image" Target="../media/image69.png"/></Relationships>
</file>

<file path=ppt/slides/_rels/slide9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48.xml"/><Relationship Id="rId1" Type="http://schemas.openxmlformats.org/officeDocument/2006/relationships/slideLayout" Target="../slideLayouts/slideLayout40.xml"/></Relationships>
</file>

<file path=ppt/slides/_rels/slide9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49.xml"/><Relationship Id="rId1" Type="http://schemas.openxmlformats.org/officeDocument/2006/relationships/slideLayout" Target="../slideLayouts/slideLayout40.xml"/></Relationships>
</file>

<file path=ppt/slides/_rels/slide99.xml.rels><?xml version="1.0" encoding="UTF-8" standalone="yes"?>
<Relationships xmlns="http://schemas.openxmlformats.org/package/2006/relationships"><Relationship Id="rId3" Type="http://schemas.openxmlformats.org/officeDocument/2006/relationships/hyperlink" Target="https://support.assessment.pearson.com/display/TN/Error+Codes" TargetMode="External"/><Relationship Id="rId2" Type="http://schemas.openxmlformats.org/officeDocument/2006/relationships/notesSlide" Target="../notesSlides/notesSlide50.xml"/><Relationship Id="rId1" Type="http://schemas.openxmlformats.org/officeDocument/2006/relationships/slideLayout" Target="../slideLayouts/slideLayout40.xml"/><Relationship Id="rId5" Type="http://schemas.openxmlformats.org/officeDocument/2006/relationships/image" Target="../media/image72.png"/><Relationship Id="rId4" Type="http://schemas.openxmlformats.org/officeDocument/2006/relationships/image" Target="../media/image7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D4FB163-D34C-81AF-6484-9D2231711E8A}"/>
              </a:ext>
            </a:extLst>
          </p:cNvPr>
          <p:cNvSpPr>
            <a:spLocks noGrp="1"/>
          </p:cNvSpPr>
          <p:nvPr>
            <p:ph type="ctrTitle"/>
          </p:nvPr>
        </p:nvSpPr>
        <p:spPr>
          <a:xfrm>
            <a:off x="1228077" y="2362909"/>
            <a:ext cx="7467600" cy="1470025"/>
          </a:xfrm>
        </p:spPr>
        <p:txBody>
          <a:bodyPr/>
          <a:lstStyle/>
          <a:p>
            <a:r>
              <a:rPr lang="en-US" dirty="0">
                <a:latin typeface="Franklin Gothic Demi" panose="020B0703020102020204" pitchFamily="34" charset="0"/>
              </a:rPr>
              <a:t>2024 VTCAP </a:t>
            </a:r>
            <a:br>
              <a:rPr lang="en-US" dirty="0">
                <a:latin typeface="Franklin Gothic Demi" panose="020B0703020102020204" pitchFamily="34" charset="0"/>
              </a:rPr>
            </a:br>
            <a:r>
              <a:rPr lang="en-US" dirty="0">
                <a:latin typeface="Franklin Gothic Demi" panose="020B0703020102020204" pitchFamily="34" charset="0"/>
              </a:rPr>
              <a:t>Administration Training</a:t>
            </a:r>
          </a:p>
        </p:txBody>
      </p:sp>
    </p:spTree>
    <p:extLst>
      <p:ext uri="{BB962C8B-B14F-4D97-AF65-F5344CB8AC3E}">
        <p14:creationId xmlns:p14="http://schemas.microsoft.com/office/powerpoint/2010/main" val="20169624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4671F8DF-FEF9-40C0-C78F-950901A3DA44}"/>
              </a:ext>
            </a:extLst>
          </p:cNvPr>
          <p:cNvSpPr txBox="1">
            <a:spLocks/>
          </p:cNvSpPr>
          <p:nvPr/>
        </p:nvSpPr>
        <p:spPr bwMode="auto">
          <a:xfrm>
            <a:off x="457200" y="304800"/>
            <a:ext cx="8229600" cy="760520"/>
          </a:xfrm>
          <a:prstGeom prst="rect">
            <a:avLst/>
          </a:prstGeom>
          <a:solidFill>
            <a:srgbClr val="0079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anklin Gothic Book" panose="020B0503020102020204" pitchFamily="34" charset="0"/>
              </a:defRPr>
            </a:lvl2pPr>
            <a:lvl3pPr algn="ctr" rtl="0" eaLnBrk="1" fontAlgn="base" hangingPunct="1">
              <a:spcBef>
                <a:spcPct val="0"/>
              </a:spcBef>
              <a:spcAft>
                <a:spcPct val="0"/>
              </a:spcAft>
              <a:defRPr sz="4400">
                <a:solidFill>
                  <a:schemeClr val="tx1"/>
                </a:solidFill>
                <a:latin typeface="Franklin Gothic Book" panose="020B0503020102020204" pitchFamily="34" charset="0"/>
              </a:defRPr>
            </a:lvl3pPr>
            <a:lvl4pPr algn="ctr" rtl="0" eaLnBrk="1" fontAlgn="base" hangingPunct="1">
              <a:spcBef>
                <a:spcPct val="0"/>
              </a:spcBef>
              <a:spcAft>
                <a:spcPct val="0"/>
              </a:spcAft>
              <a:defRPr sz="4400">
                <a:solidFill>
                  <a:schemeClr val="tx1"/>
                </a:solidFill>
                <a:latin typeface="Franklin Gothic Book" panose="020B0503020102020204" pitchFamily="34" charset="0"/>
              </a:defRPr>
            </a:lvl4pPr>
            <a:lvl5pPr algn="ctr" rtl="0" eaLnBrk="1" fontAlgn="base" hangingPunct="1">
              <a:spcBef>
                <a:spcPct val="0"/>
              </a:spcBef>
              <a:spcAft>
                <a:spcPct val="0"/>
              </a:spcAft>
              <a:defRPr sz="4400">
                <a:solidFill>
                  <a:schemeClr val="tx1"/>
                </a:solidFill>
                <a:latin typeface="Franklin Gothic Book" panose="020B0503020102020204" pitchFamily="34" charset="0"/>
              </a:defRPr>
            </a:lvl5pPr>
            <a:lvl6pPr marL="457200" algn="ctr" rtl="0" eaLnBrk="1" fontAlgn="base" hangingPunct="1">
              <a:spcBef>
                <a:spcPct val="0"/>
              </a:spcBef>
              <a:spcAft>
                <a:spcPct val="0"/>
              </a:spcAft>
              <a:defRPr sz="4400">
                <a:solidFill>
                  <a:schemeClr val="tx1"/>
                </a:solidFill>
                <a:latin typeface="Franklin Gothic Book" panose="020B0503020102020204" pitchFamily="34" charset="0"/>
              </a:defRPr>
            </a:lvl6pPr>
            <a:lvl7pPr marL="914400" algn="ctr" rtl="0" eaLnBrk="1" fontAlgn="base" hangingPunct="1">
              <a:spcBef>
                <a:spcPct val="0"/>
              </a:spcBef>
              <a:spcAft>
                <a:spcPct val="0"/>
              </a:spcAft>
              <a:defRPr sz="4400">
                <a:solidFill>
                  <a:schemeClr val="tx1"/>
                </a:solidFill>
                <a:latin typeface="Franklin Gothic Book" panose="020B0503020102020204" pitchFamily="34" charset="0"/>
              </a:defRPr>
            </a:lvl7pPr>
            <a:lvl8pPr marL="1371600" algn="ctr" rtl="0" eaLnBrk="1" fontAlgn="base" hangingPunct="1">
              <a:spcBef>
                <a:spcPct val="0"/>
              </a:spcBef>
              <a:spcAft>
                <a:spcPct val="0"/>
              </a:spcAft>
              <a:defRPr sz="4400">
                <a:solidFill>
                  <a:schemeClr val="tx1"/>
                </a:solidFill>
                <a:latin typeface="Franklin Gothic Book" panose="020B0503020102020204" pitchFamily="34" charset="0"/>
              </a:defRPr>
            </a:lvl8pPr>
            <a:lvl9pPr marL="1828800" algn="ctr" rtl="0" eaLnBrk="1" fontAlgn="base" hangingPunct="1">
              <a:spcBef>
                <a:spcPct val="0"/>
              </a:spcBef>
              <a:spcAft>
                <a:spcPct val="0"/>
              </a:spcAft>
              <a:defRPr sz="4400">
                <a:solidFill>
                  <a:schemeClr val="tx1"/>
                </a:solidFill>
                <a:latin typeface="Franklin Gothic Book" panose="020B0503020102020204" pitchFamily="34" charset="0"/>
              </a:defRPr>
            </a:lvl9pPr>
          </a:lstStyle>
          <a:p>
            <a:pPr algn="l"/>
            <a:r>
              <a:rPr lang="en-US" sz="4000" dirty="0">
                <a:solidFill>
                  <a:schemeClr val="bg1"/>
                </a:solidFill>
                <a:latin typeface="Franklin Gothic Demi Cond" panose="020B0706030402020204" pitchFamily="34" charset="0"/>
              </a:rPr>
              <a:t>Roles and Responsibilities</a:t>
            </a:r>
          </a:p>
        </p:txBody>
      </p:sp>
      <p:sp>
        <p:nvSpPr>
          <p:cNvPr id="3" name="TextBox 2">
            <a:extLst>
              <a:ext uri="{FF2B5EF4-FFF2-40B4-BE49-F238E27FC236}">
                <a16:creationId xmlns:a16="http://schemas.microsoft.com/office/drawing/2014/main" id="{F922E234-1252-9F6C-1408-C74A1F0EB2D4}"/>
              </a:ext>
            </a:extLst>
          </p:cNvPr>
          <p:cNvSpPr txBox="1"/>
          <p:nvPr/>
        </p:nvSpPr>
        <p:spPr>
          <a:xfrm>
            <a:off x="457200" y="1325880"/>
            <a:ext cx="8229600" cy="5380704"/>
          </a:xfrm>
          <a:prstGeom prst="rect">
            <a:avLst/>
          </a:prstGeom>
          <a:noFill/>
        </p:spPr>
        <p:txBody>
          <a:bodyPr wrap="square">
            <a:spAutoFit/>
          </a:bodyPr>
          <a:lstStyle/>
          <a:p>
            <a:pPr marL="342900" indent="-342900">
              <a:lnSpc>
                <a:spcPct val="120000"/>
              </a:lnSpc>
            </a:pPr>
            <a:r>
              <a:rPr lang="en-US" sz="1800" dirty="0">
                <a:latin typeface="Franklin Gothic Book" panose="020B0503020102020204" pitchFamily="34" charset="0"/>
                <a:cs typeface="Calibri"/>
              </a:rPr>
              <a:t>The </a:t>
            </a:r>
            <a:r>
              <a:rPr lang="en-US" sz="1800" b="1" u="sng" dirty="0">
                <a:latin typeface="Franklin Gothic Book" panose="020B0503020102020204" pitchFamily="34" charset="0"/>
                <a:cs typeface="Calibri"/>
              </a:rPr>
              <a:t>School Test Coordinator (</a:t>
            </a:r>
            <a:r>
              <a:rPr lang="en-US" b="1" u="sng" dirty="0">
                <a:latin typeface="Franklin Gothic Book" panose="020B0503020102020204" pitchFamily="34" charset="0"/>
                <a:cs typeface="Calibri"/>
              </a:rPr>
              <a:t>S</a:t>
            </a:r>
            <a:r>
              <a:rPr lang="en-US" sz="1800" b="1" u="sng" dirty="0">
                <a:latin typeface="Franklin Gothic Book" panose="020B0503020102020204" pitchFamily="34" charset="0"/>
                <a:cs typeface="Calibri"/>
              </a:rPr>
              <a:t>C)</a:t>
            </a:r>
            <a:r>
              <a:rPr lang="en-US" sz="1800" dirty="0">
                <a:latin typeface="Franklin Gothic Book" panose="020B0503020102020204" pitchFamily="34" charset="0"/>
                <a:cs typeface="Calibri"/>
              </a:rPr>
              <a:t>:</a:t>
            </a:r>
          </a:p>
          <a:p>
            <a:pPr marL="342900" indent="-342900">
              <a:lnSpc>
                <a:spcPct val="120000"/>
              </a:lnSpc>
              <a:buFont typeface="Arial" panose="020B0604020202020204" pitchFamily="34" charset="0"/>
              <a:buChar char="•"/>
            </a:pPr>
            <a:r>
              <a:rPr lang="en-US" sz="1800" dirty="0">
                <a:latin typeface="Franklin Gothic Book" panose="020B0503020102020204" pitchFamily="34" charset="0"/>
                <a:cs typeface="Calibri"/>
              </a:rPr>
              <a:t>Coordinates the administration of VTCAP assessments within their school</a:t>
            </a:r>
          </a:p>
          <a:p>
            <a:pPr marL="342900" indent="-342900">
              <a:lnSpc>
                <a:spcPct val="120000"/>
              </a:lnSpc>
              <a:buFont typeface="Arial" panose="020B0604020202020204" pitchFamily="34" charset="0"/>
              <a:buChar char="•"/>
            </a:pPr>
            <a:r>
              <a:rPr lang="en-US" dirty="0">
                <a:latin typeface="Franklin Gothic Book" panose="020B0503020102020204" pitchFamily="34" charset="0"/>
                <a:ea typeface="+mn-lt"/>
                <a:cs typeface="Calibri"/>
              </a:rPr>
              <a:t>Ensures testing within their school is conducted properly and securely</a:t>
            </a:r>
          </a:p>
          <a:p>
            <a:pPr marL="342900" indent="-342900">
              <a:lnSpc>
                <a:spcPct val="120000"/>
              </a:lnSpc>
              <a:buFont typeface="Arial" panose="020B0604020202020204" pitchFamily="34" charset="0"/>
              <a:buChar char="•"/>
            </a:pPr>
            <a:r>
              <a:rPr lang="en-US" dirty="0">
                <a:latin typeface="Franklin Gothic Book" panose="020B0503020102020204" pitchFamily="34" charset="0"/>
                <a:ea typeface="+mn-lt"/>
                <a:cs typeface="Calibri"/>
              </a:rPr>
              <a:t>Establishes testing schedules</a:t>
            </a:r>
          </a:p>
          <a:p>
            <a:pPr marL="342900" indent="-342900">
              <a:lnSpc>
                <a:spcPct val="120000"/>
              </a:lnSpc>
              <a:buFont typeface="Arial" panose="020B0604020202020204" pitchFamily="34" charset="0"/>
              <a:buChar char="•"/>
            </a:pPr>
            <a:r>
              <a:rPr lang="en-US" dirty="0">
                <a:latin typeface="Franklin Gothic Book" panose="020B0503020102020204" pitchFamily="34" charset="0"/>
                <a:ea typeface="+mn-lt"/>
                <a:cs typeface="Calibri"/>
              </a:rPr>
              <a:t>Works with technology staff </a:t>
            </a:r>
            <a:r>
              <a:rPr lang="en-US" dirty="0">
                <a:latin typeface="Franklin Gothic Book" panose="020B0503020102020204" pitchFamily="34" charset="0"/>
                <a:cs typeface="Calibri"/>
              </a:rPr>
              <a:t>to ensure all systems are properly installed and functioning</a:t>
            </a:r>
          </a:p>
          <a:p>
            <a:pPr marL="342900" indent="-342900">
              <a:lnSpc>
                <a:spcPct val="120000"/>
              </a:lnSpc>
              <a:buFont typeface="Arial" panose="020B0604020202020204" pitchFamily="34" charset="0"/>
              <a:buChar char="•"/>
            </a:pPr>
            <a:r>
              <a:rPr lang="en-US" dirty="0">
                <a:latin typeface="Franklin Gothic Book" panose="020B0503020102020204" pitchFamily="34" charset="0"/>
                <a:ea typeface="+mn-lt"/>
                <a:cs typeface="Calibri"/>
              </a:rPr>
              <a:t>Ensures student information in ADAM is accurate</a:t>
            </a:r>
          </a:p>
          <a:p>
            <a:pPr marL="342900" indent="-342900">
              <a:lnSpc>
                <a:spcPct val="120000"/>
              </a:lnSpc>
              <a:buFont typeface="Arial" panose="020B0604020202020204" pitchFamily="34" charset="0"/>
              <a:buChar char="•"/>
            </a:pPr>
            <a:r>
              <a:rPr lang="en-US" dirty="0">
                <a:latin typeface="Franklin Gothic Book" panose="020B0503020102020204" pitchFamily="34" charset="0"/>
                <a:ea typeface="+mn-lt"/>
                <a:cs typeface="Calibri"/>
              </a:rPr>
              <a:t>Ensures appropriate accommodations or designated supports are assigned in ADAM</a:t>
            </a:r>
          </a:p>
          <a:p>
            <a:pPr marL="342900" indent="-342900">
              <a:lnSpc>
                <a:spcPct val="120000"/>
              </a:lnSpc>
              <a:buFont typeface="Arial" panose="020B0604020202020204" pitchFamily="34" charset="0"/>
              <a:buChar char="•"/>
            </a:pPr>
            <a:r>
              <a:rPr lang="en-US" dirty="0">
                <a:latin typeface="Franklin Gothic Book" panose="020B0503020102020204" pitchFamily="34" charset="0"/>
                <a:ea typeface="+mn-lt"/>
                <a:cs typeface="Calibri"/>
              </a:rPr>
              <a:t>Attends all district training and reviews the manuals</a:t>
            </a:r>
          </a:p>
          <a:p>
            <a:pPr marL="342900" indent="-342900">
              <a:lnSpc>
                <a:spcPct val="120000"/>
              </a:lnSpc>
              <a:buFont typeface="Arial" panose="020B0604020202020204" pitchFamily="34" charset="0"/>
              <a:buChar char="•"/>
            </a:pPr>
            <a:r>
              <a:rPr lang="en-US" dirty="0">
                <a:latin typeface="Franklin Gothic Book" panose="020B0503020102020204" pitchFamily="34" charset="0"/>
                <a:ea typeface="+mn-lt"/>
                <a:cs typeface="Calibri"/>
              </a:rPr>
              <a:t>Ensures teachers and proctors attend training or review training modules</a:t>
            </a:r>
          </a:p>
          <a:p>
            <a:pPr marL="342900" indent="-342900">
              <a:lnSpc>
                <a:spcPct val="120000"/>
              </a:lnSpc>
              <a:buFont typeface="Arial" panose="020B0604020202020204" pitchFamily="34" charset="0"/>
              <a:buChar char="•"/>
            </a:pPr>
            <a:r>
              <a:rPr lang="en-US" dirty="0">
                <a:latin typeface="Franklin Gothic Book" panose="020B0503020102020204" pitchFamily="34" charset="0"/>
                <a:ea typeface="+mn-lt"/>
                <a:cs typeface="Calibri"/>
              </a:rPr>
              <a:t>Monitors secure administration of the test</a:t>
            </a:r>
          </a:p>
          <a:p>
            <a:pPr marL="342900" indent="-342900">
              <a:lnSpc>
                <a:spcPct val="120000"/>
              </a:lnSpc>
              <a:buFont typeface="Arial" panose="020B0604020202020204" pitchFamily="34" charset="0"/>
              <a:buChar char="•"/>
            </a:pPr>
            <a:r>
              <a:rPr lang="en-US" dirty="0">
                <a:latin typeface="Franklin Gothic Book" panose="020B0503020102020204" pitchFamily="34" charset="0"/>
                <a:ea typeface="+mn-lt"/>
                <a:cs typeface="Calibri"/>
              </a:rPr>
              <a:t>Monitors student test progress</a:t>
            </a:r>
          </a:p>
          <a:p>
            <a:pPr marL="342900" indent="-342900">
              <a:lnSpc>
                <a:spcPct val="120000"/>
              </a:lnSpc>
              <a:buFont typeface="Arial" panose="020B0604020202020204" pitchFamily="34" charset="0"/>
              <a:buChar char="•"/>
            </a:pPr>
            <a:r>
              <a:rPr lang="en-US" dirty="0">
                <a:latin typeface="Franklin Gothic Book" panose="020B0503020102020204" pitchFamily="34" charset="0"/>
                <a:ea typeface="+mn-lt"/>
                <a:cs typeface="Calibri"/>
              </a:rPr>
              <a:t>Investigates and reports any test security incidents</a:t>
            </a:r>
          </a:p>
          <a:p>
            <a:pPr marL="342900" indent="-342900">
              <a:lnSpc>
                <a:spcPct val="120000"/>
              </a:lnSpc>
              <a:buFont typeface="Arial" panose="020B0604020202020204" pitchFamily="34" charset="0"/>
              <a:buChar char="•"/>
            </a:pPr>
            <a:endParaRPr lang="en-US" dirty="0">
              <a:latin typeface="Franklin Gothic Book" panose="020B0503020102020204" pitchFamily="34" charset="0"/>
              <a:ea typeface="+mn-lt"/>
              <a:cs typeface="+mn-lt"/>
            </a:endParaRPr>
          </a:p>
          <a:p>
            <a:pPr marL="342900" indent="-342900">
              <a:lnSpc>
                <a:spcPct val="120000"/>
              </a:lnSpc>
              <a:buFont typeface="Arial" panose="020B0604020202020204" pitchFamily="34" charset="0"/>
              <a:buChar char="•"/>
            </a:pPr>
            <a:endParaRPr lang="en-US" sz="1800" dirty="0">
              <a:latin typeface="Franklin Gothic Book" panose="020B0503020102020204" pitchFamily="34" charset="0"/>
              <a:cs typeface="Calibri"/>
            </a:endParaRPr>
          </a:p>
        </p:txBody>
      </p:sp>
    </p:spTree>
    <p:extLst>
      <p:ext uri="{BB962C8B-B14F-4D97-AF65-F5344CB8AC3E}">
        <p14:creationId xmlns:p14="http://schemas.microsoft.com/office/powerpoint/2010/main" val="376717514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4671F8DF-FEF9-40C0-C78F-950901A3DA44}"/>
              </a:ext>
            </a:extLst>
          </p:cNvPr>
          <p:cNvSpPr txBox="1">
            <a:spLocks/>
          </p:cNvSpPr>
          <p:nvPr/>
        </p:nvSpPr>
        <p:spPr bwMode="auto">
          <a:xfrm>
            <a:off x="457200" y="304800"/>
            <a:ext cx="8229600" cy="760520"/>
          </a:xfrm>
          <a:prstGeom prst="rect">
            <a:avLst/>
          </a:prstGeom>
          <a:solidFill>
            <a:srgbClr val="0079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anklin Gothic Book" panose="020B0503020102020204" pitchFamily="34" charset="0"/>
              </a:defRPr>
            </a:lvl2pPr>
            <a:lvl3pPr algn="ctr" rtl="0" eaLnBrk="1" fontAlgn="base" hangingPunct="1">
              <a:spcBef>
                <a:spcPct val="0"/>
              </a:spcBef>
              <a:spcAft>
                <a:spcPct val="0"/>
              </a:spcAft>
              <a:defRPr sz="4400">
                <a:solidFill>
                  <a:schemeClr val="tx1"/>
                </a:solidFill>
                <a:latin typeface="Franklin Gothic Book" panose="020B0503020102020204" pitchFamily="34" charset="0"/>
              </a:defRPr>
            </a:lvl3pPr>
            <a:lvl4pPr algn="ctr" rtl="0" eaLnBrk="1" fontAlgn="base" hangingPunct="1">
              <a:spcBef>
                <a:spcPct val="0"/>
              </a:spcBef>
              <a:spcAft>
                <a:spcPct val="0"/>
              </a:spcAft>
              <a:defRPr sz="4400">
                <a:solidFill>
                  <a:schemeClr val="tx1"/>
                </a:solidFill>
                <a:latin typeface="Franklin Gothic Book" panose="020B0503020102020204" pitchFamily="34" charset="0"/>
              </a:defRPr>
            </a:lvl4pPr>
            <a:lvl5pPr algn="ctr" rtl="0" eaLnBrk="1" fontAlgn="base" hangingPunct="1">
              <a:spcBef>
                <a:spcPct val="0"/>
              </a:spcBef>
              <a:spcAft>
                <a:spcPct val="0"/>
              </a:spcAft>
              <a:defRPr sz="4400">
                <a:solidFill>
                  <a:schemeClr val="tx1"/>
                </a:solidFill>
                <a:latin typeface="Franklin Gothic Book" panose="020B0503020102020204" pitchFamily="34" charset="0"/>
              </a:defRPr>
            </a:lvl5pPr>
            <a:lvl6pPr marL="457200" algn="ctr" rtl="0" eaLnBrk="1" fontAlgn="base" hangingPunct="1">
              <a:spcBef>
                <a:spcPct val="0"/>
              </a:spcBef>
              <a:spcAft>
                <a:spcPct val="0"/>
              </a:spcAft>
              <a:defRPr sz="4400">
                <a:solidFill>
                  <a:schemeClr val="tx1"/>
                </a:solidFill>
                <a:latin typeface="Franklin Gothic Book" panose="020B0503020102020204" pitchFamily="34" charset="0"/>
              </a:defRPr>
            </a:lvl6pPr>
            <a:lvl7pPr marL="914400" algn="ctr" rtl="0" eaLnBrk="1" fontAlgn="base" hangingPunct="1">
              <a:spcBef>
                <a:spcPct val="0"/>
              </a:spcBef>
              <a:spcAft>
                <a:spcPct val="0"/>
              </a:spcAft>
              <a:defRPr sz="4400">
                <a:solidFill>
                  <a:schemeClr val="tx1"/>
                </a:solidFill>
                <a:latin typeface="Franklin Gothic Book" panose="020B0503020102020204" pitchFamily="34" charset="0"/>
              </a:defRPr>
            </a:lvl7pPr>
            <a:lvl8pPr marL="1371600" algn="ctr" rtl="0" eaLnBrk="1" fontAlgn="base" hangingPunct="1">
              <a:spcBef>
                <a:spcPct val="0"/>
              </a:spcBef>
              <a:spcAft>
                <a:spcPct val="0"/>
              </a:spcAft>
              <a:defRPr sz="4400">
                <a:solidFill>
                  <a:schemeClr val="tx1"/>
                </a:solidFill>
                <a:latin typeface="Franklin Gothic Book" panose="020B0503020102020204" pitchFamily="34" charset="0"/>
              </a:defRPr>
            </a:lvl8pPr>
            <a:lvl9pPr marL="1828800" algn="ctr" rtl="0" eaLnBrk="1" fontAlgn="base" hangingPunct="1">
              <a:spcBef>
                <a:spcPct val="0"/>
              </a:spcBef>
              <a:spcAft>
                <a:spcPct val="0"/>
              </a:spcAft>
              <a:defRPr sz="4400">
                <a:solidFill>
                  <a:schemeClr val="tx1"/>
                </a:solidFill>
                <a:latin typeface="Franklin Gothic Book" panose="020B0503020102020204" pitchFamily="34" charset="0"/>
              </a:defRPr>
            </a:lvl9pPr>
          </a:lstStyle>
          <a:p>
            <a:pPr algn="l"/>
            <a:r>
              <a:rPr lang="en-US" sz="4000" dirty="0">
                <a:solidFill>
                  <a:schemeClr val="bg1"/>
                </a:solidFill>
                <a:latin typeface="Franklin Gothic Demi Cond" panose="020B0706030402020204" pitchFamily="34" charset="0"/>
              </a:rPr>
              <a:t>Technical Troubleshooting During Testing</a:t>
            </a:r>
          </a:p>
        </p:txBody>
      </p:sp>
      <p:sp>
        <p:nvSpPr>
          <p:cNvPr id="5" name="TextBox 4">
            <a:extLst>
              <a:ext uri="{FF2B5EF4-FFF2-40B4-BE49-F238E27FC236}">
                <a16:creationId xmlns:a16="http://schemas.microsoft.com/office/drawing/2014/main" id="{7FD9CBF9-5AF9-9476-398A-69A1206414D2}"/>
              </a:ext>
            </a:extLst>
          </p:cNvPr>
          <p:cNvSpPr txBox="1"/>
          <p:nvPr/>
        </p:nvSpPr>
        <p:spPr>
          <a:xfrm>
            <a:off x="457200" y="1065320"/>
            <a:ext cx="8229600" cy="461665"/>
          </a:xfrm>
          <a:prstGeom prst="rect">
            <a:avLst/>
          </a:prstGeom>
          <a:noFill/>
        </p:spPr>
        <p:txBody>
          <a:bodyPr wrap="square" rtlCol="0">
            <a:spAutoFit/>
          </a:bodyPr>
          <a:lstStyle/>
          <a:p>
            <a:r>
              <a:rPr lang="en-US" sz="2400" dirty="0">
                <a:latin typeface="Franklin Gothic Book" panose="020B0503020102020204" pitchFamily="34" charset="0"/>
              </a:rPr>
              <a:t>Login Error</a:t>
            </a:r>
          </a:p>
        </p:txBody>
      </p:sp>
      <p:sp>
        <p:nvSpPr>
          <p:cNvPr id="3" name="TextBox 2">
            <a:extLst>
              <a:ext uri="{FF2B5EF4-FFF2-40B4-BE49-F238E27FC236}">
                <a16:creationId xmlns:a16="http://schemas.microsoft.com/office/drawing/2014/main" id="{F922E234-1252-9F6C-1408-C74A1F0EB2D4}"/>
              </a:ext>
            </a:extLst>
          </p:cNvPr>
          <p:cNvSpPr txBox="1"/>
          <p:nvPr/>
        </p:nvSpPr>
        <p:spPr>
          <a:xfrm>
            <a:off x="457200" y="1737360"/>
            <a:ext cx="8229600" cy="1477328"/>
          </a:xfrm>
          <a:prstGeom prst="rect">
            <a:avLst/>
          </a:prstGeom>
          <a:noFill/>
        </p:spPr>
        <p:txBody>
          <a:bodyPr wrap="square">
            <a:spAutoFit/>
          </a:bodyPr>
          <a:lstStyle/>
          <a:p>
            <a:pPr>
              <a:buClr>
                <a:schemeClr val="tx1"/>
              </a:buClr>
            </a:pPr>
            <a:r>
              <a:rPr lang="en-US" b="1" dirty="0">
                <a:solidFill>
                  <a:srgbClr val="000000"/>
                </a:solidFill>
                <a:latin typeface="Franklin Gothic Book" panose="020B0503020102020204" pitchFamily="34" charset="0"/>
              </a:rPr>
              <a:t>9058/9059:</a:t>
            </a:r>
            <a:endParaRPr lang="en-US" dirty="0">
              <a:solidFill>
                <a:srgbClr val="000000"/>
              </a:solidFill>
              <a:latin typeface="Franklin Gothic Book" panose="020B0503020102020204" pitchFamily="34" charset="0"/>
            </a:endParaRPr>
          </a:p>
          <a:p>
            <a:pPr marL="285750" indent="-285750">
              <a:buClr>
                <a:schemeClr val="tx1"/>
              </a:buClr>
              <a:buFont typeface="Arial" panose="020B0604020202020204" pitchFamily="34" charset="0"/>
              <a:buChar char="•"/>
            </a:pPr>
            <a:r>
              <a:rPr lang="en-US" dirty="0">
                <a:solidFill>
                  <a:srgbClr val="000000"/>
                </a:solidFill>
                <a:latin typeface="Franklin Gothic Book" panose="020B0503020102020204" pitchFamily="34" charset="0"/>
              </a:rPr>
              <a:t>If the username/password being used is accurate, the student may be on the incorrect login page.</a:t>
            </a:r>
          </a:p>
          <a:p>
            <a:pPr marL="285750" indent="-285750">
              <a:buClr>
                <a:schemeClr val="tx1"/>
              </a:buClr>
              <a:buFont typeface="Arial" panose="020B0604020202020204" pitchFamily="34" charset="0"/>
              <a:buChar char="•"/>
            </a:pPr>
            <a:r>
              <a:rPr kumimoji="0" lang="en-US" b="0" i="0" u="none" strike="noStrike" kern="1200" cap="none" spc="0" normalizeH="0" baseline="0" noProof="0" dirty="0">
                <a:ln>
                  <a:noFill/>
                </a:ln>
                <a:solidFill>
                  <a:prstClr val="black"/>
                </a:solidFill>
                <a:effectLst/>
                <a:uLnTx/>
                <a:uFillTx/>
                <a:latin typeface="Franklin Gothic Book" panose="020B0503020102020204" pitchFamily="34" charset="0"/>
              </a:rPr>
              <a:t>To get on the correct login page click the User icon in the top right and select “Choose a different customer”. Then pick ADAM from the App Home Screen.</a:t>
            </a:r>
          </a:p>
        </p:txBody>
      </p:sp>
      <p:pic>
        <p:nvPicPr>
          <p:cNvPr id="2" name="Picture 1">
            <a:extLst>
              <a:ext uri="{FF2B5EF4-FFF2-40B4-BE49-F238E27FC236}">
                <a16:creationId xmlns:a16="http://schemas.microsoft.com/office/drawing/2014/main" id="{A8A9FAD6-589D-B2D9-7D84-D5649294B088}"/>
              </a:ext>
            </a:extLst>
          </p:cNvPr>
          <p:cNvPicPr>
            <a:picLocks noChangeAspect="1"/>
          </p:cNvPicPr>
          <p:nvPr/>
        </p:nvPicPr>
        <p:blipFill rotWithShape="1">
          <a:blip r:embed="rId3"/>
          <a:srcRect l="-734" t="3140" r="-1" b="5015"/>
          <a:stretch/>
        </p:blipFill>
        <p:spPr>
          <a:xfrm>
            <a:off x="1109413" y="3808520"/>
            <a:ext cx="2476190" cy="1189608"/>
          </a:xfrm>
          <a:prstGeom prst="rect">
            <a:avLst/>
          </a:prstGeom>
          <a:ln w="28575" cap="sq">
            <a:solidFill>
              <a:schemeClr val="bg1">
                <a:lumMod val="75000"/>
              </a:schemeClr>
            </a:solidFill>
            <a:prstDash val="solid"/>
            <a:miter lim="800000"/>
          </a:ln>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60858E97-4FCE-3A81-4D4A-B5C089308CD9}"/>
              </a:ext>
            </a:extLst>
          </p:cNvPr>
          <p:cNvPicPr>
            <a:picLocks noChangeAspect="1"/>
          </p:cNvPicPr>
          <p:nvPr/>
        </p:nvPicPr>
        <p:blipFill>
          <a:blip r:embed="rId4"/>
          <a:stretch>
            <a:fillRect/>
          </a:stretch>
        </p:blipFill>
        <p:spPr>
          <a:xfrm>
            <a:off x="4295736" y="3476250"/>
            <a:ext cx="3886200" cy="1854148"/>
          </a:xfrm>
          <a:prstGeom prst="rect">
            <a:avLst/>
          </a:prstGeom>
          <a:ln>
            <a:solidFill>
              <a:schemeClr val="bg1">
                <a:lumMod val="7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37133604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6633" y="2701431"/>
            <a:ext cx="3587751" cy="1455138"/>
          </a:xfrm>
        </p:spPr>
        <p:txBody>
          <a:bodyPr/>
          <a:lstStyle/>
          <a:p>
            <a:pPr>
              <a:lnSpc>
                <a:spcPct val="100000"/>
              </a:lnSpc>
            </a:pPr>
            <a:r>
              <a:rPr lang="en-GB" sz="4400" dirty="0"/>
              <a:t>Technology Office Hours</a:t>
            </a:r>
            <a:endParaRPr lang="en-US" sz="4400" baseline="30000" dirty="0"/>
          </a:p>
        </p:txBody>
      </p:sp>
      <p:pic>
        <p:nvPicPr>
          <p:cNvPr id="9" name="Picture Placeholder 8"/>
          <p:cNvPicPr>
            <a:picLocks noGrp="1" noChangeAspect="1"/>
          </p:cNvPicPr>
          <p:nvPr>
            <p:ph type="pic" sz="quarter" idx="10"/>
          </p:nvPr>
        </p:nvPicPr>
        <p:blipFill rotWithShape="1">
          <a:blip r:embed="rId2" cstate="print">
            <a:extLst>
              <a:ext uri="{28A0092B-C50C-407E-A947-70E740481C1C}">
                <a14:useLocalDpi xmlns:a14="http://schemas.microsoft.com/office/drawing/2010/main" val="0"/>
              </a:ext>
            </a:extLst>
          </a:blip>
          <a:srcRect l="27817" r="27817"/>
          <a:stretch/>
        </p:blipFill>
        <p:spPr>
          <a:prstGeom prst="rect">
            <a:avLst/>
          </a:prstGeom>
        </p:spPr>
      </p:pic>
    </p:spTree>
    <p:extLst>
      <p:ext uri="{BB962C8B-B14F-4D97-AF65-F5344CB8AC3E}">
        <p14:creationId xmlns:p14="http://schemas.microsoft.com/office/powerpoint/2010/main" val="59609098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4671F8DF-FEF9-40C0-C78F-950901A3DA44}"/>
              </a:ext>
            </a:extLst>
          </p:cNvPr>
          <p:cNvSpPr txBox="1">
            <a:spLocks/>
          </p:cNvSpPr>
          <p:nvPr/>
        </p:nvSpPr>
        <p:spPr bwMode="auto">
          <a:xfrm>
            <a:off x="457200" y="304800"/>
            <a:ext cx="8229600" cy="760520"/>
          </a:xfrm>
          <a:prstGeom prst="rect">
            <a:avLst/>
          </a:prstGeom>
          <a:solidFill>
            <a:srgbClr val="0079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anklin Gothic Book" panose="020B0503020102020204" pitchFamily="34" charset="0"/>
              </a:defRPr>
            </a:lvl2pPr>
            <a:lvl3pPr algn="ctr" rtl="0" eaLnBrk="1" fontAlgn="base" hangingPunct="1">
              <a:spcBef>
                <a:spcPct val="0"/>
              </a:spcBef>
              <a:spcAft>
                <a:spcPct val="0"/>
              </a:spcAft>
              <a:defRPr sz="4400">
                <a:solidFill>
                  <a:schemeClr val="tx1"/>
                </a:solidFill>
                <a:latin typeface="Franklin Gothic Book" panose="020B0503020102020204" pitchFamily="34" charset="0"/>
              </a:defRPr>
            </a:lvl3pPr>
            <a:lvl4pPr algn="ctr" rtl="0" eaLnBrk="1" fontAlgn="base" hangingPunct="1">
              <a:spcBef>
                <a:spcPct val="0"/>
              </a:spcBef>
              <a:spcAft>
                <a:spcPct val="0"/>
              </a:spcAft>
              <a:defRPr sz="4400">
                <a:solidFill>
                  <a:schemeClr val="tx1"/>
                </a:solidFill>
                <a:latin typeface="Franklin Gothic Book" panose="020B0503020102020204" pitchFamily="34" charset="0"/>
              </a:defRPr>
            </a:lvl4pPr>
            <a:lvl5pPr algn="ctr" rtl="0" eaLnBrk="1" fontAlgn="base" hangingPunct="1">
              <a:spcBef>
                <a:spcPct val="0"/>
              </a:spcBef>
              <a:spcAft>
                <a:spcPct val="0"/>
              </a:spcAft>
              <a:defRPr sz="4400">
                <a:solidFill>
                  <a:schemeClr val="tx1"/>
                </a:solidFill>
                <a:latin typeface="Franklin Gothic Book" panose="020B0503020102020204" pitchFamily="34" charset="0"/>
              </a:defRPr>
            </a:lvl5pPr>
            <a:lvl6pPr marL="457200" algn="ctr" rtl="0" eaLnBrk="1" fontAlgn="base" hangingPunct="1">
              <a:spcBef>
                <a:spcPct val="0"/>
              </a:spcBef>
              <a:spcAft>
                <a:spcPct val="0"/>
              </a:spcAft>
              <a:defRPr sz="4400">
                <a:solidFill>
                  <a:schemeClr val="tx1"/>
                </a:solidFill>
                <a:latin typeface="Franklin Gothic Book" panose="020B0503020102020204" pitchFamily="34" charset="0"/>
              </a:defRPr>
            </a:lvl6pPr>
            <a:lvl7pPr marL="914400" algn="ctr" rtl="0" eaLnBrk="1" fontAlgn="base" hangingPunct="1">
              <a:spcBef>
                <a:spcPct val="0"/>
              </a:spcBef>
              <a:spcAft>
                <a:spcPct val="0"/>
              </a:spcAft>
              <a:defRPr sz="4400">
                <a:solidFill>
                  <a:schemeClr val="tx1"/>
                </a:solidFill>
                <a:latin typeface="Franklin Gothic Book" panose="020B0503020102020204" pitchFamily="34" charset="0"/>
              </a:defRPr>
            </a:lvl7pPr>
            <a:lvl8pPr marL="1371600" algn="ctr" rtl="0" eaLnBrk="1" fontAlgn="base" hangingPunct="1">
              <a:spcBef>
                <a:spcPct val="0"/>
              </a:spcBef>
              <a:spcAft>
                <a:spcPct val="0"/>
              </a:spcAft>
              <a:defRPr sz="4400">
                <a:solidFill>
                  <a:schemeClr val="tx1"/>
                </a:solidFill>
                <a:latin typeface="Franklin Gothic Book" panose="020B0503020102020204" pitchFamily="34" charset="0"/>
              </a:defRPr>
            </a:lvl8pPr>
            <a:lvl9pPr marL="1828800" algn="ctr" rtl="0" eaLnBrk="1" fontAlgn="base" hangingPunct="1">
              <a:spcBef>
                <a:spcPct val="0"/>
              </a:spcBef>
              <a:spcAft>
                <a:spcPct val="0"/>
              </a:spcAft>
              <a:defRPr sz="4400">
                <a:solidFill>
                  <a:schemeClr val="tx1"/>
                </a:solidFill>
                <a:latin typeface="Franklin Gothic Book" panose="020B0503020102020204" pitchFamily="34" charset="0"/>
              </a:defRPr>
            </a:lvl9pPr>
          </a:lstStyle>
          <a:p>
            <a:pPr algn="l"/>
            <a:r>
              <a:rPr lang="en-US" sz="4000" dirty="0">
                <a:solidFill>
                  <a:schemeClr val="bg1"/>
                </a:solidFill>
                <a:latin typeface="Franklin Gothic Demi Cond" panose="020B0706030402020204" pitchFamily="34" charset="0"/>
              </a:rPr>
              <a:t>Technology Office Hours</a:t>
            </a:r>
          </a:p>
        </p:txBody>
      </p:sp>
      <p:sp>
        <p:nvSpPr>
          <p:cNvPr id="3" name="TextBox 2">
            <a:extLst>
              <a:ext uri="{FF2B5EF4-FFF2-40B4-BE49-F238E27FC236}">
                <a16:creationId xmlns:a16="http://schemas.microsoft.com/office/drawing/2014/main" id="{F922E234-1252-9F6C-1408-C74A1F0EB2D4}"/>
              </a:ext>
            </a:extLst>
          </p:cNvPr>
          <p:cNvSpPr txBox="1"/>
          <p:nvPr/>
        </p:nvSpPr>
        <p:spPr>
          <a:xfrm>
            <a:off x="457200" y="1325880"/>
            <a:ext cx="8229600" cy="1754326"/>
          </a:xfrm>
          <a:prstGeom prst="rect">
            <a:avLst/>
          </a:prstGeom>
          <a:noFill/>
        </p:spPr>
        <p:txBody>
          <a:bodyPr wrap="square">
            <a:spAutoFit/>
          </a:bodyPr>
          <a:lstStyle/>
          <a:p>
            <a:r>
              <a:rPr lang="en-GB" dirty="0">
                <a:latin typeface="Franklin Gothic Book" panose="020B0503020102020204" pitchFamily="34" charset="0"/>
              </a:rPr>
              <a:t>Schedule time with a technology field engineer.</a:t>
            </a:r>
            <a:endParaRPr lang="en-GB" b="1" dirty="0">
              <a:latin typeface="Franklin Gothic Book" panose="020B0503020102020204" pitchFamily="34" charset="0"/>
            </a:endParaRPr>
          </a:p>
          <a:p>
            <a:pPr marL="285750" indent="-285750">
              <a:buFont typeface="Arial" charset="0"/>
              <a:buChar char="•"/>
            </a:pPr>
            <a:r>
              <a:rPr lang="en-GB" dirty="0">
                <a:latin typeface="Franklin Gothic Book" panose="020B0503020102020204" pitchFamily="34" charset="0"/>
              </a:rPr>
              <a:t>Set up a one-on-one virtual meeting</a:t>
            </a:r>
          </a:p>
          <a:p>
            <a:pPr marL="285750" indent="-285750">
              <a:buFont typeface="Arial" charset="0"/>
              <a:buChar char="•"/>
            </a:pPr>
            <a:r>
              <a:rPr lang="en-GB" dirty="0">
                <a:latin typeface="Franklin Gothic Book" panose="020B0503020102020204" pitchFamily="34" charset="0"/>
              </a:rPr>
              <a:t>Time slots range from 15 minutes to 1 hour</a:t>
            </a:r>
          </a:p>
          <a:p>
            <a:pPr marL="285750" indent="-285750">
              <a:buFont typeface="Arial" charset="0"/>
              <a:buChar char="•"/>
            </a:pPr>
            <a:r>
              <a:rPr lang="en-GB" dirty="0">
                <a:latin typeface="Franklin Gothic Book" panose="020B0503020102020204" pitchFamily="34" charset="0"/>
              </a:rPr>
              <a:t>Talk through edge cases, specific setup instructions, or challenges</a:t>
            </a:r>
          </a:p>
          <a:p>
            <a:pPr marL="285750" indent="-285750">
              <a:buFont typeface="Arial" charset="0"/>
              <a:buChar char="•"/>
            </a:pPr>
            <a:r>
              <a:rPr lang="en-US" dirty="0">
                <a:latin typeface="Franklin Gothic Book" panose="020B0503020102020204" pitchFamily="34" charset="0"/>
              </a:rPr>
              <a:t>Schedule your Technology Office Hours at </a:t>
            </a:r>
            <a:r>
              <a:rPr lang="en-US" dirty="0">
                <a:latin typeface="Franklin Gothic Book" panose="020B0503020102020204" pitchFamily="34" charset="0"/>
                <a:hlinkClick r:id="rId3"/>
              </a:rPr>
              <a:t>https://calendly.com/vt-field-services-engineering</a:t>
            </a:r>
            <a:r>
              <a:rPr lang="en-US" dirty="0">
                <a:latin typeface="Franklin Gothic Book" panose="020B0503020102020204" pitchFamily="34" charset="0"/>
              </a:rPr>
              <a:t> </a:t>
            </a:r>
          </a:p>
        </p:txBody>
      </p:sp>
      <p:pic>
        <p:nvPicPr>
          <p:cNvPr id="4" name="Picture 3">
            <a:extLst>
              <a:ext uri="{FF2B5EF4-FFF2-40B4-BE49-F238E27FC236}">
                <a16:creationId xmlns:a16="http://schemas.microsoft.com/office/drawing/2014/main" id="{0652B192-20CE-1CD6-1A41-F11368637747}"/>
              </a:ext>
            </a:extLst>
          </p:cNvPr>
          <p:cNvPicPr>
            <a:picLocks noChangeAspect="1"/>
          </p:cNvPicPr>
          <p:nvPr/>
        </p:nvPicPr>
        <p:blipFill>
          <a:blip r:embed="rId4"/>
          <a:stretch>
            <a:fillRect/>
          </a:stretch>
        </p:blipFill>
        <p:spPr>
          <a:xfrm>
            <a:off x="2018706" y="3551775"/>
            <a:ext cx="5106588" cy="1980345"/>
          </a:xfrm>
          <a:prstGeom prst="rect">
            <a:avLst/>
          </a:prstGeom>
          <a:ln>
            <a:solidFill>
              <a:schemeClr val="bg1">
                <a:lumMod val="7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12373015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Shape 724"/>
        <p:cNvGrpSpPr/>
        <p:nvPr/>
      </p:nvGrpSpPr>
      <p:grpSpPr>
        <a:xfrm>
          <a:off x="0" y="0"/>
          <a:ext cx="0" cy="0"/>
          <a:chOff x="0" y="0"/>
          <a:chExt cx="0" cy="0"/>
        </a:xfrm>
      </p:grpSpPr>
      <p:sp>
        <p:nvSpPr>
          <p:cNvPr id="725" name="Shape 725"/>
          <p:cNvSpPr txBox="1">
            <a:spLocks noGrp="1"/>
          </p:cNvSpPr>
          <p:nvPr>
            <p:ph type="ctrTitle"/>
          </p:nvPr>
        </p:nvSpPr>
        <p:spPr>
          <a:xfrm>
            <a:off x="2243700" y="3140218"/>
            <a:ext cx="4656600" cy="577564"/>
          </a:xfrm>
          <a:prstGeom prst="rect">
            <a:avLst/>
          </a:prstGeom>
          <a:noFill/>
          <a:ln>
            <a:noFill/>
          </a:ln>
        </p:spPr>
        <p:txBody>
          <a:bodyPr lIns="91425" tIns="91425" rIns="91425" bIns="91425" anchor="b" anchorCtr="0">
            <a:noAutofit/>
          </a:bodyPr>
          <a:lstStyle/>
          <a:p>
            <a:pPr marL="0" marR="0" lvl="0" indent="0" algn="ctr" rtl="0">
              <a:lnSpc>
                <a:spcPct val="117647"/>
              </a:lnSpc>
              <a:spcBef>
                <a:spcPts val="0"/>
              </a:spcBef>
              <a:spcAft>
                <a:spcPts val="0"/>
              </a:spcAft>
              <a:buClr>
                <a:schemeClr val="dk1"/>
              </a:buClr>
              <a:buSzPct val="25000"/>
              <a:buFont typeface="Times New Roman"/>
              <a:buNone/>
            </a:pPr>
            <a:r>
              <a:rPr lang="en-GB" sz="4400" dirty="0">
                <a:latin typeface="Franklin Gothic Book" panose="020B0503020102020204" pitchFamily="34" charset="0"/>
              </a:rPr>
              <a:t>Questions?</a:t>
            </a:r>
          </a:p>
        </p:txBody>
      </p:sp>
    </p:spTree>
    <p:extLst>
      <p:ext uri="{BB962C8B-B14F-4D97-AF65-F5344CB8AC3E}">
        <p14:creationId xmlns:p14="http://schemas.microsoft.com/office/powerpoint/2010/main" val="140602693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8517D30D-CD15-3A77-A7B6-8E667EF3E1AE}"/>
              </a:ext>
            </a:extLst>
          </p:cNvPr>
          <p:cNvSpPr txBox="1">
            <a:spLocks/>
          </p:cNvSpPr>
          <p:nvPr/>
        </p:nvSpPr>
        <p:spPr bwMode="auto">
          <a:xfrm>
            <a:off x="0" y="2091801"/>
            <a:ext cx="9144000" cy="1431524"/>
          </a:xfrm>
          <a:prstGeom prst="rect">
            <a:avLst/>
          </a:prstGeom>
          <a:solidFill>
            <a:srgbClr val="0079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anklin Gothic Book" panose="020B0503020102020204" pitchFamily="34" charset="0"/>
              </a:defRPr>
            </a:lvl2pPr>
            <a:lvl3pPr algn="ctr" rtl="0" eaLnBrk="1" fontAlgn="base" hangingPunct="1">
              <a:spcBef>
                <a:spcPct val="0"/>
              </a:spcBef>
              <a:spcAft>
                <a:spcPct val="0"/>
              </a:spcAft>
              <a:defRPr sz="4400">
                <a:solidFill>
                  <a:schemeClr val="tx1"/>
                </a:solidFill>
                <a:latin typeface="Franklin Gothic Book" panose="020B0503020102020204" pitchFamily="34" charset="0"/>
              </a:defRPr>
            </a:lvl3pPr>
            <a:lvl4pPr algn="ctr" rtl="0" eaLnBrk="1" fontAlgn="base" hangingPunct="1">
              <a:spcBef>
                <a:spcPct val="0"/>
              </a:spcBef>
              <a:spcAft>
                <a:spcPct val="0"/>
              </a:spcAft>
              <a:defRPr sz="4400">
                <a:solidFill>
                  <a:schemeClr val="tx1"/>
                </a:solidFill>
                <a:latin typeface="Franklin Gothic Book" panose="020B0503020102020204" pitchFamily="34" charset="0"/>
              </a:defRPr>
            </a:lvl4pPr>
            <a:lvl5pPr algn="ctr" rtl="0" eaLnBrk="1" fontAlgn="base" hangingPunct="1">
              <a:spcBef>
                <a:spcPct val="0"/>
              </a:spcBef>
              <a:spcAft>
                <a:spcPct val="0"/>
              </a:spcAft>
              <a:defRPr sz="4400">
                <a:solidFill>
                  <a:schemeClr val="tx1"/>
                </a:solidFill>
                <a:latin typeface="Franklin Gothic Book" panose="020B0503020102020204" pitchFamily="34" charset="0"/>
              </a:defRPr>
            </a:lvl5pPr>
            <a:lvl6pPr marL="457200" algn="ctr" rtl="0" eaLnBrk="1" fontAlgn="base" hangingPunct="1">
              <a:spcBef>
                <a:spcPct val="0"/>
              </a:spcBef>
              <a:spcAft>
                <a:spcPct val="0"/>
              </a:spcAft>
              <a:defRPr sz="4400">
                <a:solidFill>
                  <a:schemeClr val="tx1"/>
                </a:solidFill>
                <a:latin typeface="Franklin Gothic Book" panose="020B0503020102020204" pitchFamily="34" charset="0"/>
              </a:defRPr>
            </a:lvl6pPr>
            <a:lvl7pPr marL="914400" algn="ctr" rtl="0" eaLnBrk="1" fontAlgn="base" hangingPunct="1">
              <a:spcBef>
                <a:spcPct val="0"/>
              </a:spcBef>
              <a:spcAft>
                <a:spcPct val="0"/>
              </a:spcAft>
              <a:defRPr sz="4400">
                <a:solidFill>
                  <a:schemeClr val="tx1"/>
                </a:solidFill>
                <a:latin typeface="Franklin Gothic Book" panose="020B0503020102020204" pitchFamily="34" charset="0"/>
              </a:defRPr>
            </a:lvl7pPr>
            <a:lvl8pPr marL="1371600" algn="ctr" rtl="0" eaLnBrk="1" fontAlgn="base" hangingPunct="1">
              <a:spcBef>
                <a:spcPct val="0"/>
              </a:spcBef>
              <a:spcAft>
                <a:spcPct val="0"/>
              </a:spcAft>
              <a:defRPr sz="4400">
                <a:solidFill>
                  <a:schemeClr val="tx1"/>
                </a:solidFill>
                <a:latin typeface="Franklin Gothic Book" panose="020B0503020102020204" pitchFamily="34" charset="0"/>
              </a:defRPr>
            </a:lvl8pPr>
            <a:lvl9pPr marL="1828800" algn="ctr" rtl="0" eaLnBrk="1" fontAlgn="base" hangingPunct="1">
              <a:spcBef>
                <a:spcPct val="0"/>
              </a:spcBef>
              <a:spcAft>
                <a:spcPct val="0"/>
              </a:spcAft>
              <a:defRPr sz="4400">
                <a:solidFill>
                  <a:schemeClr val="tx1"/>
                </a:solidFill>
                <a:latin typeface="Franklin Gothic Book" panose="020B0503020102020204" pitchFamily="34" charset="0"/>
              </a:defRPr>
            </a:lvl9pPr>
          </a:lstStyle>
          <a:p>
            <a:r>
              <a:rPr lang="en-US" sz="6000" dirty="0">
                <a:solidFill>
                  <a:schemeClr val="bg1"/>
                </a:solidFill>
                <a:latin typeface="Franklin Gothic Demi Cond" panose="020B0706030402020204" pitchFamily="34" charset="0"/>
              </a:rPr>
              <a:t>Test Security and Procedures</a:t>
            </a:r>
          </a:p>
        </p:txBody>
      </p:sp>
    </p:spTree>
    <p:extLst>
      <p:ext uri="{BB962C8B-B14F-4D97-AF65-F5344CB8AC3E}">
        <p14:creationId xmlns:p14="http://schemas.microsoft.com/office/powerpoint/2010/main" val="43046183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4671F8DF-FEF9-40C0-C78F-950901A3DA44}"/>
              </a:ext>
            </a:extLst>
          </p:cNvPr>
          <p:cNvSpPr txBox="1">
            <a:spLocks/>
          </p:cNvSpPr>
          <p:nvPr/>
        </p:nvSpPr>
        <p:spPr bwMode="auto">
          <a:xfrm>
            <a:off x="457200" y="304800"/>
            <a:ext cx="8229600" cy="760520"/>
          </a:xfrm>
          <a:prstGeom prst="rect">
            <a:avLst/>
          </a:prstGeom>
          <a:solidFill>
            <a:srgbClr val="0079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anklin Gothic Book" panose="020B0503020102020204" pitchFamily="34" charset="0"/>
              </a:defRPr>
            </a:lvl2pPr>
            <a:lvl3pPr algn="ctr" rtl="0" eaLnBrk="1" fontAlgn="base" hangingPunct="1">
              <a:spcBef>
                <a:spcPct val="0"/>
              </a:spcBef>
              <a:spcAft>
                <a:spcPct val="0"/>
              </a:spcAft>
              <a:defRPr sz="4400">
                <a:solidFill>
                  <a:schemeClr val="tx1"/>
                </a:solidFill>
                <a:latin typeface="Franklin Gothic Book" panose="020B0503020102020204" pitchFamily="34" charset="0"/>
              </a:defRPr>
            </a:lvl3pPr>
            <a:lvl4pPr algn="ctr" rtl="0" eaLnBrk="1" fontAlgn="base" hangingPunct="1">
              <a:spcBef>
                <a:spcPct val="0"/>
              </a:spcBef>
              <a:spcAft>
                <a:spcPct val="0"/>
              </a:spcAft>
              <a:defRPr sz="4400">
                <a:solidFill>
                  <a:schemeClr val="tx1"/>
                </a:solidFill>
                <a:latin typeface="Franklin Gothic Book" panose="020B0503020102020204" pitchFamily="34" charset="0"/>
              </a:defRPr>
            </a:lvl4pPr>
            <a:lvl5pPr algn="ctr" rtl="0" eaLnBrk="1" fontAlgn="base" hangingPunct="1">
              <a:spcBef>
                <a:spcPct val="0"/>
              </a:spcBef>
              <a:spcAft>
                <a:spcPct val="0"/>
              </a:spcAft>
              <a:defRPr sz="4400">
                <a:solidFill>
                  <a:schemeClr val="tx1"/>
                </a:solidFill>
                <a:latin typeface="Franklin Gothic Book" panose="020B0503020102020204" pitchFamily="34" charset="0"/>
              </a:defRPr>
            </a:lvl5pPr>
            <a:lvl6pPr marL="457200" algn="ctr" rtl="0" eaLnBrk="1" fontAlgn="base" hangingPunct="1">
              <a:spcBef>
                <a:spcPct val="0"/>
              </a:spcBef>
              <a:spcAft>
                <a:spcPct val="0"/>
              </a:spcAft>
              <a:defRPr sz="4400">
                <a:solidFill>
                  <a:schemeClr val="tx1"/>
                </a:solidFill>
                <a:latin typeface="Franklin Gothic Book" panose="020B0503020102020204" pitchFamily="34" charset="0"/>
              </a:defRPr>
            </a:lvl6pPr>
            <a:lvl7pPr marL="914400" algn="ctr" rtl="0" eaLnBrk="1" fontAlgn="base" hangingPunct="1">
              <a:spcBef>
                <a:spcPct val="0"/>
              </a:spcBef>
              <a:spcAft>
                <a:spcPct val="0"/>
              </a:spcAft>
              <a:defRPr sz="4400">
                <a:solidFill>
                  <a:schemeClr val="tx1"/>
                </a:solidFill>
                <a:latin typeface="Franklin Gothic Book" panose="020B0503020102020204" pitchFamily="34" charset="0"/>
              </a:defRPr>
            </a:lvl7pPr>
            <a:lvl8pPr marL="1371600" algn="ctr" rtl="0" eaLnBrk="1" fontAlgn="base" hangingPunct="1">
              <a:spcBef>
                <a:spcPct val="0"/>
              </a:spcBef>
              <a:spcAft>
                <a:spcPct val="0"/>
              </a:spcAft>
              <a:defRPr sz="4400">
                <a:solidFill>
                  <a:schemeClr val="tx1"/>
                </a:solidFill>
                <a:latin typeface="Franklin Gothic Book" panose="020B0503020102020204" pitchFamily="34" charset="0"/>
              </a:defRPr>
            </a:lvl8pPr>
            <a:lvl9pPr marL="1828800" algn="ctr" rtl="0" eaLnBrk="1" fontAlgn="base" hangingPunct="1">
              <a:spcBef>
                <a:spcPct val="0"/>
              </a:spcBef>
              <a:spcAft>
                <a:spcPct val="0"/>
              </a:spcAft>
              <a:defRPr sz="4400">
                <a:solidFill>
                  <a:schemeClr val="tx1"/>
                </a:solidFill>
                <a:latin typeface="Franklin Gothic Book" panose="020B0503020102020204" pitchFamily="34" charset="0"/>
              </a:defRPr>
            </a:lvl9pPr>
          </a:lstStyle>
          <a:p>
            <a:pPr algn="l"/>
            <a:r>
              <a:rPr lang="en-US" sz="4000" dirty="0">
                <a:solidFill>
                  <a:schemeClr val="bg1"/>
                </a:solidFill>
                <a:latin typeface="Franklin Gothic Demi Cond" panose="020B0706030402020204" pitchFamily="34" charset="0"/>
              </a:rPr>
              <a:t>Test Security</a:t>
            </a:r>
          </a:p>
        </p:txBody>
      </p:sp>
      <p:sp>
        <p:nvSpPr>
          <p:cNvPr id="3" name="TextBox 2">
            <a:extLst>
              <a:ext uri="{FF2B5EF4-FFF2-40B4-BE49-F238E27FC236}">
                <a16:creationId xmlns:a16="http://schemas.microsoft.com/office/drawing/2014/main" id="{F922E234-1252-9F6C-1408-C74A1F0EB2D4}"/>
              </a:ext>
            </a:extLst>
          </p:cNvPr>
          <p:cNvSpPr txBox="1"/>
          <p:nvPr/>
        </p:nvSpPr>
        <p:spPr>
          <a:xfrm>
            <a:off x="457200" y="1325880"/>
            <a:ext cx="8229600" cy="4801314"/>
          </a:xfrm>
          <a:prstGeom prst="rect">
            <a:avLst/>
          </a:prstGeom>
          <a:noFill/>
        </p:spPr>
        <p:txBody>
          <a:bodyPr wrap="square">
            <a:spAutoFit/>
          </a:bodyPr>
          <a:lstStyle/>
          <a:p>
            <a:r>
              <a:rPr lang="en-US" dirty="0">
                <a:latin typeface="Franklin Gothic Book" panose="020B0503020102020204" pitchFamily="34" charset="0"/>
                <a:ea typeface="+mn-lt"/>
                <a:cs typeface="+mn-lt"/>
              </a:rPr>
              <a:t>The security of assessment instruments and the confidentiality of student information are vital to maintaining the validity, reliability, and fairness of the results.</a:t>
            </a:r>
            <a:r>
              <a:rPr lang="en-US" altLang="en-US" dirty="0">
                <a:latin typeface="Franklin Gothic Book" panose="020B0503020102020204" pitchFamily="34" charset="0"/>
              </a:rPr>
              <a:t> Security of test materials must be maintained before, during, and after administration.</a:t>
            </a:r>
          </a:p>
          <a:p>
            <a:endParaRPr lang="en-US" altLang="en-US" dirty="0">
              <a:latin typeface="Franklin Gothic Book" panose="020B0503020102020204" pitchFamily="34" charset="0"/>
            </a:endParaRPr>
          </a:p>
          <a:p>
            <a:r>
              <a:rPr lang="en-US" altLang="en-US" dirty="0">
                <a:latin typeface="Franklin Gothic Book" panose="020B0503020102020204" pitchFamily="34" charset="0"/>
              </a:rPr>
              <a:t>Secure CBT test materials</a:t>
            </a:r>
          </a:p>
          <a:p>
            <a:pPr marL="285750" indent="-285750">
              <a:buFont typeface="Arial" panose="020B0604020202020204" pitchFamily="34" charset="0"/>
              <a:buChar char="•"/>
            </a:pPr>
            <a:r>
              <a:rPr lang="en-US" altLang="en-US" dirty="0">
                <a:latin typeface="Franklin Gothic Book" panose="020B0503020102020204" pitchFamily="34" charset="0"/>
              </a:rPr>
              <a:t>Student print cards</a:t>
            </a:r>
          </a:p>
          <a:p>
            <a:pPr marL="285750" indent="-285750">
              <a:buFont typeface="Arial" panose="020B0604020202020204" pitchFamily="34" charset="0"/>
              <a:buChar char="•"/>
            </a:pPr>
            <a:r>
              <a:rPr lang="en-US" altLang="en-US" dirty="0">
                <a:latin typeface="Franklin Gothic Book" panose="020B0503020102020204" pitchFamily="34" charset="0"/>
              </a:rPr>
              <a:t>Periodic tables written on by students</a:t>
            </a:r>
          </a:p>
          <a:p>
            <a:pPr marL="285750" indent="-285750">
              <a:buFont typeface="Arial" panose="020B0604020202020204" pitchFamily="34" charset="0"/>
              <a:buChar char="•"/>
            </a:pPr>
            <a:r>
              <a:rPr lang="en-US" altLang="en-US" dirty="0">
                <a:latin typeface="Franklin Gothic Book" panose="020B0503020102020204" pitchFamily="34" charset="0"/>
              </a:rPr>
              <a:t>Scratch paper written on by students</a:t>
            </a:r>
          </a:p>
          <a:p>
            <a:pPr marL="285750" indent="-285750">
              <a:buFont typeface="Arial" panose="020B0604020202020204" pitchFamily="34" charset="0"/>
              <a:buChar char="•"/>
            </a:pPr>
            <a:endParaRPr lang="en-US" altLang="en-US" dirty="0">
              <a:latin typeface="Franklin Gothic Book" panose="020B0503020102020204" pitchFamily="34" charset="0"/>
            </a:endParaRPr>
          </a:p>
          <a:p>
            <a:r>
              <a:rPr lang="en-US" altLang="en-US" dirty="0">
                <a:latin typeface="Franklin Gothic Book" panose="020B0503020102020204" pitchFamily="34" charset="0"/>
              </a:rPr>
              <a:t>Secure PBT test materials</a:t>
            </a:r>
          </a:p>
          <a:p>
            <a:pPr marL="285750" indent="-285750">
              <a:buFont typeface="Arial" panose="020B0604020202020204" pitchFamily="34" charset="0"/>
              <a:buChar char="•"/>
            </a:pPr>
            <a:r>
              <a:rPr lang="en-US" altLang="en-US" dirty="0">
                <a:latin typeface="Franklin Gothic Book" panose="020B0503020102020204" pitchFamily="34" charset="0"/>
              </a:rPr>
              <a:t>Test booklets</a:t>
            </a:r>
          </a:p>
          <a:p>
            <a:pPr marL="285750" indent="-285750">
              <a:buFont typeface="Arial" panose="020B0604020202020204" pitchFamily="34" charset="0"/>
              <a:buChar char="•"/>
            </a:pPr>
            <a:r>
              <a:rPr lang="en-US" altLang="en-US" dirty="0">
                <a:latin typeface="Franklin Gothic Book" panose="020B0503020102020204" pitchFamily="34" charset="0"/>
              </a:rPr>
              <a:t>Periodic tables written on by students</a:t>
            </a:r>
          </a:p>
          <a:p>
            <a:pPr marL="285750" indent="-285750">
              <a:buFont typeface="Arial" panose="020B0604020202020204" pitchFamily="34" charset="0"/>
              <a:buChar char="•"/>
            </a:pPr>
            <a:r>
              <a:rPr lang="en-US" altLang="en-US" dirty="0">
                <a:latin typeface="Franklin Gothic Book" panose="020B0503020102020204" pitchFamily="34" charset="0"/>
              </a:rPr>
              <a:t>Scratch paper written on by students</a:t>
            </a:r>
          </a:p>
          <a:p>
            <a:pPr marL="285750" indent="-285750">
              <a:buFont typeface="Arial" panose="020B0604020202020204" pitchFamily="34" charset="0"/>
              <a:buChar char="•"/>
            </a:pPr>
            <a:endParaRPr lang="en-US" dirty="0">
              <a:latin typeface="Franklin Gothic Book" panose="020B0503020102020204" pitchFamily="34" charset="0"/>
            </a:endParaRPr>
          </a:p>
          <a:p>
            <a:r>
              <a:rPr lang="en-US" dirty="0">
                <a:latin typeface="Franklin Gothic Book" panose="020B0503020102020204" pitchFamily="34" charset="0"/>
              </a:rPr>
              <a:t>All secure test materials </a:t>
            </a:r>
            <a:r>
              <a:rPr lang="en-US" b="1" dirty="0">
                <a:latin typeface="Franklin Gothic Book" panose="020B0503020102020204" pitchFamily="34" charset="0"/>
              </a:rPr>
              <a:t>must be securely destroyed </a:t>
            </a:r>
            <a:r>
              <a:rPr lang="en-US" dirty="0">
                <a:latin typeface="Franklin Gothic Book" panose="020B0503020102020204" pitchFamily="34" charset="0"/>
              </a:rPr>
              <a:t>by the school/district. </a:t>
            </a:r>
          </a:p>
          <a:p>
            <a:endParaRPr lang="en-US" dirty="0">
              <a:latin typeface="Franklin Gothic Book" panose="020B0503020102020204" pitchFamily="34" charset="0"/>
            </a:endParaRPr>
          </a:p>
        </p:txBody>
      </p:sp>
    </p:spTree>
    <p:extLst>
      <p:ext uri="{BB962C8B-B14F-4D97-AF65-F5344CB8AC3E}">
        <p14:creationId xmlns:p14="http://schemas.microsoft.com/office/powerpoint/2010/main" val="361519183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4671F8DF-FEF9-40C0-C78F-950901A3DA44}"/>
              </a:ext>
            </a:extLst>
          </p:cNvPr>
          <p:cNvSpPr txBox="1">
            <a:spLocks/>
          </p:cNvSpPr>
          <p:nvPr/>
        </p:nvSpPr>
        <p:spPr bwMode="auto">
          <a:xfrm>
            <a:off x="457200" y="304800"/>
            <a:ext cx="8229600" cy="760520"/>
          </a:xfrm>
          <a:prstGeom prst="rect">
            <a:avLst/>
          </a:prstGeom>
          <a:solidFill>
            <a:srgbClr val="0079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anklin Gothic Book" panose="020B0503020102020204" pitchFamily="34" charset="0"/>
              </a:defRPr>
            </a:lvl2pPr>
            <a:lvl3pPr algn="ctr" rtl="0" eaLnBrk="1" fontAlgn="base" hangingPunct="1">
              <a:spcBef>
                <a:spcPct val="0"/>
              </a:spcBef>
              <a:spcAft>
                <a:spcPct val="0"/>
              </a:spcAft>
              <a:defRPr sz="4400">
                <a:solidFill>
                  <a:schemeClr val="tx1"/>
                </a:solidFill>
                <a:latin typeface="Franklin Gothic Book" panose="020B0503020102020204" pitchFamily="34" charset="0"/>
              </a:defRPr>
            </a:lvl3pPr>
            <a:lvl4pPr algn="ctr" rtl="0" eaLnBrk="1" fontAlgn="base" hangingPunct="1">
              <a:spcBef>
                <a:spcPct val="0"/>
              </a:spcBef>
              <a:spcAft>
                <a:spcPct val="0"/>
              </a:spcAft>
              <a:defRPr sz="4400">
                <a:solidFill>
                  <a:schemeClr val="tx1"/>
                </a:solidFill>
                <a:latin typeface="Franklin Gothic Book" panose="020B0503020102020204" pitchFamily="34" charset="0"/>
              </a:defRPr>
            </a:lvl4pPr>
            <a:lvl5pPr algn="ctr" rtl="0" eaLnBrk="1" fontAlgn="base" hangingPunct="1">
              <a:spcBef>
                <a:spcPct val="0"/>
              </a:spcBef>
              <a:spcAft>
                <a:spcPct val="0"/>
              </a:spcAft>
              <a:defRPr sz="4400">
                <a:solidFill>
                  <a:schemeClr val="tx1"/>
                </a:solidFill>
                <a:latin typeface="Franklin Gothic Book" panose="020B0503020102020204" pitchFamily="34" charset="0"/>
              </a:defRPr>
            </a:lvl5pPr>
            <a:lvl6pPr marL="457200" algn="ctr" rtl="0" eaLnBrk="1" fontAlgn="base" hangingPunct="1">
              <a:spcBef>
                <a:spcPct val="0"/>
              </a:spcBef>
              <a:spcAft>
                <a:spcPct val="0"/>
              </a:spcAft>
              <a:defRPr sz="4400">
                <a:solidFill>
                  <a:schemeClr val="tx1"/>
                </a:solidFill>
                <a:latin typeface="Franklin Gothic Book" panose="020B0503020102020204" pitchFamily="34" charset="0"/>
              </a:defRPr>
            </a:lvl6pPr>
            <a:lvl7pPr marL="914400" algn="ctr" rtl="0" eaLnBrk="1" fontAlgn="base" hangingPunct="1">
              <a:spcBef>
                <a:spcPct val="0"/>
              </a:spcBef>
              <a:spcAft>
                <a:spcPct val="0"/>
              </a:spcAft>
              <a:defRPr sz="4400">
                <a:solidFill>
                  <a:schemeClr val="tx1"/>
                </a:solidFill>
                <a:latin typeface="Franklin Gothic Book" panose="020B0503020102020204" pitchFamily="34" charset="0"/>
              </a:defRPr>
            </a:lvl7pPr>
            <a:lvl8pPr marL="1371600" algn="ctr" rtl="0" eaLnBrk="1" fontAlgn="base" hangingPunct="1">
              <a:spcBef>
                <a:spcPct val="0"/>
              </a:spcBef>
              <a:spcAft>
                <a:spcPct val="0"/>
              </a:spcAft>
              <a:defRPr sz="4400">
                <a:solidFill>
                  <a:schemeClr val="tx1"/>
                </a:solidFill>
                <a:latin typeface="Franklin Gothic Book" panose="020B0503020102020204" pitchFamily="34" charset="0"/>
              </a:defRPr>
            </a:lvl8pPr>
            <a:lvl9pPr marL="1828800" algn="ctr" rtl="0" eaLnBrk="1" fontAlgn="base" hangingPunct="1">
              <a:spcBef>
                <a:spcPct val="0"/>
              </a:spcBef>
              <a:spcAft>
                <a:spcPct val="0"/>
              </a:spcAft>
              <a:defRPr sz="4400">
                <a:solidFill>
                  <a:schemeClr val="tx1"/>
                </a:solidFill>
                <a:latin typeface="Franklin Gothic Book" panose="020B0503020102020204" pitchFamily="34" charset="0"/>
              </a:defRPr>
            </a:lvl9pPr>
          </a:lstStyle>
          <a:p>
            <a:pPr algn="l"/>
            <a:r>
              <a:rPr lang="en-US" sz="4000" dirty="0">
                <a:solidFill>
                  <a:schemeClr val="bg1"/>
                </a:solidFill>
                <a:latin typeface="Franklin Gothic Demi Cond" panose="020B0706030402020204" pitchFamily="34" charset="0"/>
              </a:rPr>
              <a:t>Test Security Incidents</a:t>
            </a:r>
          </a:p>
        </p:txBody>
      </p:sp>
      <p:sp>
        <p:nvSpPr>
          <p:cNvPr id="3" name="TextBox 2">
            <a:extLst>
              <a:ext uri="{FF2B5EF4-FFF2-40B4-BE49-F238E27FC236}">
                <a16:creationId xmlns:a16="http://schemas.microsoft.com/office/drawing/2014/main" id="{F922E234-1252-9F6C-1408-C74A1F0EB2D4}"/>
              </a:ext>
            </a:extLst>
          </p:cNvPr>
          <p:cNvSpPr txBox="1"/>
          <p:nvPr/>
        </p:nvSpPr>
        <p:spPr>
          <a:xfrm>
            <a:off x="457200" y="1325880"/>
            <a:ext cx="8229600" cy="3693319"/>
          </a:xfrm>
          <a:prstGeom prst="rect">
            <a:avLst/>
          </a:prstGeom>
          <a:noFill/>
        </p:spPr>
        <p:txBody>
          <a:bodyPr wrap="square">
            <a:spAutoFit/>
          </a:bodyPr>
          <a:lstStyle/>
          <a:p>
            <a:r>
              <a:rPr lang="en-US" altLang="en-US" dirty="0">
                <a:latin typeface="Franklin Gothic Book" panose="020B0503020102020204" pitchFamily="34" charset="0"/>
              </a:rPr>
              <a:t>Any breaches in test security must be reported to the SC or DC. Test security incidents are categorized below:</a:t>
            </a:r>
          </a:p>
          <a:p>
            <a:pPr marL="285750" indent="-285750">
              <a:buFont typeface="Arial" panose="020B0604020202020204" pitchFamily="34" charset="0"/>
              <a:buChar char="•"/>
            </a:pPr>
            <a:r>
              <a:rPr lang="en-US" altLang="en-US" dirty="0">
                <a:latin typeface="Franklin Gothic Book" panose="020B0503020102020204" pitchFamily="34" charset="0"/>
              </a:rPr>
              <a:t>Student access to unapproved device/material</a:t>
            </a:r>
          </a:p>
          <a:p>
            <a:pPr marL="285750" indent="-285750">
              <a:buFont typeface="Arial" panose="020B0604020202020204" pitchFamily="34" charset="0"/>
              <a:buChar char="•"/>
            </a:pPr>
            <a:r>
              <a:rPr lang="en-US" altLang="en-US" dirty="0">
                <a:latin typeface="Franklin Gothic Book" panose="020B0503020102020204" pitchFamily="34" charset="0"/>
              </a:rPr>
              <a:t>Cheating </a:t>
            </a:r>
          </a:p>
          <a:p>
            <a:pPr marL="285750" indent="-285750">
              <a:buFont typeface="Arial" panose="020B0604020202020204" pitchFamily="34" charset="0"/>
              <a:buChar char="•"/>
            </a:pPr>
            <a:r>
              <a:rPr lang="en-US" altLang="en-US" dirty="0">
                <a:latin typeface="Franklin Gothic Book" panose="020B0503020102020204" pitchFamily="34" charset="0"/>
              </a:rPr>
              <a:t>Sharing, posting, or copying of secure test materials (student)</a:t>
            </a:r>
          </a:p>
          <a:p>
            <a:pPr marL="285750" indent="-285750">
              <a:buFont typeface="Arial" panose="020B0604020202020204" pitchFamily="34" charset="0"/>
              <a:buChar char="•"/>
            </a:pPr>
            <a:r>
              <a:rPr lang="en-US" altLang="en-US" dirty="0">
                <a:latin typeface="Franklin Gothic Book" panose="020B0503020102020204" pitchFamily="34" charset="0"/>
              </a:rPr>
              <a:t>Sharing, posting, or copying of secure test materials (adult)</a:t>
            </a:r>
          </a:p>
          <a:p>
            <a:pPr marL="285750" indent="-285750">
              <a:buFont typeface="Arial" panose="020B0604020202020204" pitchFamily="34" charset="0"/>
              <a:buChar char="•"/>
            </a:pPr>
            <a:r>
              <a:rPr lang="en-US" altLang="en-US" dirty="0">
                <a:latin typeface="Franklin Gothic Book" panose="020B0503020102020204" pitchFamily="34" charset="0"/>
              </a:rPr>
              <a:t>Student engaged with incorrect assessment</a:t>
            </a:r>
          </a:p>
          <a:p>
            <a:pPr marL="742950" lvl="1" indent="-285750">
              <a:buFont typeface="Arial" panose="020B0604020202020204" pitchFamily="34" charset="0"/>
              <a:buChar char="•"/>
            </a:pPr>
            <a:r>
              <a:rPr lang="en-US" altLang="en-US" dirty="0">
                <a:latin typeface="Franklin Gothic Book" panose="020B0503020102020204" pitchFamily="34" charset="0"/>
              </a:rPr>
              <a:t>Wrong student test, incorrect grade level</a:t>
            </a:r>
          </a:p>
          <a:p>
            <a:pPr marL="285750" indent="-285750">
              <a:buFont typeface="Arial" panose="020B0604020202020204" pitchFamily="34" charset="0"/>
              <a:buChar char="•"/>
            </a:pPr>
            <a:r>
              <a:rPr lang="en-US" altLang="en-US" dirty="0">
                <a:latin typeface="Franklin Gothic Book" panose="020B0503020102020204" pitchFamily="34" charset="0"/>
              </a:rPr>
              <a:t>Technology issue interrupting test session (unable to restart session)</a:t>
            </a:r>
          </a:p>
          <a:p>
            <a:pPr marL="285750" indent="-285750">
              <a:buFont typeface="Arial" panose="020B0604020202020204" pitchFamily="34" charset="0"/>
              <a:buChar char="•"/>
            </a:pPr>
            <a:endParaRPr lang="en-US" altLang="en-US" dirty="0">
              <a:latin typeface="Franklin Gothic Book" panose="020B0503020102020204" pitchFamily="34" charset="0"/>
            </a:endParaRPr>
          </a:p>
          <a:p>
            <a:r>
              <a:rPr lang="en-US" altLang="en-US" dirty="0">
                <a:latin typeface="Franklin Gothic Book" panose="020B0503020102020204" pitchFamily="34" charset="0"/>
              </a:rPr>
              <a:t>All test security incidents must be reported to AOE using the Test Security Incident Form available on the Documentation and Training page of the Vermont Help and Support website. </a:t>
            </a:r>
            <a:endParaRPr lang="en-US" dirty="0">
              <a:latin typeface="Franklin Gothic Book" panose="020B0503020102020204" pitchFamily="34" charset="0"/>
            </a:endParaRPr>
          </a:p>
        </p:txBody>
      </p:sp>
    </p:spTree>
    <p:extLst>
      <p:ext uri="{BB962C8B-B14F-4D97-AF65-F5344CB8AC3E}">
        <p14:creationId xmlns:p14="http://schemas.microsoft.com/office/powerpoint/2010/main" val="247411966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F20603E-F124-4083-7443-2442750492EA}"/>
              </a:ext>
            </a:extLst>
          </p:cNvPr>
          <p:cNvSpPr>
            <a:spLocks noGrp="1"/>
          </p:cNvSpPr>
          <p:nvPr>
            <p:ph type="sldNum" sz="quarter" idx="12"/>
          </p:nvPr>
        </p:nvSpPr>
        <p:spPr>
          <a:xfrm>
            <a:off x="7086600" y="6356350"/>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8F63A3B-78C7-47BE-AE5E-E10140E04643}" type="slidenum">
              <a:rPr lang="en-US" smtClean="0"/>
              <a:pPr/>
              <a:t>107</a:t>
            </a:fld>
            <a:endParaRPr lang="en-US"/>
          </a:p>
        </p:txBody>
      </p:sp>
      <p:pic>
        <p:nvPicPr>
          <p:cNvPr id="4" name="Graphic 3" descr="Traffic light outline">
            <a:extLst>
              <a:ext uri="{FF2B5EF4-FFF2-40B4-BE49-F238E27FC236}">
                <a16:creationId xmlns:a16="http://schemas.microsoft.com/office/drawing/2014/main" id="{6D085C22-A62D-E69F-F395-D5B15ED8A13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1325880"/>
            <a:ext cx="3557106" cy="3557106"/>
          </a:xfrm>
          <a:prstGeom prst="rect">
            <a:avLst/>
          </a:prstGeom>
        </p:spPr>
      </p:pic>
      <p:sp>
        <p:nvSpPr>
          <p:cNvPr id="7" name="Oval 6">
            <a:extLst>
              <a:ext uri="{FF2B5EF4-FFF2-40B4-BE49-F238E27FC236}">
                <a16:creationId xmlns:a16="http://schemas.microsoft.com/office/drawing/2014/main" id="{8A420B3B-440A-8771-5867-98641C1503EB}"/>
              </a:ext>
            </a:extLst>
          </p:cNvPr>
          <p:cNvSpPr/>
          <p:nvPr/>
        </p:nvSpPr>
        <p:spPr>
          <a:xfrm>
            <a:off x="1414623" y="3521108"/>
            <a:ext cx="727860" cy="716622"/>
          </a:xfrm>
          <a:prstGeom prst="ellipse">
            <a:avLst/>
          </a:prstGeom>
          <a:solidFill>
            <a:srgbClr val="00B050"/>
          </a:solidFill>
          <a:ln>
            <a:solidFill>
              <a:srgbClr val="00B050"/>
            </a:solidFill>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Box 8">
            <a:extLst>
              <a:ext uri="{FF2B5EF4-FFF2-40B4-BE49-F238E27FC236}">
                <a16:creationId xmlns:a16="http://schemas.microsoft.com/office/drawing/2014/main" id="{D85F0B2D-56E6-AD7E-AC18-37C7F119D250}"/>
              </a:ext>
            </a:extLst>
          </p:cNvPr>
          <p:cNvSpPr txBox="1"/>
          <p:nvPr/>
        </p:nvSpPr>
        <p:spPr>
          <a:xfrm>
            <a:off x="3276601" y="1325880"/>
            <a:ext cx="5410200" cy="3901068"/>
          </a:xfrm>
          <a:prstGeom prst="rect">
            <a:avLst/>
          </a:prstGeom>
          <a:noFill/>
        </p:spPr>
        <p:txBody>
          <a:bodyPr wrap="square" rtlCol="0">
            <a:spAutoFit/>
          </a:bodyPr>
          <a:lstStyle/>
          <a:p>
            <a:r>
              <a:rPr lang="en-US" dirty="0">
                <a:latin typeface="Franklin Gothic Book" panose="020B0503020102020204" pitchFamily="34" charset="0"/>
                <a:ea typeface="+mn-lt"/>
                <a:cs typeface="+mn-lt"/>
              </a:rPr>
              <a:t>In some cases, a test security incident has a </a:t>
            </a:r>
            <a:r>
              <a:rPr lang="en-US" b="1" dirty="0">
                <a:latin typeface="Franklin Gothic Book" panose="020B0503020102020204" pitchFamily="34" charset="0"/>
                <a:ea typeface="+mn-lt"/>
                <a:cs typeface="+mn-lt"/>
              </a:rPr>
              <a:t>low impact on the individual or group of students</a:t>
            </a:r>
            <a:r>
              <a:rPr lang="en-US" dirty="0">
                <a:latin typeface="Franklin Gothic Book" panose="020B0503020102020204" pitchFamily="34" charset="0"/>
                <a:ea typeface="+mn-lt"/>
                <a:cs typeface="+mn-lt"/>
              </a:rPr>
              <a:t> who are testing and has a low risk of potentially affecting student performance on the test, test security, or test validity. </a:t>
            </a:r>
          </a:p>
          <a:p>
            <a:endParaRPr lang="en-US" dirty="0">
              <a:latin typeface="Franklin Gothic Book" panose="020B0503020102020204" pitchFamily="34" charset="0"/>
              <a:ea typeface="+mn-lt"/>
              <a:cs typeface="+mn-lt"/>
            </a:endParaRPr>
          </a:p>
          <a:p>
            <a:r>
              <a:rPr lang="en-US" dirty="0">
                <a:latin typeface="Franklin Gothic Book" panose="020B0503020102020204" pitchFamily="34" charset="0"/>
                <a:ea typeface="+mn-lt"/>
                <a:cs typeface="+mn-lt"/>
              </a:rPr>
              <a:t>These circumstances can be corrected and contained at the local level. Such incidents </a:t>
            </a:r>
            <a:r>
              <a:rPr lang="en-US" b="1" dirty="0">
                <a:latin typeface="Franklin Gothic Book" panose="020B0503020102020204" pitchFamily="34" charset="0"/>
                <a:ea typeface="+mn-lt"/>
                <a:cs typeface="+mn-lt"/>
              </a:rPr>
              <a:t>do not need to be reported</a:t>
            </a:r>
            <a:r>
              <a:rPr lang="en-US" dirty="0">
                <a:latin typeface="Franklin Gothic Book" panose="020B0503020102020204" pitchFamily="34" charset="0"/>
                <a:ea typeface="+mn-lt"/>
                <a:cs typeface="+mn-lt"/>
              </a:rPr>
              <a:t> to the AOE. </a:t>
            </a:r>
          </a:p>
          <a:p>
            <a:endParaRPr lang="en-US" dirty="0">
              <a:latin typeface="Franklin Gothic Book" panose="020B0503020102020204" pitchFamily="34" charset="0"/>
              <a:ea typeface="+mn-lt"/>
              <a:cs typeface="+mn-lt"/>
            </a:endParaRPr>
          </a:p>
          <a:p>
            <a:r>
              <a:rPr lang="en-US" dirty="0">
                <a:latin typeface="Franklin Gothic Book" panose="020B0503020102020204" pitchFamily="34" charset="0"/>
                <a:ea typeface="+mn-lt"/>
                <a:cs typeface="+mn-lt"/>
              </a:rPr>
              <a:t>Examples include a fire drill occurring during a test session or minor connectivity issues interrupting testing.</a:t>
            </a:r>
          </a:p>
          <a:p>
            <a:endParaRPr lang="en-US" sz="1350" dirty="0"/>
          </a:p>
        </p:txBody>
      </p:sp>
      <p:sp>
        <p:nvSpPr>
          <p:cNvPr id="3" name="Title 4">
            <a:extLst>
              <a:ext uri="{FF2B5EF4-FFF2-40B4-BE49-F238E27FC236}">
                <a16:creationId xmlns:a16="http://schemas.microsoft.com/office/drawing/2014/main" id="{AEA42092-6268-8DC0-BC38-A8A6BDA9A98F}"/>
              </a:ext>
            </a:extLst>
          </p:cNvPr>
          <p:cNvSpPr txBox="1">
            <a:spLocks/>
          </p:cNvSpPr>
          <p:nvPr/>
        </p:nvSpPr>
        <p:spPr bwMode="auto">
          <a:xfrm>
            <a:off x="457200" y="304800"/>
            <a:ext cx="8229600" cy="760520"/>
          </a:xfrm>
          <a:prstGeom prst="rect">
            <a:avLst/>
          </a:prstGeom>
          <a:solidFill>
            <a:srgbClr val="0079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anklin Gothic Book" panose="020B0503020102020204" pitchFamily="34" charset="0"/>
              </a:defRPr>
            </a:lvl2pPr>
            <a:lvl3pPr algn="ctr" rtl="0" eaLnBrk="1" fontAlgn="base" hangingPunct="1">
              <a:spcBef>
                <a:spcPct val="0"/>
              </a:spcBef>
              <a:spcAft>
                <a:spcPct val="0"/>
              </a:spcAft>
              <a:defRPr sz="4400">
                <a:solidFill>
                  <a:schemeClr val="tx1"/>
                </a:solidFill>
                <a:latin typeface="Franklin Gothic Book" panose="020B0503020102020204" pitchFamily="34" charset="0"/>
              </a:defRPr>
            </a:lvl3pPr>
            <a:lvl4pPr algn="ctr" rtl="0" eaLnBrk="1" fontAlgn="base" hangingPunct="1">
              <a:spcBef>
                <a:spcPct val="0"/>
              </a:spcBef>
              <a:spcAft>
                <a:spcPct val="0"/>
              </a:spcAft>
              <a:defRPr sz="4400">
                <a:solidFill>
                  <a:schemeClr val="tx1"/>
                </a:solidFill>
                <a:latin typeface="Franklin Gothic Book" panose="020B0503020102020204" pitchFamily="34" charset="0"/>
              </a:defRPr>
            </a:lvl4pPr>
            <a:lvl5pPr algn="ctr" rtl="0" eaLnBrk="1" fontAlgn="base" hangingPunct="1">
              <a:spcBef>
                <a:spcPct val="0"/>
              </a:spcBef>
              <a:spcAft>
                <a:spcPct val="0"/>
              </a:spcAft>
              <a:defRPr sz="4400">
                <a:solidFill>
                  <a:schemeClr val="tx1"/>
                </a:solidFill>
                <a:latin typeface="Franklin Gothic Book" panose="020B0503020102020204" pitchFamily="34" charset="0"/>
              </a:defRPr>
            </a:lvl5pPr>
            <a:lvl6pPr marL="457200" algn="ctr" rtl="0" eaLnBrk="1" fontAlgn="base" hangingPunct="1">
              <a:spcBef>
                <a:spcPct val="0"/>
              </a:spcBef>
              <a:spcAft>
                <a:spcPct val="0"/>
              </a:spcAft>
              <a:defRPr sz="4400">
                <a:solidFill>
                  <a:schemeClr val="tx1"/>
                </a:solidFill>
                <a:latin typeface="Franklin Gothic Book" panose="020B0503020102020204" pitchFamily="34" charset="0"/>
              </a:defRPr>
            </a:lvl6pPr>
            <a:lvl7pPr marL="914400" algn="ctr" rtl="0" eaLnBrk="1" fontAlgn="base" hangingPunct="1">
              <a:spcBef>
                <a:spcPct val="0"/>
              </a:spcBef>
              <a:spcAft>
                <a:spcPct val="0"/>
              </a:spcAft>
              <a:defRPr sz="4400">
                <a:solidFill>
                  <a:schemeClr val="tx1"/>
                </a:solidFill>
                <a:latin typeface="Franklin Gothic Book" panose="020B0503020102020204" pitchFamily="34" charset="0"/>
              </a:defRPr>
            </a:lvl7pPr>
            <a:lvl8pPr marL="1371600" algn="ctr" rtl="0" eaLnBrk="1" fontAlgn="base" hangingPunct="1">
              <a:spcBef>
                <a:spcPct val="0"/>
              </a:spcBef>
              <a:spcAft>
                <a:spcPct val="0"/>
              </a:spcAft>
              <a:defRPr sz="4400">
                <a:solidFill>
                  <a:schemeClr val="tx1"/>
                </a:solidFill>
                <a:latin typeface="Franklin Gothic Book" panose="020B0503020102020204" pitchFamily="34" charset="0"/>
              </a:defRPr>
            </a:lvl8pPr>
            <a:lvl9pPr marL="1828800" algn="ctr" rtl="0" eaLnBrk="1" fontAlgn="base" hangingPunct="1">
              <a:spcBef>
                <a:spcPct val="0"/>
              </a:spcBef>
              <a:spcAft>
                <a:spcPct val="0"/>
              </a:spcAft>
              <a:defRPr sz="4400">
                <a:solidFill>
                  <a:schemeClr val="tx1"/>
                </a:solidFill>
                <a:latin typeface="Franklin Gothic Book" panose="020B0503020102020204" pitchFamily="34" charset="0"/>
              </a:defRPr>
            </a:lvl9pPr>
          </a:lstStyle>
          <a:p>
            <a:pPr algn="l"/>
            <a:r>
              <a:rPr lang="en-US" sz="4000" dirty="0">
                <a:solidFill>
                  <a:schemeClr val="bg1"/>
                </a:solidFill>
                <a:latin typeface="Franklin Gothic Demi Cond" panose="020B0706030402020204" pitchFamily="34" charset="0"/>
              </a:rPr>
              <a:t>Test Security Incidents</a:t>
            </a:r>
          </a:p>
        </p:txBody>
      </p:sp>
    </p:spTree>
    <p:extLst>
      <p:ext uri="{BB962C8B-B14F-4D97-AF65-F5344CB8AC3E}">
        <p14:creationId xmlns:p14="http://schemas.microsoft.com/office/powerpoint/2010/main" val="67635185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F20603E-F124-4083-7443-2442750492EA}"/>
              </a:ext>
            </a:extLst>
          </p:cNvPr>
          <p:cNvSpPr>
            <a:spLocks noGrp="1"/>
          </p:cNvSpPr>
          <p:nvPr>
            <p:ph type="sldNum" sz="quarter" idx="12"/>
          </p:nvPr>
        </p:nvSpPr>
        <p:spPr>
          <a:xfrm>
            <a:off x="7086600" y="6356350"/>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8F63A3B-78C7-47BE-AE5E-E10140E04643}" type="slidenum">
              <a:rPr lang="en-US" smtClean="0"/>
              <a:pPr/>
              <a:t>108</a:t>
            </a:fld>
            <a:endParaRPr lang="en-US"/>
          </a:p>
        </p:txBody>
      </p:sp>
      <p:pic>
        <p:nvPicPr>
          <p:cNvPr id="4" name="Graphic 3" descr="Traffic light outline">
            <a:extLst>
              <a:ext uri="{FF2B5EF4-FFF2-40B4-BE49-F238E27FC236}">
                <a16:creationId xmlns:a16="http://schemas.microsoft.com/office/drawing/2014/main" id="{6D085C22-A62D-E69F-F395-D5B15ED8A13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32" y="1325880"/>
            <a:ext cx="3557106" cy="3557106"/>
          </a:xfrm>
          <a:prstGeom prst="rect">
            <a:avLst/>
          </a:prstGeom>
        </p:spPr>
      </p:pic>
      <p:sp>
        <p:nvSpPr>
          <p:cNvPr id="6" name="Oval 5">
            <a:extLst>
              <a:ext uri="{FF2B5EF4-FFF2-40B4-BE49-F238E27FC236}">
                <a16:creationId xmlns:a16="http://schemas.microsoft.com/office/drawing/2014/main" id="{6A9BB996-0124-6E46-FA6B-1D12344B90C4}"/>
              </a:ext>
            </a:extLst>
          </p:cNvPr>
          <p:cNvSpPr/>
          <p:nvPr/>
        </p:nvSpPr>
        <p:spPr>
          <a:xfrm>
            <a:off x="1418155" y="2746122"/>
            <a:ext cx="727860" cy="716622"/>
          </a:xfrm>
          <a:prstGeom prst="ellipse">
            <a:avLst/>
          </a:prstGeom>
          <a:solidFill>
            <a:srgbClr val="FFFF00"/>
          </a:solidFill>
          <a:ln>
            <a:solidFill>
              <a:srgbClr val="FFFF00"/>
            </a:solid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TextBox 9">
            <a:extLst>
              <a:ext uri="{FF2B5EF4-FFF2-40B4-BE49-F238E27FC236}">
                <a16:creationId xmlns:a16="http://schemas.microsoft.com/office/drawing/2014/main" id="{949BD49A-53D2-2FC4-EFD4-A3D1C59DEE44}"/>
              </a:ext>
            </a:extLst>
          </p:cNvPr>
          <p:cNvSpPr txBox="1"/>
          <p:nvPr/>
        </p:nvSpPr>
        <p:spPr>
          <a:xfrm>
            <a:off x="3276600" y="1325880"/>
            <a:ext cx="5331463" cy="3693319"/>
          </a:xfrm>
          <a:prstGeom prst="rect">
            <a:avLst/>
          </a:prstGeom>
          <a:noFill/>
        </p:spPr>
        <p:txBody>
          <a:bodyPr wrap="square">
            <a:spAutoFit/>
          </a:bodyPr>
          <a:lstStyle/>
          <a:p>
            <a:r>
              <a:rPr lang="en-US" dirty="0">
                <a:latin typeface="Franklin Gothic Book" panose="020B0503020102020204" pitchFamily="34" charset="0"/>
                <a:cs typeface="Calibri"/>
              </a:rPr>
              <a:t>An </a:t>
            </a:r>
            <a:r>
              <a:rPr lang="en-US" b="1" dirty="0">
                <a:latin typeface="Franklin Gothic Book" panose="020B0503020102020204" pitchFamily="34" charset="0"/>
                <a:cs typeface="Calibri"/>
              </a:rPr>
              <a:t>unusual circumstance that impacts an individual or group of students</a:t>
            </a:r>
            <a:r>
              <a:rPr lang="en-US" dirty="0">
                <a:latin typeface="Franklin Gothic Book" panose="020B0503020102020204" pitchFamily="34" charset="0"/>
                <a:cs typeface="Calibri"/>
              </a:rPr>
              <a:t> who are testing and may potentially affect student performance on the test, test security, or test validity </a:t>
            </a:r>
            <a:r>
              <a:rPr lang="en-US" b="1" dirty="0">
                <a:latin typeface="Franklin Gothic Book" panose="020B0503020102020204" pitchFamily="34" charset="0"/>
                <a:cs typeface="Calibri"/>
                <a:hlinkClick r:id="rId4">
                  <a:extLst>
                    <a:ext uri="{A12FA001-AC4F-418D-AE19-62706E023703}">
                      <ahyp:hlinkClr xmlns:ahyp="http://schemas.microsoft.com/office/drawing/2018/hyperlinkcolor" val="tx"/>
                    </a:ext>
                  </a:extLst>
                </a:hlinkClick>
              </a:rPr>
              <a:t>must be reported to the AOE</a:t>
            </a:r>
            <a:r>
              <a:rPr lang="en-US" dirty="0">
                <a:latin typeface="Franklin Gothic Book" panose="020B0503020102020204" pitchFamily="34" charset="0"/>
                <a:cs typeface="Calibri"/>
              </a:rPr>
              <a:t>. </a:t>
            </a:r>
          </a:p>
          <a:p>
            <a:endParaRPr lang="en-US" dirty="0">
              <a:latin typeface="Franklin Gothic Book" panose="020B0503020102020204" pitchFamily="34" charset="0"/>
              <a:cs typeface="Calibri"/>
            </a:endParaRPr>
          </a:p>
          <a:p>
            <a:r>
              <a:rPr lang="en-US" dirty="0">
                <a:latin typeface="Franklin Gothic Book" panose="020B0503020102020204" pitchFamily="34" charset="0"/>
                <a:cs typeface="Calibri"/>
              </a:rPr>
              <a:t>These circumstances can be corrected and contained at the local level. An irregularity </a:t>
            </a:r>
            <a:r>
              <a:rPr lang="en-US" b="1" dirty="0">
                <a:latin typeface="Franklin Gothic Book" panose="020B0503020102020204" pitchFamily="34" charset="0"/>
                <a:cs typeface="Calibri"/>
              </a:rPr>
              <a:t>must be reported to the SC and DA immediately</a:t>
            </a:r>
            <a:r>
              <a:rPr lang="en-US" dirty="0">
                <a:latin typeface="Franklin Gothic Book" panose="020B0503020102020204" pitchFamily="34" charset="0"/>
                <a:cs typeface="Calibri"/>
              </a:rPr>
              <a:t>. </a:t>
            </a:r>
          </a:p>
          <a:p>
            <a:endParaRPr lang="en-US" dirty="0">
              <a:latin typeface="Franklin Gothic Book" panose="020B0503020102020204" pitchFamily="34" charset="0"/>
              <a:cs typeface="Calibri"/>
            </a:endParaRPr>
          </a:p>
          <a:p>
            <a:r>
              <a:rPr lang="en-US" dirty="0">
                <a:latin typeface="Franklin Gothic Book" panose="020B0503020102020204" pitchFamily="34" charset="0"/>
                <a:cs typeface="Calibri"/>
              </a:rPr>
              <a:t>Examples include more significant technology issues, students talking to each other during testing, or inappropriate assignment/use of an accommodation.</a:t>
            </a:r>
          </a:p>
        </p:txBody>
      </p:sp>
      <p:sp>
        <p:nvSpPr>
          <p:cNvPr id="8" name="Title 4">
            <a:extLst>
              <a:ext uri="{FF2B5EF4-FFF2-40B4-BE49-F238E27FC236}">
                <a16:creationId xmlns:a16="http://schemas.microsoft.com/office/drawing/2014/main" id="{AF629310-8278-48A0-FD29-0C344205DCDA}"/>
              </a:ext>
            </a:extLst>
          </p:cNvPr>
          <p:cNvSpPr txBox="1">
            <a:spLocks/>
          </p:cNvSpPr>
          <p:nvPr/>
        </p:nvSpPr>
        <p:spPr bwMode="auto">
          <a:xfrm>
            <a:off x="457200" y="304800"/>
            <a:ext cx="8229600" cy="760520"/>
          </a:xfrm>
          <a:prstGeom prst="rect">
            <a:avLst/>
          </a:prstGeom>
          <a:solidFill>
            <a:srgbClr val="0079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anklin Gothic Book" panose="020B0503020102020204" pitchFamily="34" charset="0"/>
              </a:defRPr>
            </a:lvl2pPr>
            <a:lvl3pPr algn="ctr" rtl="0" eaLnBrk="1" fontAlgn="base" hangingPunct="1">
              <a:spcBef>
                <a:spcPct val="0"/>
              </a:spcBef>
              <a:spcAft>
                <a:spcPct val="0"/>
              </a:spcAft>
              <a:defRPr sz="4400">
                <a:solidFill>
                  <a:schemeClr val="tx1"/>
                </a:solidFill>
                <a:latin typeface="Franklin Gothic Book" panose="020B0503020102020204" pitchFamily="34" charset="0"/>
              </a:defRPr>
            </a:lvl3pPr>
            <a:lvl4pPr algn="ctr" rtl="0" eaLnBrk="1" fontAlgn="base" hangingPunct="1">
              <a:spcBef>
                <a:spcPct val="0"/>
              </a:spcBef>
              <a:spcAft>
                <a:spcPct val="0"/>
              </a:spcAft>
              <a:defRPr sz="4400">
                <a:solidFill>
                  <a:schemeClr val="tx1"/>
                </a:solidFill>
                <a:latin typeface="Franklin Gothic Book" panose="020B0503020102020204" pitchFamily="34" charset="0"/>
              </a:defRPr>
            </a:lvl4pPr>
            <a:lvl5pPr algn="ctr" rtl="0" eaLnBrk="1" fontAlgn="base" hangingPunct="1">
              <a:spcBef>
                <a:spcPct val="0"/>
              </a:spcBef>
              <a:spcAft>
                <a:spcPct val="0"/>
              </a:spcAft>
              <a:defRPr sz="4400">
                <a:solidFill>
                  <a:schemeClr val="tx1"/>
                </a:solidFill>
                <a:latin typeface="Franklin Gothic Book" panose="020B0503020102020204" pitchFamily="34" charset="0"/>
              </a:defRPr>
            </a:lvl5pPr>
            <a:lvl6pPr marL="457200" algn="ctr" rtl="0" eaLnBrk="1" fontAlgn="base" hangingPunct="1">
              <a:spcBef>
                <a:spcPct val="0"/>
              </a:spcBef>
              <a:spcAft>
                <a:spcPct val="0"/>
              </a:spcAft>
              <a:defRPr sz="4400">
                <a:solidFill>
                  <a:schemeClr val="tx1"/>
                </a:solidFill>
                <a:latin typeface="Franklin Gothic Book" panose="020B0503020102020204" pitchFamily="34" charset="0"/>
              </a:defRPr>
            </a:lvl6pPr>
            <a:lvl7pPr marL="914400" algn="ctr" rtl="0" eaLnBrk="1" fontAlgn="base" hangingPunct="1">
              <a:spcBef>
                <a:spcPct val="0"/>
              </a:spcBef>
              <a:spcAft>
                <a:spcPct val="0"/>
              </a:spcAft>
              <a:defRPr sz="4400">
                <a:solidFill>
                  <a:schemeClr val="tx1"/>
                </a:solidFill>
                <a:latin typeface="Franklin Gothic Book" panose="020B0503020102020204" pitchFamily="34" charset="0"/>
              </a:defRPr>
            </a:lvl7pPr>
            <a:lvl8pPr marL="1371600" algn="ctr" rtl="0" eaLnBrk="1" fontAlgn="base" hangingPunct="1">
              <a:spcBef>
                <a:spcPct val="0"/>
              </a:spcBef>
              <a:spcAft>
                <a:spcPct val="0"/>
              </a:spcAft>
              <a:defRPr sz="4400">
                <a:solidFill>
                  <a:schemeClr val="tx1"/>
                </a:solidFill>
                <a:latin typeface="Franklin Gothic Book" panose="020B0503020102020204" pitchFamily="34" charset="0"/>
              </a:defRPr>
            </a:lvl8pPr>
            <a:lvl9pPr marL="1828800" algn="ctr" rtl="0" eaLnBrk="1" fontAlgn="base" hangingPunct="1">
              <a:spcBef>
                <a:spcPct val="0"/>
              </a:spcBef>
              <a:spcAft>
                <a:spcPct val="0"/>
              </a:spcAft>
              <a:defRPr sz="4400">
                <a:solidFill>
                  <a:schemeClr val="tx1"/>
                </a:solidFill>
                <a:latin typeface="Franklin Gothic Book" panose="020B0503020102020204" pitchFamily="34" charset="0"/>
              </a:defRPr>
            </a:lvl9pPr>
          </a:lstStyle>
          <a:p>
            <a:pPr algn="l"/>
            <a:r>
              <a:rPr lang="en-US" sz="4000" dirty="0">
                <a:solidFill>
                  <a:schemeClr val="bg1"/>
                </a:solidFill>
                <a:latin typeface="Franklin Gothic Demi Cond" panose="020B0706030402020204" pitchFamily="34" charset="0"/>
              </a:rPr>
              <a:t>Test Security Incidents</a:t>
            </a:r>
          </a:p>
        </p:txBody>
      </p:sp>
    </p:spTree>
    <p:extLst>
      <p:ext uri="{BB962C8B-B14F-4D97-AF65-F5344CB8AC3E}">
        <p14:creationId xmlns:p14="http://schemas.microsoft.com/office/powerpoint/2010/main" val="7366429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F20603E-F124-4083-7443-2442750492EA}"/>
              </a:ext>
            </a:extLst>
          </p:cNvPr>
          <p:cNvSpPr>
            <a:spLocks noGrp="1"/>
          </p:cNvSpPr>
          <p:nvPr>
            <p:ph type="sldNum" sz="quarter" idx="12"/>
          </p:nvPr>
        </p:nvSpPr>
        <p:spPr>
          <a:xfrm>
            <a:off x="7086600" y="6356350"/>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8F63A3B-78C7-47BE-AE5E-E10140E04643}" type="slidenum">
              <a:rPr lang="en-US" smtClean="0"/>
              <a:pPr/>
              <a:t>109</a:t>
            </a:fld>
            <a:endParaRPr lang="en-US"/>
          </a:p>
        </p:txBody>
      </p:sp>
      <p:pic>
        <p:nvPicPr>
          <p:cNvPr id="4" name="Graphic 3" descr="Traffic light outline">
            <a:extLst>
              <a:ext uri="{FF2B5EF4-FFF2-40B4-BE49-F238E27FC236}">
                <a16:creationId xmlns:a16="http://schemas.microsoft.com/office/drawing/2014/main" id="{6D085C22-A62D-E69F-F395-D5B15ED8A13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32" y="1325880"/>
            <a:ext cx="3557106" cy="3557106"/>
          </a:xfrm>
          <a:prstGeom prst="rect">
            <a:avLst/>
          </a:prstGeom>
        </p:spPr>
      </p:pic>
      <p:sp>
        <p:nvSpPr>
          <p:cNvPr id="5" name="Oval 4">
            <a:extLst>
              <a:ext uri="{FF2B5EF4-FFF2-40B4-BE49-F238E27FC236}">
                <a16:creationId xmlns:a16="http://schemas.microsoft.com/office/drawing/2014/main" id="{A432823D-E9BE-D242-243A-1C42952304B4}"/>
              </a:ext>
            </a:extLst>
          </p:cNvPr>
          <p:cNvSpPr/>
          <p:nvPr/>
        </p:nvSpPr>
        <p:spPr>
          <a:xfrm>
            <a:off x="1418155" y="1926802"/>
            <a:ext cx="727860" cy="716622"/>
          </a:xfrm>
          <a:prstGeom prst="ellipse">
            <a:avLst/>
          </a:prstGeom>
          <a:solidFill>
            <a:srgbClr val="FF0000"/>
          </a:solidFill>
          <a:ln>
            <a:solidFill>
              <a:srgbClr val="FF0000"/>
            </a:solidFill>
          </a:ln>
          <a:effectLst>
            <a:glow rad="228600">
              <a:srgbClr val="FF00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Box 8">
            <a:extLst>
              <a:ext uri="{FF2B5EF4-FFF2-40B4-BE49-F238E27FC236}">
                <a16:creationId xmlns:a16="http://schemas.microsoft.com/office/drawing/2014/main" id="{D422FDD1-275A-2897-D7D2-4C2E01928855}"/>
              </a:ext>
            </a:extLst>
          </p:cNvPr>
          <p:cNvSpPr txBox="1"/>
          <p:nvPr/>
        </p:nvSpPr>
        <p:spPr>
          <a:xfrm>
            <a:off x="3430606" y="1325880"/>
            <a:ext cx="5084744" cy="3693319"/>
          </a:xfrm>
          <a:prstGeom prst="rect">
            <a:avLst/>
          </a:prstGeom>
          <a:noFill/>
        </p:spPr>
        <p:txBody>
          <a:bodyPr wrap="square">
            <a:spAutoFit/>
          </a:bodyPr>
          <a:lstStyle/>
          <a:p>
            <a:r>
              <a:rPr lang="en-US" dirty="0">
                <a:latin typeface="Franklin Gothic Book" panose="020B0503020102020204" pitchFamily="34" charset="0"/>
                <a:cs typeface="Calibri"/>
              </a:rPr>
              <a:t>In rare cases, a test security incident may </a:t>
            </a:r>
            <a:r>
              <a:rPr lang="en-US" b="1" dirty="0">
                <a:latin typeface="Franklin Gothic Book" panose="020B0503020102020204" pitchFamily="34" charset="0"/>
                <a:cs typeface="Calibri"/>
              </a:rPr>
              <a:t>pose a threat to the validity of the test</a:t>
            </a:r>
            <a:r>
              <a:rPr lang="en-US" dirty="0">
                <a:latin typeface="Franklin Gothic Book" panose="020B0503020102020204" pitchFamily="34" charset="0"/>
                <a:cs typeface="Calibri"/>
              </a:rPr>
              <a:t>. Examples may include such situations as a release of secure materials or a security/system risk. </a:t>
            </a:r>
          </a:p>
          <a:p>
            <a:endParaRPr lang="en-US" dirty="0">
              <a:latin typeface="Franklin Gothic Book" panose="020B0503020102020204" pitchFamily="34" charset="0"/>
              <a:cs typeface="Calibri"/>
            </a:endParaRPr>
          </a:p>
          <a:p>
            <a:r>
              <a:rPr lang="en-US" dirty="0">
                <a:latin typeface="Franklin Gothic Book" panose="020B0503020102020204" pitchFamily="34" charset="0"/>
                <a:cs typeface="Calibri"/>
              </a:rPr>
              <a:t>These circumstances have implications for anyone using the test items (perhaps outside of Vermont) and may result in a decision to remove the test item(s) from the available secure bank. </a:t>
            </a:r>
          </a:p>
          <a:p>
            <a:endParaRPr lang="en-US" dirty="0">
              <a:latin typeface="Franklin Gothic Book" panose="020B0503020102020204" pitchFamily="34" charset="0"/>
              <a:cs typeface="Calibri"/>
            </a:endParaRPr>
          </a:p>
          <a:p>
            <a:r>
              <a:rPr lang="en-US" dirty="0">
                <a:latin typeface="Franklin Gothic Book" panose="020B0503020102020204" pitchFamily="34" charset="0"/>
                <a:cs typeface="Calibri"/>
              </a:rPr>
              <a:t>Such an incident </a:t>
            </a:r>
            <a:r>
              <a:rPr lang="en-US" b="1" dirty="0">
                <a:latin typeface="Franklin Gothic Book" panose="020B0503020102020204" pitchFamily="34" charset="0"/>
                <a:cs typeface="Calibri"/>
              </a:rPr>
              <a:t>must be reported to the DC and SC immediately</a:t>
            </a:r>
            <a:r>
              <a:rPr lang="en-US" dirty="0">
                <a:latin typeface="Franklin Gothic Book" panose="020B0503020102020204" pitchFamily="34" charset="0"/>
                <a:cs typeface="Calibri"/>
              </a:rPr>
              <a:t> and </a:t>
            </a:r>
            <a:r>
              <a:rPr lang="en-US" b="1" dirty="0">
                <a:latin typeface="Franklin Gothic Book" panose="020B0503020102020204" pitchFamily="34" charset="0"/>
                <a:cs typeface="Calibri"/>
                <a:hlinkClick r:id="rId4">
                  <a:extLst>
                    <a:ext uri="{A12FA001-AC4F-418D-AE19-62706E023703}">
                      <ahyp:hlinkClr xmlns:ahyp="http://schemas.microsoft.com/office/drawing/2018/hyperlinkcolor" val="tx"/>
                    </a:ext>
                  </a:extLst>
                </a:hlinkClick>
              </a:rPr>
              <a:t>must be reported to the AOE</a:t>
            </a:r>
            <a:r>
              <a:rPr lang="en-US" b="1" dirty="0">
                <a:latin typeface="Franklin Gothic Book" panose="020B0503020102020204" pitchFamily="34" charset="0"/>
                <a:cs typeface="Calibri"/>
              </a:rPr>
              <a:t> </a:t>
            </a:r>
            <a:r>
              <a:rPr lang="en-US" dirty="0">
                <a:latin typeface="Franklin Gothic Book" panose="020B0503020102020204" pitchFamily="34" charset="0"/>
                <a:cs typeface="Calibri"/>
              </a:rPr>
              <a:t>promptly.</a:t>
            </a:r>
          </a:p>
        </p:txBody>
      </p:sp>
      <p:sp>
        <p:nvSpPr>
          <p:cNvPr id="8" name="Title 4">
            <a:extLst>
              <a:ext uri="{FF2B5EF4-FFF2-40B4-BE49-F238E27FC236}">
                <a16:creationId xmlns:a16="http://schemas.microsoft.com/office/drawing/2014/main" id="{62131AE8-92C1-B8FE-1C40-5C5ACB2715F9}"/>
              </a:ext>
            </a:extLst>
          </p:cNvPr>
          <p:cNvSpPr txBox="1">
            <a:spLocks/>
          </p:cNvSpPr>
          <p:nvPr/>
        </p:nvSpPr>
        <p:spPr bwMode="auto">
          <a:xfrm>
            <a:off x="457200" y="304800"/>
            <a:ext cx="8229600" cy="760520"/>
          </a:xfrm>
          <a:prstGeom prst="rect">
            <a:avLst/>
          </a:prstGeom>
          <a:solidFill>
            <a:srgbClr val="0079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anklin Gothic Book" panose="020B0503020102020204" pitchFamily="34" charset="0"/>
              </a:defRPr>
            </a:lvl2pPr>
            <a:lvl3pPr algn="ctr" rtl="0" eaLnBrk="1" fontAlgn="base" hangingPunct="1">
              <a:spcBef>
                <a:spcPct val="0"/>
              </a:spcBef>
              <a:spcAft>
                <a:spcPct val="0"/>
              </a:spcAft>
              <a:defRPr sz="4400">
                <a:solidFill>
                  <a:schemeClr val="tx1"/>
                </a:solidFill>
                <a:latin typeface="Franklin Gothic Book" panose="020B0503020102020204" pitchFamily="34" charset="0"/>
              </a:defRPr>
            </a:lvl3pPr>
            <a:lvl4pPr algn="ctr" rtl="0" eaLnBrk="1" fontAlgn="base" hangingPunct="1">
              <a:spcBef>
                <a:spcPct val="0"/>
              </a:spcBef>
              <a:spcAft>
                <a:spcPct val="0"/>
              </a:spcAft>
              <a:defRPr sz="4400">
                <a:solidFill>
                  <a:schemeClr val="tx1"/>
                </a:solidFill>
                <a:latin typeface="Franklin Gothic Book" panose="020B0503020102020204" pitchFamily="34" charset="0"/>
              </a:defRPr>
            </a:lvl4pPr>
            <a:lvl5pPr algn="ctr" rtl="0" eaLnBrk="1" fontAlgn="base" hangingPunct="1">
              <a:spcBef>
                <a:spcPct val="0"/>
              </a:spcBef>
              <a:spcAft>
                <a:spcPct val="0"/>
              </a:spcAft>
              <a:defRPr sz="4400">
                <a:solidFill>
                  <a:schemeClr val="tx1"/>
                </a:solidFill>
                <a:latin typeface="Franklin Gothic Book" panose="020B0503020102020204" pitchFamily="34" charset="0"/>
              </a:defRPr>
            </a:lvl5pPr>
            <a:lvl6pPr marL="457200" algn="ctr" rtl="0" eaLnBrk="1" fontAlgn="base" hangingPunct="1">
              <a:spcBef>
                <a:spcPct val="0"/>
              </a:spcBef>
              <a:spcAft>
                <a:spcPct val="0"/>
              </a:spcAft>
              <a:defRPr sz="4400">
                <a:solidFill>
                  <a:schemeClr val="tx1"/>
                </a:solidFill>
                <a:latin typeface="Franklin Gothic Book" panose="020B0503020102020204" pitchFamily="34" charset="0"/>
              </a:defRPr>
            </a:lvl6pPr>
            <a:lvl7pPr marL="914400" algn="ctr" rtl="0" eaLnBrk="1" fontAlgn="base" hangingPunct="1">
              <a:spcBef>
                <a:spcPct val="0"/>
              </a:spcBef>
              <a:spcAft>
                <a:spcPct val="0"/>
              </a:spcAft>
              <a:defRPr sz="4400">
                <a:solidFill>
                  <a:schemeClr val="tx1"/>
                </a:solidFill>
                <a:latin typeface="Franklin Gothic Book" panose="020B0503020102020204" pitchFamily="34" charset="0"/>
              </a:defRPr>
            </a:lvl7pPr>
            <a:lvl8pPr marL="1371600" algn="ctr" rtl="0" eaLnBrk="1" fontAlgn="base" hangingPunct="1">
              <a:spcBef>
                <a:spcPct val="0"/>
              </a:spcBef>
              <a:spcAft>
                <a:spcPct val="0"/>
              </a:spcAft>
              <a:defRPr sz="4400">
                <a:solidFill>
                  <a:schemeClr val="tx1"/>
                </a:solidFill>
                <a:latin typeface="Franklin Gothic Book" panose="020B0503020102020204" pitchFamily="34" charset="0"/>
              </a:defRPr>
            </a:lvl8pPr>
            <a:lvl9pPr marL="1828800" algn="ctr" rtl="0" eaLnBrk="1" fontAlgn="base" hangingPunct="1">
              <a:spcBef>
                <a:spcPct val="0"/>
              </a:spcBef>
              <a:spcAft>
                <a:spcPct val="0"/>
              </a:spcAft>
              <a:defRPr sz="4400">
                <a:solidFill>
                  <a:schemeClr val="tx1"/>
                </a:solidFill>
                <a:latin typeface="Franklin Gothic Book" panose="020B0503020102020204" pitchFamily="34" charset="0"/>
              </a:defRPr>
            </a:lvl9pPr>
          </a:lstStyle>
          <a:p>
            <a:pPr algn="l"/>
            <a:r>
              <a:rPr lang="en-US" sz="4000" dirty="0">
                <a:solidFill>
                  <a:schemeClr val="bg1"/>
                </a:solidFill>
                <a:latin typeface="Franklin Gothic Demi Cond" panose="020B0706030402020204" pitchFamily="34" charset="0"/>
              </a:rPr>
              <a:t>Test Security Incidents</a:t>
            </a:r>
          </a:p>
        </p:txBody>
      </p:sp>
    </p:spTree>
    <p:extLst>
      <p:ext uri="{BB962C8B-B14F-4D97-AF65-F5344CB8AC3E}">
        <p14:creationId xmlns:p14="http://schemas.microsoft.com/office/powerpoint/2010/main" val="26435776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4671F8DF-FEF9-40C0-C78F-950901A3DA44}"/>
              </a:ext>
            </a:extLst>
          </p:cNvPr>
          <p:cNvSpPr txBox="1">
            <a:spLocks/>
          </p:cNvSpPr>
          <p:nvPr/>
        </p:nvSpPr>
        <p:spPr bwMode="auto">
          <a:xfrm>
            <a:off x="457200" y="304800"/>
            <a:ext cx="8229600" cy="760520"/>
          </a:xfrm>
          <a:prstGeom prst="rect">
            <a:avLst/>
          </a:prstGeom>
          <a:solidFill>
            <a:srgbClr val="0079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anklin Gothic Book" panose="020B0503020102020204" pitchFamily="34" charset="0"/>
              </a:defRPr>
            </a:lvl2pPr>
            <a:lvl3pPr algn="ctr" rtl="0" eaLnBrk="1" fontAlgn="base" hangingPunct="1">
              <a:spcBef>
                <a:spcPct val="0"/>
              </a:spcBef>
              <a:spcAft>
                <a:spcPct val="0"/>
              </a:spcAft>
              <a:defRPr sz="4400">
                <a:solidFill>
                  <a:schemeClr val="tx1"/>
                </a:solidFill>
                <a:latin typeface="Franklin Gothic Book" panose="020B0503020102020204" pitchFamily="34" charset="0"/>
              </a:defRPr>
            </a:lvl3pPr>
            <a:lvl4pPr algn="ctr" rtl="0" eaLnBrk="1" fontAlgn="base" hangingPunct="1">
              <a:spcBef>
                <a:spcPct val="0"/>
              </a:spcBef>
              <a:spcAft>
                <a:spcPct val="0"/>
              </a:spcAft>
              <a:defRPr sz="4400">
                <a:solidFill>
                  <a:schemeClr val="tx1"/>
                </a:solidFill>
                <a:latin typeface="Franklin Gothic Book" panose="020B0503020102020204" pitchFamily="34" charset="0"/>
              </a:defRPr>
            </a:lvl4pPr>
            <a:lvl5pPr algn="ctr" rtl="0" eaLnBrk="1" fontAlgn="base" hangingPunct="1">
              <a:spcBef>
                <a:spcPct val="0"/>
              </a:spcBef>
              <a:spcAft>
                <a:spcPct val="0"/>
              </a:spcAft>
              <a:defRPr sz="4400">
                <a:solidFill>
                  <a:schemeClr val="tx1"/>
                </a:solidFill>
                <a:latin typeface="Franklin Gothic Book" panose="020B0503020102020204" pitchFamily="34" charset="0"/>
              </a:defRPr>
            </a:lvl5pPr>
            <a:lvl6pPr marL="457200" algn="ctr" rtl="0" eaLnBrk="1" fontAlgn="base" hangingPunct="1">
              <a:spcBef>
                <a:spcPct val="0"/>
              </a:spcBef>
              <a:spcAft>
                <a:spcPct val="0"/>
              </a:spcAft>
              <a:defRPr sz="4400">
                <a:solidFill>
                  <a:schemeClr val="tx1"/>
                </a:solidFill>
                <a:latin typeface="Franklin Gothic Book" panose="020B0503020102020204" pitchFamily="34" charset="0"/>
              </a:defRPr>
            </a:lvl6pPr>
            <a:lvl7pPr marL="914400" algn="ctr" rtl="0" eaLnBrk="1" fontAlgn="base" hangingPunct="1">
              <a:spcBef>
                <a:spcPct val="0"/>
              </a:spcBef>
              <a:spcAft>
                <a:spcPct val="0"/>
              </a:spcAft>
              <a:defRPr sz="4400">
                <a:solidFill>
                  <a:schemeClr val="tx1"/>
                </a:solidFill>
                <a:latin typeface="Franklin Gothic Book" panose="020B0503020102020204" pitchFamily="34" charset="0"/>
              </a:defRPr>
            </a:lvl7pPr>
            <a:lvl8pPr marL="1371600" algn="ctr" rtl="0" eaLnBrk="1" fontAlgn="base" hangingPunct="1">
              <a:spcBef>
                <a:spcPct val="0"/>
              </a:spcBef>
              <a:spcAft>
                <a:spcPct val="0"/>
              </a:spcAft>
              <a:defRPr sz="4400">
                <a:solidFill>
                  <a:schemeClr val="tx1"/>
                </a:solidFill>
                <a:latin typeface="Franklin Gothic Book" panose="020B0503020102020204" pitchFamily="34" charset="0"/>
              </a:defRPr>
            </a:lvl8pPr>
            <a:lvl9pPr marL="1828800" algn="ctr" rtl="0" eaLnBrk="1" fontAlgn="base" hangingPunct="1">
              <a:spcBef>
                <a:spcPct val="0"/>
              </a:spcBef>
              <a:spcAft>
                <a:spcPct val="0"/>
              </a:spcAft>
              <a:defRPr sz="4400">
                <a:solidFill>
                  <a:schemeClr val="tx1"/>
                </a:solidFill>
                <a:latin typeface="Franklin Gothic Book" panose="020B0503020102020204" pitchFamily="34" charset="0"/>
              </a:defRPr>
            </a:lvl9pPr>
          </a:lstStyle>
          <a:p>
            <a:pPr algn="l"/>
            <a:r>
              <a:rPr lang="en-US" sz="4000" dirty="0">
                <a:solidFill>
                  <a:schemeClr val="bg1"/>
                </a:solidFill>
                <a:latin typeface="Franklin Gothic Demi Cond" panose="020B0706030402020204" pitchFamily="34" charset="0"/>
              </a:rPr>
              <a:t>Roles and Responsibilities</a:t>
            </a:r>
          </a:p>
        </p:txBody>
      </p:sp>
      <p:sp>
        <p:nvSpPr>
          <p:cNvPr id="3" name="TextBox 2">
            <a:extLst>
              <a:ext uri="{FF2B5EF4-FFF2-40B4-BE49-F238E27FC236}">
                <a16:creationId xmlns:a16="http://schemas.microsoft.com/office/drawing/2014/main" id="{F922E234-1252-9F6C-1408-C74A1F0EB2D4}"/>
              </a:ext>
            </a:extLst>
          </p:cNvPr>
          <p:cNvSpPr txBox="1"/>
          <p:nvPr/>
        </p:nvSpPr>
        <p:spPr>
          <a:xfrm>
            <a:off x="457200" y="1325880"/>
            <a:ext cx="8229600" cy="4136517"/>
          </a:xfrm>
          <a:prstGeom prst="rect">
            <a:avLst/>
          </a:prstGeom>
          <a:noFill/>
        </p:spPr>
        <p:txBody>
          <a:bodyPr wrap="square">
            <a:spAutoFit/>
          </a:bodyPr>
          <a:lstStyle/>
          <a:p>
            <a:pPr marL="342900" indent="-342900">
              <a:lnSpc>
                <a:spcPct val="120000"/>
              </a:lnSpc>
            </a:pPr>
            <a:r>
              <a:rPr lang="en-US" sz="1800" dirty="0">
                <a:latin typeface="Franklin Gothic Book" panose="020B0503020102020204" pitchFamily="34" charset="0"/>
                <a:cs typeface="Calibri"/>
              </a:rPr>
              <a:t>The </a:t>
            </a:r>
            <a:r>
              <a:rPr lang="en-US" b="1" u="sng" dirty="0">
                <a:latin typeface="Franklin Gothic Book" panose="020B0503020102020204" pitchFamily="34" charset="0"/>
                <a:cs typeface="Calibri"/>
              </a:rPr>
              <a:t>Teacher and/or Proctor</a:t>
            </a:r>
            <a:r>
              <a:rPr lang="en-US" b="1" dirty="0">
                <a:latin typeface="Franklin Gothic Book" panose="020B0503020102020204" pitchFamily="34" charset="0"/>
                <a:cs typeface="Calibri"/>
              </a:rPr>
              <a:t>: </a:t>
            </a:r>
            <a:endParaRPr lang="en-US" sz="1800" dirty="0">
              <a:latin typeface="Franklin Gothic Book" panose="020B0503020102020204" pitchFamily="34" charset="0"/>
              <a:cs typeface="Calibri"/>
            </a:endParaRPr>
          </a:p>
          <a:p>
            <a:pPr marL="342900" indent="-342900">
              <a:lnSpc>
                <a:spcPct val="120000"/>
              </a:lnSpc>
              <a:buFont typeface="Arial" panose="020B0604020202020204" pitchFamily="34" charset="0"/>
              <a:buChar char="•"/>
            </a:pPr>
            <a:r>
              <a:rPr lang="en-US" dirty="0">
                <a:latin typeface="Franklin Gothic Book" panose="020B0503020102020204" pitchFamily="34" charset="0"/>
                <a:ea typeface="+mn-lt"/>
                <a:cs typeface="Calibri"/>
              </a:rPr>
              <a:t>Completes all district and/or school training</a:t>
            </a:r>
          </a:p>
          <a:p>
            <a:pPr marL="342900" indent="-342900">
              <a:lnSpc>
                <a:spcPct val="120000"/>
              </a:lnSpc>
              <a:buFont typeface="Arial" panose="020B0604020202020204" pitchFamily="34" charset="0"/>
              <a:buChar char="•"/>
            </a:pPr>
            <a:r>
              <a:rPr lang="en-US" dirty="0">
                <a:latin typeface="Franklin Gothic Book" panose="020B0503020102020204" pitchFamily="34" charset="0"/>
                <a:ea typeface="+mn-lt"/>
                <a:cs typeface="Calibri"/>
              </a:rPr>
              <a:t>Reviews the Test Administrator’s Manual (TAM)</a:t>
            </a:r>
          </a:p>
          <a:p>
            <a:pPr marL="342900" indent="-342900">
              <a:lnSpc>
                <a:spcPct val="120000"/>
              </a:lnSpc>
              <a:buFont typeface="Arial" panose="020B0604020202020204" pitchFamily="34" charset="0"/>
              <a:buChar char="•"/>
            </a:pPr>
            <a:r>
              <a:rPr lang="en-US" dirty="0">
                <a:latin typeface="Franklin Gothic Book" panose="020B0503020102020204" pitchFamily="34" charset="0"/>
                <a:ea typeface="+mn-lt"/>
                <a:cs typeface="Calibri"/>
              </a:rPr>
              <a:t>Reviews student information prior to testing to ensure each student receives the proper test with appropriate supports. </a:t>
            </a:r>
          </a:p>
          <a:p>
            <a:pPr marL="342900" indent="-342900">
              <a:lnSpc>
                <a:spcPct val="120000"/>
              </a:lnSpc>
              <a:buFont typeface="Arial" panose="020B0604020202020204" pitchFamily="34" charset="0"/>
              <a:buChar char="•"/>
            </a:pPr>
            <a:r>
              <a:rPr lang="en-US" dirty="0">
                <a:latin typeface="Franklin Gothic Book" panose="020B0503020102020204" pitchFamily="34" charset="0"/>
                <a:cs typeface="Calibri"/>
              </a:rPr>
              <a:t>Administers the VTCAP assessments</a:t>
            </a:r>
          </a:p>
          <a:p>
            <a:pPr marL="342900" indent="-342900">
              <a:lnSpc>
                <a:spcPct val="120000"/>
              </a:lnSpc>
              <a:buFont typeface="Arial" panose="020B0604020202020204" pitchFamily="34" charset="0"/>
              <a:buChar char="•"/>
            </a:pPr>
            <a:r>
              <a:rPr lang="en-US" dirty="0">
                <a:latin typeface="Franklin Gothic Book" panose="020B0503020102020204" pitchFamily="34" charset="0"/>
                <a:cs typeface="Calibri"/>
              </a:rPr>
              <a:t>Reports any test security incidents to the SC or DC</a:t>
            </a:r>
          </a:p>
          <a:p>
            <a:pPr marL="342900" indent="-342900">
              <a:lnSpc>
                <a:spcPct val="120000"/>
              </a:lnSpc>
              <a:buFont typeface="Arial" panose="020B0604020202020204" pitchFamily="34" charset="0"/>
              <a:buChar char="•"/>
            </a:pPr>
            <a:endParaRPr lang="en-US" dirty="0">
              <a:latin typeface="Franklin Gothic Book" panose="020B0503020102020204" pitchFamily="34" charset="0"/>
              <a:ea typeface="+mn-lt"/>
              <a:cs typeface="Calibri"/>
            </a:endParaRPr>
          </a:p>
          <a:p>
            <a:r>
              <a:rPr lang="en-US" sz="1800" i="1" dirty="0">
                <a:latin typeface="Franklin Gothic Book" panose="020B0503020102020204" pitchFamily="34" charset="0"/>
                <a:ea typeface="+mn-lt"/>
                <a:cs typeface="+mn-lt"/>
              </a:rPr>
              <a:t>Note: </a:t>
            </a:r>
            <a:r>
              <a:rPr lang="en-US" sz="1800" dirty="0">
                <a:latin typeface="Franklin Gothic Book" panose="020B0503020102020204" pitchFamily="34" charset="0"/>
                <a:ea typeface="+mn-lt"/>
                <a:cs typeface="+mn-lt"/>
              </a:rPr>
              <a:t>Proctors should be licensed school personnel</a:t>
            </a:r>
          </a:p>
          <a:p>
            <a:pPr marL="285750" indent="-285750">
              <a:buFont typeface="Arial" panose="020B0604020202020204" pitchFamily="34" charset="0"/>
              <a:buChar char="•"/>
            </a:pPr>
            <a:r>
              <a:rPr lang="en-US" dirty="0">
                <a:latin typeface="Franklin Gothic Book" panose="020B0503020102020204" pitchFamily="34" charset="0"/>
                <a:ea typeface="+mn-lt"/>
                <a:cs typeface="+mn-lt"/>
              </a:rPr>
              <a:t>I</a:t>
            </a:r>
            <a:r>
              <a:rPr lang="en-US" sz="1800" dirty="0">
                <a:latin typeface="Franklin Gothic Book" panose="020B0503020102020204" pitchFamily="34" charset="0"/>
                <a:ea typeface="+mn-lt"/>
                <a:cs typeface="+mn-lt"/>
              </a:rPr>
              <a:t>f a paraprofessional or substitute teacher must serve as a proctor, the individual must be fully trained in test administration and test security procedures. They should be monitored by a licensed teacher, principal, or other building administrator. </a:t>
            </a:r>
            <a:endParaRPr lang="en-US" sz="1800" dirty="0">
              <a:latin typeface="Franklin Gothic Book" panose="020B0503020102020204" pitchFamily="34" charset="0"/>
            </a:endParaRPr>
          </a:p>
        </p:txBody>
      </p:sp>
    </p:spTree>
    <p:extLst>
      <p:ext uri="{BB962C8B-B14F-4D97-AF65-F5344CB8AC3E}">
        <p14:creationId xmlns:p14="http://schemas.microsoft.com/office/powerpoint/2010/main" val="420635916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8517D30D-CD15-3A77-A7B6-8E667EF3E1AE}"/>
              </a:ext>
            </a:extLst>
          </p:cNvPr>
          <p:cNvSpPr txBox="1">
            <a:spLocks/>
          </p:cNvSpPr>
          <p:nvPr/>
        </p:nvSpPr>
        <p:spPr bwMode="auto">
          <a:xfrm>
            <a:off x="0" y="2091801"/>
            <a:ext cx="9144000" cy="1431524"/>
          </a:xfrm>
          <a:prstGeom prst="rect">
            <a:avLst/>
          </a:prstGeom>
          <a:solidFill>
            <a:srgbClr val="0079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anklin Gothic Book" panose="020B0503020102020204" pitchFamily="34" charset="0"/>
              </a:defRPr>
            </a:lvl2pPr>
            <a:lvl3pPr algn="ctr" rtl="0" eaLnBrk="1" fontAlgn="base" hangingPunct="1">
              <a:spcBef>
                <a:spcPct val="0"/>
              </a:spcBef>
              <a:spcAft>
                <a:spcPct val="0"/>
              </a:spcAft>
              <a:defRPr sz="4400">
                <a:solidFill>
                  <a:schemeClr val="tx1"/>
                </a:solidFill>
                <a:latin typeface="Franklin Gothic Book" panose="020B0503020102020204" pitchFamily="34" charset="0"/>
              </a:defRPr>
            </a:lvl3pPr>
            <a:lvl4pPr algn="ctr" rtl="0" eaLnBrk="1" fontAlgn="base" hangingPunct="1">
              <a:spcBef>
                <a:spcPct val="0"/>
              </a:spcBef>
              <a:spcAft>
                <a:spcPct val="0"/>
              </a:spcAft>
              <a:defRPr sz="4400">
                <a:solidFill>
                  <a:schemeClr val="tx1"/>
                </a:solidFill>
                <a:latin typeface="Franklin Gothic Book" panose="020B0503020102020204" pitchFamily="34" charset="0"/>
              </a:defRPr>
            </a:lvl4pPr>
            <a:lvl5pPr algn="ctr" rtl="0" eaLnBrk="1" fontAlgn="base" hangingPunct="1">
              <a:spcBef>
                <a:spcPct val="0"/>
              </a:spcBef>
              <a:spcAft>
                <a:spcPct val="0"/>
              </a:spcAft>
              <a:defRPr sz="4400">
                <a:solidFill>
                  <a:schemeClr val="tx1"/>
                </a:solidFill>
                <a:latin typeface="Franklin Gothic Book" panose="020B0503020102020204" pitchFamily="34" charset="0"/>
              </a:defRPr>
            </a:lvl5pPr>
            <a:lvl6pPr marL="457200" algn="ctr" rtl="0" eaLnBrk="1" fontAlgn="base" hangingPunct="1">
              <a:spcBef>
                <a:spcPct val="0"/>
              </a:spcBef>
              <a:spcAft>
                <a:spcPct val="0"/>
              </a:spcAft>
              <a:defRPr sz="4400">
                <a:solidFill>
                  <a:schemeClr val="tx1"/>
                </a:solidFill>
                <a:latin typeface="Franklin Gothic Book" panose="020B0503020102020204" pitchFamily="34" charset="0"/>
              </a:defRPr>
            </a:lvl6pPr>
            <a:lvl7pPr marL="914400" algn="ctr" rtl="0" eaLnBrk="1" fontAlgn="base" hangingPunct="1">
              <a:spcBef>
                <a:spcPct val="0"/>
              </a:spcBef>
              <a:spcAft>
                <a:spcPct val="0"/>
              </a:spcAft>
              <a:defRPr sz="4400">
                <a:solidFill>
                  <a:schemeClr val="tx1"/>
                </a:solidFill>
                <a:latin typeface="Franklin Gothic Book" panose="020B0503020102020204" pitchFamily="34" charset="0"/>
              </a:defRPr>
            </a:lvl7pPr>
            <a:lvl8pPr marL="1371600" algn="ctr" rtl="0" eaLnBrk="1" fontAlgn="base" hangingPunct="1">
              <a:spcBef>
                <a:spcPct val="0"/>
              </a:spcBef>
              <a:spcAft>
                <a:spcPct val="0"/>
              </a:spcAft>
              <a:defRPr sz="4400">
                <a:solidFill>
                  <a:schemeClr val="tx1"/>
                </a:solidFill>
                <a:latin typeface="Franklin Gothic Book" panose="020B0503020102020204" pitchFamily="34" charset="0"/>
              </a:defRPr>
            </a:lvl8pPr>
            <a:lvl9pPr marL="1828800" algn="ctr" rtl="0" eaLnBrk="1" fontAlgn="base" hangingPunct="1">
              <a:spcBef>
                <a:spcPct val="0"/>
              </a:spcBef>
              <a:spcAft>
                <a:spcPct val="0"/>
              </a:spcAft>
              <a:defRPr sz="4400">
                <a:solidFill>
                  <a:schemeClr val="tx1"/>
                </a:solidFill>
                <a:latin typeface="Franklin Gothic Book" panose="020B0503020102020204" pitchFamily="34" charset="0"/>
              </a:defRPr>
            </a:lvl9pPr>
          </a:lstStyle>
          <a:p>
            <a:r>
              <a:rPr lang="en-US" sz="5400" dirty="0">
                <a:solidFill>
                  <a:schemeClr val="bg1"/>
                </a:solidFill>
                <a:latin typeface="Franklin Gothic Demi Cond" panose="020B0706030402020204" pitchFamily="34" charset="0"/>
              </a:rPr>
              <a:t>Before, During, and After Testing</a:t>
            </a:r>
          </a:p>
        </p:txBody>
      </p:sp>
    </p:spTree>
    <p:extLst>
      <p:ext uri="{BB962C8B-B14F-4D97-AF65-F5344CB8AC3E}">
        <p14:creationId xmlns:p14="http://schemas.microsoft.com/office/powerpoint/2010/main" val="324055475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4671F8DF-FEF9-40C0-C78F-950901A3DA44}"/>
              </a:ext>
            </a:extLst>
          </p:cNvPr>
          <p:cNvSpPr txBox="1">
            <a:spLocks/>
          </p:cNvSpPr>
          <p:nvPr/>
        </p:nvSpPr>
        <p:spPr bwMode="auto">
          <a:xfrm>
            <a:off x="457200" y="304800"/>
            <a:ext cx="8229600" cy="760520"/>
          </a:xfrm>
          <a:prstGeom prst="rect">
            <a:avLst/>
          </a:prstGeom>
          <a:solidFill>
            <a:srgbClr val="0079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anklin Gothic Book" panose="020B0503020102020204" pitchFamily="34" charset="0"/>
              </a:defRPr>
            </a:lvl2pPr>
            <a:lvl3pPr algn="ctr" rtl="0" eaLnBrk="1" fontAlgn="base" hangingPunct="1">
              <a:spcBef>
                <a:spcPct val="0"/>
              </a:spcBef>
              <a:spcAft>
                <a:spcPct val="0"/>
              </a:spcAft>
              <a:defRPr sz="4400">
                <a:solidFill>
                  <a:schemeClr val="tx1"/>
                </a:solidFill>
                <a:latin typeface="Franklin Gothic Book" panose="020B0503020102020204" pitchFamily="34" charset="0"/>
              </a:defRPr>
            </a:lvl3pPr>
            <a:lvl4pPr algn="ctr" rtl="0" eaLnBrk="1" fontAlgn="base" hangingPunct="1">
              <a:spcBef>
                <a:spcPct val="0"/>
              </a:spcBef>
              <a:spcAft>
                <a:spcPct val="0"/>
              </a:spcAft>
              <a:defRPr sz="4400">
                <a:solidFill>
                  <a:schemeClr val="tx1"/>
                </a:solidFill>
                <a:latin typeface="Franklin Gothic Book" panose="020B0503020102020204" pitchFamily="34" charset="0"/>
              </a:defRPr>
            </a:lvl4pPr>
            <a:lvl5pPr algn="ctr" rtl="0" eaLnBrk="1" fontAlgn="base" hangingPunct="1">
              <a:spcBef>
                <a:spcPct val="0"/>
              </a:spcBef>
              <a:spcAft>
                <a:spcPct val="0"/>
              </a:spcAft>
              <a:defRPr sz="4400">
                <a:solidFill>
                  <a:schemeClr val="tx1"/>
                </a:solidFill>
                <a:latin typeface="Franklin Gothic Book" panose="020B0503020102020204" pitchFamily="34" charset="0"/>
              </a:defRPr>
            </a:lvl5pPr>
            <a:lvl6pPr marL="457200" algn="ctr" rtl="0" eaLnBrk="1" fontAlgn="base" hangingPunct="1">
              <a:spcBef>
                <a:spcPct val="0"/>
              </a:spcBef>
              <a:spcAft>
                <a:spcPct val="0"/>
              </a:spcAft>
              <a:defRPr sz="4400">
                <a:solidFill>
                  <a:schemeClr val="tx1"/>
                </a:solidFill>
                <a:latin typeface="Franklin Gothic Book" panose="020B0503020102020204" pitchFamily="34" charset="0"/>
              </a:defRPr>
            </a:lvl6pPr>
            <a:lvl7pPr marL="914400" algn="ctr" rtl="0" eaLnBrk="1" fontAlgn="base" hangingPunct="1">
              <a:spcBef>
                <a:spcPct val="0"/>
              </a:spcBef>
              <a:spcAft>
                <a:spcPct val="0"/>
              </a:spcAft>
              <a:defRPr sz="4400">
                <a:solidFill>
                  <a:schemeClr val="tx1"/>
                </a:solidFill>
                <a:latin typeface="Franklin Gothic Book" panose="020B0503020102020204" pitchFamily="34" charset="0"/>
              </a:defRPr>
            </a:lvl7pPr>
            <a:lvl8pPr marL="1371600" algn="ctr" rtl="0" eaLnBrk="1" fontAlgn="base" hangingPunct="1">
              <a:spcBef>
                <a:spcPct val="0"/>
              </a:spcBef>
              <a:spcAft>
                <a:spcPct val="0"/>
              </a:spcAft>
              <a:defRPr sz="4400">
                <a:solidFill>
                  <a:schemeClr val="tx1"/>
                </a:solidFill>
                <a:latin typeface="Franklin Gothic Book" panose="020B0503020102020204" pitchFamily="34" charset="0"/>
              </a:defRPr>
            </a:lvl8pPr>
            <a:lvl9pPr marL="1828800" algn="ctr" rtl="0" eaLnBrk="1" fontAlgn="base" hangingPunct="1">
              <a:spcBef>
                <a:spcPct val="0"/>
              </a:spcBef>
              <a:spcAft>
                <a:spcPct val="0"/>
              </a:spcAft>
              <a:defRPr sz="4400">
                <a:solidFill>
                  <a:schemeClr val="tx1"/>
                </a:solidFill>
                <a:latin typeface="Franklin Gothic Book" panose="020B0503020102020204" pitchFamily="34" charset="0"/>
              </a:defRPr>
            </a:lvl9pPr>
          </a:lstStyle>
          <a:p>
            <a:pPr algn="l"/>
            <a:r>
              <a:rPr lang="en-US" sz="4000" dirty="0">
                <a:solidFill>
                  <a:schemeClr val="bg1"/>
                </a:solidFill>
                <a:latin typeface="Franklin Gothic Demi Cond" panose="020B0706030402020204" pitchFamily="34" charset="0"/>
              </a:rPr>
              <a:t>Checklist for Test Coordinators</a:t>
            </a:r>
          </a:p>
        </p:txBody>
      </p:sp>
      <p:sp>
        <p:nvSpPr>
          <p:cNvPr id="3" name="TextBox 2">
            <a:extLst>
              <a:ext uri="{FF2B5EF4-FFF2-40B4-BE49-F238E27FC236}">
                <a16:creationId xmlns:a16="http://schemas.microsoft.com/office/drawing/2014/main" id="{48637EFA-D6B6-C7B6-2519-8D72E98BB39F}"/>
              </a:ext>
            </a:extLst>
          </p:cNvPr>
          <p:cNvSpPr txBox="1"/>
          <p:nvPr/>
        </p:nvSpPr>
        <p:spPr>
          <a:xfrm>
            <a:off x="457201" y="1325880"/>
            <a:ext cx="3805518" cy="2585323"/>
          </a:xfrm>
          <a:prstGeom prst="rect">
            <a:avLst/>
          </a:prstGeom>
          <a:noFill/>
        </p:spPr>
        <p:txBody>
          <a:bodyPr wrap="square">
            <a:spAutoFit/>
          </a:bodyPr>
          <a:lstStyle/>
          <a:p>
            <a:pPr marL="285750" indent="-285750">
              <a:buFont typeface="Arial" panose="020B0604020202020204" pitchFamily="34" charset="0"/>
              <a:buChar char="•"/>
            </a:pPr>
            <a:r>
              <a:rPr lang="en-US" dirty="0">
                <a:latin typeface="Franklin Gothic Book" panose="020B0503020102020204" pitchFamily="34" charset="0"/>
              </a:rPr>
              <a:t>Refer to the TCM for a full checklist of activities for District and School Test Coordinators</a:t>
            </a:r>
          </a:p>
          <a:p>
            <a:pPr marL="285750" indent="-285750">
              <a:buFont typeface="Arial" panose="020B0604020202020204" pitchFamily="34" charset="0"/>
              <a:buChar char="•"/>
            </a:pPr>
            <a:r>
              <a:rPr lang="en-US" dirty="0">
                <a:latin typeface="Franklin Gothic Book" panose="020B0503020102020204" pitchFamily="34" charset="0"/>
              </a:rPr>
              <a:t>Appendix A – District Test Coordinator Checklist</a:t>
            </a:r>
          </a:p>
          <a:p>
            <a:pPr marL="285750" indent="-285750">
              <a:buFont typeface="Arial" panose="020B0604020202020204" pitchFamily="34" charset="0"/>
              <a:buChar char="•"/>
            </a:pPr>
            <a:r>
              <a:rPr lang="en-US" dirty="0">
                <a:latin typeface="Franklin Gothic Book" panose="020B0503020102020204" pitchFamily="34" charset="0"/>
              </a:rPr>
              <a:t>Appendix B – School Test Coordinator Checklist</a:t>
            </a:r>
          </a:p>
          <a:p>
            <a:pPr lvl="1"/>
            <a:endParaRPr lang="en-US" dirty="0">
              <a:latin typeface="Franklin Gothic Book" panose="020B0503020102020204" pitchFamily="34" charset="0"/>
            </a:endParaRPr>
          </a:p>
          <a:p>
            <a:pPr marL="285750" indent="-285750">
              <a:buFont typeface="Arial" panose="020B0604020202020204" pitchFamily="34" charset="0"/>
              <a:buChar char="•"/>
            </a:pPr>
            <a:endParaRPr lang="en-US" dirty="0">
              <a:latin typeface="Franklin Gothic Book" panose="020B0503020102020204" pitchFamily="34" charset="0"/>
            </a:endParaRPr>
          </a:p>
        </p:txBody>
      </p:sp>
      <p:pic>
        <p:nvPicPr>
          <p:cNvPr id="4" name="Picture 3">
            <a:extLst>
              <a:ext uri="{FF2B5EF4-FFF2-40B4-BE49-F238E27FC236}">
                <a16:creationId xmlns:a16="http://schemas.microsoft.com/office/drawing/2014/main" id="{92A0D01B-973B-717B-79FC-46A2F7F5285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149332" y="1325880"/>
            <a:ext cx="2760930" cy="3536576"/>
          </a:xfrm>
          <a:prstGeom prst="rect">
            <a:avLst/>
          </a:prstGeom>
          <a:ln>
            <a:solidFill>
              <a:schemeClr val="bg1">
                <a:lumMod val="75000"/>
              </a:schemeClr>
            </a:solidFill>
          </a:ln>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7841C019-1263-9746-E503-91CC15B7B1C0}"/>
              </a:ext>
            </a:extLst>
          </p:cNvPr>
          <p:cNvPicPr>
            <a:picLocks noChangeAspect="1"/>
          </p:cNvPicPr>
          <p:nvPr/>
        </p:nvPicPr>
        <p:blipFill>
          <a:blip r:embed="rId4"/>
          <a:stretch>
            <a:fillRect/>
          </a:stretch>
        </p:blipFill>
        <p:spPr>
          <a:xfrm>
            <a:off x="5702714" y="2399540"/>
            <a:ext cx="2860676" cy="3536576"/>
          </a:xfrm>
          <a:prstGeom prst="rect">
            <a:avLst/>
          </a:prstGeom>
          <a:ln>
            <a:solidFill>
              <a:schemeClr val="bg1">
                <a:lumMod val="7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0339218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4671F8DF-FEF9-40C0-C78F-950901A3DA44}"/>
              </a:ext>
            </a:extLst>
          </p:cNvPr>
          <p:cNvSpPr txBox="1">
            <a:spLocks/>
          </p:cNvSpPr>
          <p:nvPr/>
        </p:nvSpPr>
        <p:spPr bwMode="auto">
          <a:xfrm>
            <a:off x="457200" y="304800"/>
            <a:ext cx="8229600" cy="760520"/>
          </a:xfrm>
          <a:prstGeom prst="rect">
            <a:avLst/>
          </a:prstGeom>
          <a:solidFill>
            <a:srgbClr val="0079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anklin Gothic Book" panose="020B0503020102020204" pitchFamily="34" charset="0"/>
              </a:defRPr>
            </a:lvl2pPr>
            <a:lvl3pPr algn="ctr" rtl="0" eaLnBrk="1" fontAlgn="base" hangingPunct="1">
              <a:spcBef>
                <a:spcPct val="0"/>
              </a:spcBef>
              <a:spcAft>
                <a:spcPct val="0"/>
              </a:spcAft>
              <a:defRPr sz="4400">
                <a:solidFill>
                  <a:schemeClr val="tx1"/>
                </a:solidFill>
                <a:latin typeface="Franklin Gothic Book" panose="020B0503020102020204" pitchFamily="34" charset="0"/>
              </a:defRPr>
            </a:lvl3pPr>
            <a:lvl4pPr algn="ctr" rtl="0" eaLnBrk="1" fontAlgn="base" hangingPunct="1">
              <a:spcBef>
                <a:spcPct val="0"/>
              </a:spcBef>
              <a:spcAft>
                <a:spcPct val="0"/>
              </a:spcAft>
              <a:defRPr sz="4400">
                <a:solidFill>
                  <a:schemeClr val="tx1"/>
                </a:solidFill>
                <a:latin typeface="Franklin Gothic Book" panose="020B0503020102020204" pitchFamily="34" charset="0"/>
              </a:defRPr>
            </a:lvl4pPr>
            <a:lvl5pPr algn="ctr" rtl="0" eaLnBrk="1" fontAlgn="base" hangingPunct="1">
              <a:spcBef>
                <a:spcPct val="0"/>
              </a:spcBef>
              <a:spcAft>
                <a:spcPct val="0"/>
              </a:spcAft>
              <a:defRPr sz="4400">
                <a:solidFill>
                  <a:schemeClr val="tx1"/>
                </a:solidFill>
                <a:latin typeface="Franklin Gothic Book" panose="020B0503020102020204" pitchFamily="34" charset="0"/>
              </a:defRPr>
            </a:lvl5pPr>
            <a:lvl6pPr marL="457200" algn="ctr" rtl="0" eaLnBrk="1" fontAlgn="base" hangingPunct="1">
              <a:spcBef>
                <a:spcPct val="0"/>
              </a:spcBef>
              <a:spcAft>
                <a:spcPct val="0"/>
              </a:spcAft>
              <a:defRPr sz="4400">
                <a:solidFill>
                  <a:schemeClr val="tx1"/>
                </a:solidFill>
                <a:latin typeface="Franklin Gothic Book" panose="020B0503020102020204" pitchFamily="34" charset="0"/>
              </a:defRPr>
            </a:lvl6pPr>
            <a:lvl7pPr marL="914400" algn="ctr" rtl="0" eaLnBrk="1" fontAlgn="base" hangingPunct="1">
              <a:spcBef>
                <a:spcPct val="0"/>
              </a:spcBef>
              <a:spcAft>
                <a:spcPct val="0"/>
              </a:spcAft>
              <a:defRPr sz="4400">
                <a:solidFill>
                  <a:schemeClr val="tx1"/>
                </a:solidFill>
                <a:latin typeface="Franklin Gothic Book" panose="020B0503020102020204" pitchFamily="34" charset="0"/>
              </a:defRPr>
            </a:lvl7pPr>
            <a:lvl8pPr marL="1371600" algn="ctr" rtl="0" eaLnBrk="1" fontAlgn="base" hangingPunct="1">
              <a:spcBef>
                <a:spcPct val="0"/>
              </a:spcBef>
              <a:spcAft>
                <a:spcPct val="0"/>
              </a:spcAft>
              <a:defRPr sz="4400">
                <a:solidFill>
                  <a:schemeClr val="tx1"/>
                </a:solidFill>
                <a:latin typeface="Franklin Gothic Book" panose="020B0503020102020204" pitchFamily="34" charset="0"/>
              </a:defRPr>
            </a:lvl8pPr>
            <a:lvl9pPr marL="1828800" algn="ctr" rtl="0" eaLnBrk="1" fontAlgn="base" hangingPunct="1">
              <a:spcBef>
                <a:spcPct val="0"/>
              </a:spcBef>
              <a:spcAft>
                <a:spcPct val="0"/>
              </a:spcAft>
              <a:defRPr sz="4400">
                <a:solidFill>
                  <a:schemeClr val="tx1"/>
                </a:solidFill>
                <a:latin typeface="Franklin Gothic Book" panose="020B0503020102020204" pitchFamily="34" charset="0"/>
              </a:defRPr>
            </a:lvl9pPr>
          </a:lstStyle>
          <a:p>
            <a:pPr algn="l"/>
            <a:r>
              <a:rPr lang="en-US" sz="4000" dirty="0">
                <a:solidFill>
                  <a:schemeClr val="bg1"/>
                </a:solidFill>
                <a:latin typeface="Franklin Gothic Demi Cond" panose="020B0706030402020204" pitchFamily="34" charset="0"/>
              </a:rPr>
              <a:t>Before Testing</a:t>
            </a:r>
          </a:p>
        </p:txBody>
      </p:sp>
      <p:sp>
        <p:nvSpPr>
          <p:cNvPr id="2" name="TextBox 1">
            <a:extLst>
              <a:ext uri="{FF2B5EF4-FFF2-40B4-BE49-F238E27FC236}">
                <a16:creationId xmlns:a16="http://schemas.microsoft.com/office/drawing/2014/main" id="{52200AF3-00C7-22A8-5236-084B92FEB7EC}"/>
              </a:ext>
            </a:extLst>
          </p:cNvPr>
          <p:cNvSpPr txBox="1"/>
          <p:nvPr/>
        </p:nvSpPr>
        <p:spPr>
          <a:xfrm>
            <a:off x="457200" y="1065320"/>
            <a:ext cx="8229600" cy="461665"/>
          </a:xfrm>
          <a:prstGeom prst="rect">
            <a:avLst/>
          </a:prstGeom>
          <a:noFill/>
        </p:spPr>
        <p:txBody>
          <a:bodyPr wrap="square" rtlCol="0">
            <a:spAutoFit/>
          </a:bodyPr>
          <a:lstStyle/>
          <a:p>
            <a:r>
              <a:rPr lang="en-US" sz="2400" dirty="0">
                <a:latin typeface="Franklin Gothic Book" panose="020B0503020102020204" pitchFamily="34" charset="0"/>
              </a:rPr>
              <a:t>District and School Test Coordinators</a:t>
            </a:r>
          </a:p>
        </p:txBody>
      </p:sp>
      <p:sp>
        <p:nvSpPr>
          <p:cNvPr id="3" name="TextBox 2">
            <a:extLst>
              <a:ext uri="{FF2B5EF4-FFF2-40B4-BE49-F238E27FC236}">
                <a16:creationId xmlns:a16="http://schemas.microsoft.com/office/drawing/2014/main" id="{48637EFA-D6B6-C7B6-2519-8D72E98BB39F}"/>
              </a:ext>
            </a:extLst>
          </p:cNvPr>
          <p:cNvSpPr txBox="1"/>
          <p:nvPr/>
        </p:nvSpPr>
        <p:spPr>
          <a:xfrm>
            <a:off x="457200" y="1737360"/>
            <a:ext cx="8229600" cy="5078313"/>
          </a:xfrm>
          <a:prstGeom prst="rect">
            <a:avLst/>
          </a:prstGeom>
          <a:noFill/>
        </p:spPr>
        <p:txBody>
          <a:bodyPr wrap="square">
            <a:spAutoFit/>
          </a:bodyPr>
          <a:lstStyle/>
          <a:p>
            <a:pPr marL="285750" indent="-285750">
              <a:buFont typeface="Arial" panose="020B0604020202020204" pitchFamily="34" charset="0"/>
              <a:buChar char="•"/>
            </a:pPr>
            <a:r>
              <a:rPr lang="en-US" dirty="0">
                <a:latin typeface="Franklin Gothic Book" panose="020B0503020102020204" pitchFamily="34" charset="0"/>
              </a:rPr>
              <a:t>Review the Test Coordinator’s Manual</a:t>
            </a:r>
          </a:p>
          <a:p>
            <a:pPr marL="285750" indent="-285750">
              <a:buFont typeface="Arial" panose="020B0604020202020204" pitchFamily="34" charset="0"/>
              <a:buChar char="•"/>
            </a:pPr>
            <a:r>
              <a:rPr lang="en-US" dirty="0">
                <a:latin typeface="Franklin Gothic Book" panose="020B0503020102020204" pitchFamily="34" charset="0"/>
              </a:rPr>
              <a:t>Notify schools and staff when training, manuals, and other documentation are available</a:t>
            </a:r>
          </a:p>
          <a:p>
            <a:pPr marL="285750" indent="-285750">
              <a:buFont typeface="Arial" panose="020B0604020202020204" pitchFamily="34" charset="0"/>
              <a:buChar char="•"/>
            </a:pPr>
            <a:r>
              <a:rPr lang="en-US" dirty="0">
                <a:latin typeface="Franklin Gothic Book" panose="020B0503020102020204" pitchFamily="34" charset="0"/>
              </a:rPr>
              <a:t>Ensure staff are properly trained</a:t>
            </a:r>
          </a:p>
          <a:p>
            <a:pPr marL="285750" indent="-285750">
              <a:buFont typeface="Arial" panose="020B0604020202020204" pitchFamily="34" charset="0"/>
              <a:buChar char="•"/>
            </a:pPr>
            <a:r>
              <a:rPr lang="en-US" dirty="0">
                <a:latin typeface="Franklin Gothic Book" panose="020B0503020102020204" pitchFamily="34" charset="0"/>
              </a:rPr>
              <a:t>Finalize testing schedules to ensure adequate time and resource planning</a:t>
            </a:r>
          </a:p>
          <a:p>
            <a:pPr marL="285750" indent="-285750">
              <a:buFont typeface="Arial" panose="020B0604020202020204" pitchFamily="34" charset="0"/>
              <a:buChar char="•"/>
            </a:pPr>
            <a:r>
              <a:rPr lang="en-US" dirty="0">
                <a:latin typeface="Franklin Gothic Book" panose="020B0503020102020204" pitchFamily="34" charset="0"/>
              </a:rPr>
              <a:t>Ensure the proper version of TestNav is downloaded on student computers</a:t>
            </a:r>
          </a:p>
          <a:p>
            <a:pPr marL="285750" indent="-285750">
              <a:buFont typeface="Arial" panose="020B0604020202020204" pitchFamily="34" charset="0"/>
              <a:buChar char="•"/>
            </a:pPr>
            <a:r>
              <a:rPr lang="en-US" dirty="0">
                <a:latin typeface="Franklin Gothic Book" panose="020B0503020102020204" pitchFamily="34" charset="0"/>
              </a:rPr>
              <a:t>Validate the student roster and make any necessary updates</a:t>
            </a:r>
          </a:p>
          <a:p>
            <a:pPr marL="742950" lvl="1" indent="-285750">
              <a:buFont typeface="Arial" panose="020B0604020202020204" pitchFamily="34" charset="0"/>
              <a:buChar char="•"/>
            </a:pPr>
            <a:r>
              <a:rPr lang="en-US" dirty="0">
                <a:latin typeface="Franklin Gothic Book" panose="020B0503020102020204" pitchFamily="34" charset="0"/>
              </a:rPr>
              <a:t>Are all students in ADAM?</a:t>
            </a:r>
          </a:p>
          <a:p>
            <a:pPr marL="742950" lvl="1" indent="-285750">
              <a:buFont typeface="Arial" panose="020B0604020202020204" pitchFamily="34" charset="0"/>
              <a:buChar char="•"/>
            </a:pPr>
            <a:r>
              <a:rPr lang="en-US" dirty="0">
                <a:latin typeface="Franklin Gothic Book" panose="020B0503020102020204" pitchFamily="34" charset="0"/>
              </a:rPr>
              <a:t>Are all students assigned to the correct grade?</a:t>
            </a:r>
          </a:p>
          <a:p>
            <a:pPr marL="742950" lvl="1" indent="-285750">
              <a:buFont typeface="Arial" panose="020B0604020202020204" pitchFamily="34" charset="0"/>
              <a:buChar char="•"/>
            </a:pPr>
            <a:r>
              <a:rPr lang="en-US" dirty="0">
                <a:latin typeface="Franklin Gothic Book" panose="020B0503020102020204" pitchFamily="34" charset="0"/>
              </a:rPr>
              <a:t>Is the identifier the correct, 7-digit, state assigned student ID?</a:t>
            </a:r>
          </a:p>
          <a:p>
            <a:pPr marL="742950" lvl="1" indent="-285750">
              <a:buFont typeface="Arial" panose="020B0604020202020204" pitchFamily="34" charset="0"/>
              <a:buChar char="•"/>
            </a:pPr>
            <a:r>
              <a:rPr lang="en-US" dirty="0">
                <a:latin typeface="Franklin Gothic Book" panose="020B0503020102020204" pitchFamily="34" charset="0"/>
              </a:rPr>
              <a:t>Do all students have the appropriate accommodations and supports assigned?</a:t>
            </a:r>
          </a:p>
          <a:p>
            <a:pPr marL="285750" indent="-285750">
              <a:buFont typeface="Arial" panose="020B0604020202020204" pitchFamily="34" charset="0"/>
              <a:buChar char="•"/>
            </a:pPr>
            <a:r>
              <a:rPr lang="en-US" dirty="0">
                <a:latin typeface="Franklin Gothic Book" panose="020B0503020102020204" pitchFamily="34" charset="0"/>
              </a:rPr>
              <a:t>CBT: Prepare proctor test packets</a:t>
            </a:r>
          </a:p>
          <a:p>
            <a:pPr marL="742950" lvl="1" indent="-285750">
              <a:buFont typeface="Arial" panose="020B0604020202020204" pitchFamily="34" charset="0"/>
              <a:buChar char="•"/>
            </a:pPr>
            <a:r>
              <a:rPr lang="en-US" dirty="0">
                <a:latin typeface="Franklin Gothic Book" panose="020B0503020102020204" pitchFamily="34" charset="0"/>
              </a:rPr>
              <a:t>Proctor print cards: test name, test code, and proctor password</a:t>
            </a:r>
          </a:p>
          <a:p>
            <a:pPr marL="742950" lvl="1" indent="-285750">
              <a:buFont typeface="Arial" panose="020B0604020202020204" pitchFamily="34" charset="0"/>
              <a:buChar char="•"/>
            </a:pPr>
            <a:r>
              <a:rPr lang="en-US" dirty="0">
                <a:latin typeface="Franklin Gothic Book" panose="020B0503020102020204" pitchFamily="34" charset="0"/>
              </a:rPr>
              <a:t>Student print cards: test code, SSID</a:t>
            </a:r>
          </a:p>
          <a:p>
            <a:pPr marL="285750" indent="-285750">
              <a:buFont typeface="Arial" panose="020B0604020202020204" pitchFamily="34" charset="0"/>
              <a:buChar char="•"/>
            </a:pPr>
            <a:r>
              <a:rPr lang="en-US" dirty="0">
                <a:latin typeface="Franklin Gothic Book" panose="020B0503020102020204" pitchFamily="34" charset="0"/>
              </a:rPr>
              <a:t>PBT: Ensure all print materials have been received, and order additional materials if needed</a:t>
            </a:r>
          </a:p>
          <a:p>
            <a:pPr marL="285750" indent="-285750">
              <a:buFont typeface="Arial" panose="020B0604020202020204" pitchFamily="34" charset="0"/>
              <a:buChar char="•"/>
            </a:pPr>
            <a:endParaRPr lang="en-US" dirty="0">
              <a:latin typeface="Franklin Gothic Book" panose="020B0503020102020204" pitchFamily="34" charset="0"/>
            </a:endParaRPr>
          </a:p>
        </p:txBody>
      </p:sp>
    </p:spTree>
    <p:extLst>
      <p:ext uri="{BB962C8B-B14F-4D97-AF65-F5344CB8AC3E}">
        <p14:creationId xmlns:p14="http://schemas.microsoft.com/office/powerpoint/2010/main" val="311107791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4671F8DF-FEF9-40C0-C78F-950901A3DA44}"/>
              </a:ext>
            </a:extLst>
          </p:cNvPr>
          <p:cNvSpPr txBox="1">
            <a:spLocks/>
          </p:cNvSpPr>
          <p:nvPr/>
        </p:nvSpPr>
        <p:spPr bwMode="auto">
          <a:xfrm>
            <a:off x="457200" y="304800"/>
            <a:ext cx="8229600" cy="760520"/>
          </a:xfrm>
          <a:prstGeom prst="rect">
            <a:avLst/>
          </a:prstGeom>
          <a:solidFill>
            <a:srgbClr val="0079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anklin Gothic Book" panose="020B0503020102020204" pitchFamily="34" charset="0"/>
              </a:defRPr>
            </a:lvl2pPr>
            <a:lvl3pPr algn="ctr" rtl="0" eaLnBrk="1" fontAlgn="base" hangingPunct="1">
              <a:spcBef>
                <a:spcPct val="0"/>
              </a:spcBef>
              <a:spcAft>
                <a:spcPct val="0"/>
              </a:spcAft>
              <a:defRPr sz="4400">
                <a:solidFill>
                  <a:schemeClr val="tx1"/>
                </a:solidFill>
                <a:latin typeface="Franklin Gothic Book" panose="020B0503020102020204" pitchFamily="34" charset="0"/>
              </a:defRPr>
            </a:lvl3pPr>
            <a:lvl4pPr algn="ctr" rtl="0" eaLnBrk="1" fontAlgn="base" hangingPunct="1">
              <a:spcBef>
                <a:spcPct val="0"/>
              </a:spcBef>
              <a:spcAft>
                <a:spcPct val="0"/>
              </a:spcAft>
              <a:defRPr sz="4400">
                <a:solidFill>
                  <a:schemeClr val="tx1"/>
                </a:solidFill>
                <a:latin typeface="Franklin Gothic Book" panose="020B0503020102020204" pitchFamily="34" charset="0"/>
              </a:defRPr>
            </a:lvl4pPr>
            <a:lvl5pPr algn="ctr" rtl="0" eaLnBrk="1" fontAlgn="base" hangingPunct="1">
              <a:spcBef>
                <a:spcPct val="0"/>
              </a:spcBef>
              <a:spcAft>
                <a:spcPct val="0"/>
              </a:spcAft>
              <a:defRPr sz="4400">
                <a:solidFill>
                  <a:schemeClr val="tx1"/>
                </a:solidFill>
                <a:latin typeface="Franklin Gothic Book" panose="020B0503020102020204" pitchFamily="34" charset="0"/>
              </a:defRPr>
            </a:lvl5pPr>
            <a:lvl6pPr marL="457200" algn="ctr" rtl="0" eaLnBrk="1" fontAlgn="base" hangingPunct="1">
              <a:spcBef>
                <a:spcPct val="0"/>
              </a:spcBef>
              <a:spcAft>
                <a:spcPct val="0"/>
              </a:spcAft>
              <a:defRPr sz="4400">
                <a:solidFill>
                  <a:schemeClr val="tx1"/>
                </a:solidFill>
                <a:latin typeface="Franklin Gothic Book" panose="020B0503020102020204" pitchFamily="34" charset="0"/>
              </a:defRPr>
            </a:lvl6pPr>
            <a:lvl7pPr marL="914400" algn="ctr" rtl="0" eaLnBrk="1" fontAlgn="base" hangingPunct="1">
              <a:spcBef>
                <a:spcPct val="0"/>
              </a:spcBef>
              <a:spcAft>
                <a:spcPct val="0"/>
              </a:spcAft>
              <a:defRPr sz="4400">
                <a:solidFill>
                  <a:schemeClr val="tx1"/>
                </a:solidFill>
                <a:latin typeface="Franklin Gothic Book" panose="020B0503020102020204" pitchFamily="34" charset="0"/>
              </a:defRPr>
            </a:lvl7pPr>
            <a:lvl8pPr marL="1371600" algn="ctr" rtl="0" eaLnBrk="1" fontAlgn="base" hangingPunct="1">
              <a:spcBef>
                <a:spcPct val="0"/>
              </a:spcBef>
              <a:spcAft>
                <a:spcPct val="0"/>
              </a:spcAft>
              <a:defRPr sz="4400">
                <a:solidFill>
                  <a:schemeClr val="tx1"/>
                </a:solidFill>
                <a:latin typeface="Franklin Gothic Book" panose="020B0503020102020204" pitchFamily="34" charset="0"/>
              </a:defRPr>
            </a:lvl8pPr>
            <a:lvl9pPr marL="1828800" algn="ctr" rtl="0" eaLnBrk="1" fontAlgn="base" hangingPunct="1">
              <a:spcBef>
                <a:spcPct val="0"/>
              </a:spcBef>
              <a:spcAft>
                <a:spcPct val="0"/>
              </a:spcAft>
              <a:defRPr sz="4400">
                <a:solidFill>
                  <a:schemeClr val="tx1"/>
                </a:solidFill>
                <a:latin typeface="Franklin Gothic Book" panose="020B0503020102020204" pitchFamily="34" charset="0"/>
              </a:defRPr>
            </a:lvl9pPr>
          </a:lstStyle>
          <a:p>
            <a:pPr algn="l"/>
            <a:r>
              <a:rPr lang="en-US" sz="4000" dirty="0">
                <a:solidFill>
                  <a:schemeClr val="bg1"/>
                </a:solidFill>
                <a:latin typeface="Franklin Gothic Demi Cond" panose="020B0706030402020204" pitchFamily="34" charset="0"/>
              </a:rPr>
              <a:t>Before Testing</a:t>
            </a:r>
          </a:p>
        </p:txBody>
      </p:sp>
      <p:sp>
        <p:nvSpPr>
          <p:cNvPr id="2" name="TextBox 1">
            <a:extLst>
              <a:ext uri="{FF2B5EF4-FFF2-40B4-BE49-F238E27FC236}">
                <a16:creationId xmlns:a16="http://schemas.microsoft.com/office/drawing/2014/main" id="{52200AF3-00C7-22A8-5236-084B92FEB7EC}"/>
              </a:ext>
            </a:extLst>
          </p:cNvPr>
          <p:cNvSpPr txBox="1"/>
          <p:nvPr/>
        </p:nvSpPr>
        <p:spPr>
          <a:xfrm>
            <a:off x="457200" y="1065320"/>
            <a:ext cx="8229600" cy="461665"/>
          </a:xfrm>
          <a:prstGeom prst="rect">
            <a:avLst/>
          </a:prstGeom>
          <a:noFill/>
        </p:spPr>
        <p:txBody>
          <a:bodyPr wrap="square" rtlCol="0">
            <a:spAutoFit/>
          </a:bodyPr>
          <a:lstStyle/>
          <a:p>
            <a:r>
              <a:rPr lang="en-US" sz="2400" dirty="0">
                <a:latin typeface="Franklin Gothic Book" panose="020B0503020102020204" pitchFamily="34" charset="0"/>
              </a:rPr>
              <a:t>Teachers and Proctors</a:t>
            </a:r>
          </a:p>
        </p:txBody>
      </p:sp>
      <p:sp>
        <p:nvSpPr>
          <p:cNvPr id="3" name="TextBox 2">
            <a:extLst>
              <a:ext uri="{FF2B5EF4-FFF2-40B4-BE49-F238E27FC236}">
                <a16:creationId xmlns:a16="http://schemas.microsoft.com/office/drawing/2014/main" id="{48637EFA-D6B6-C7B6-2519-8D72E98BB39F}"/>
              </a:ext>
            </a:extLst>
          </p:cNvPr>
          <p:cNvSpPr txBox="1"/>
          <p:nvPr/>
        </p:nvSpPr>
        <p:spPr>
          <a:xfrm>
            <a:off x="457200" y="1737360"/>
            <a:ext cx="8229600" cy="3970318"/>
          </a:xfrm>
          <a:prstGeom prst="rect">
            <a:avLst/>
          </a:prstGeom>
          <a:noFill/>
        </p:spPr>
        <p:txBody>
          <a:bodyPr wrap="square">
            <a:spAutoFit/>
          </a:bodyPr>
          <a:lstStyle/>
          <a:p>
            <a:pPr marL="285750" indent="-285750">
              <a:buFont typeface="Arial" panose="020B0604020202020204" pitchFamily="34" charset="0"/>
              <a:buChar char="•"/>
            </a:pPr>
            <a:r>
              <a:rPr lang="en-US" dirty="0">
                <a:latin typeface="Franklin Gothic Book" panose="020B0503020102020204" pitchFamily="34" charset="0"/>
              </a:rPr>
              <a:t>Review the Test Administrator’s Manual</a:t>
            </a:r>
          </a:p>
          <a:p>
            <a:pPr marL="285750" indent="-285750">
              <a:buFont typeface="Arial" panose="020B0604020202020204" pitchFamily="34" charset="0"/>
              <a:buChar char="•"/>
            </a:pPr>
            <a:r>
              <a:rPr lang="en-US" dirty="0">
                <a:latin typeface="Franklin Gothic Book" panose="020B0503020102020204" pitchFamily="34" charset="0"/>
              </a:rPr>
              <a:t>Complete training facilitated by the DC/SC</a:t>
            </a:r>
          </a:p>
          <a:p>
            <a:pPr marL="285750" indent="-285750">
              <a:buFont typeface="Arial" panose="020B0604020202020204" pitchFamily="34" charset="0"/>
              <a:buChar char="•"/>
            </a:pPr>
            <a:r>
              <a:rPr lang="en-US" dirty="0">
                <a:latin typeface="Franklin Gothic Book" panose="020B0503020102020204" pitchFamily="34" charset="0"/>
              </a:rPr>
              <a:t>Provide students the opportunity to take the practice test</a:t>
            </a:r>
          </a:p>
          <a:p>
            <a:pPr marL="285750" indent="-285750">
              <a:buFont typeface="Arial" panose="020B0604020202020204" pitchFamily="34" charset="0"/>
              <a:buChar char="•"/>
            </a:pPr>
            <a:r>
              <a:rPr lang="en-US" dirty="0">
                <a:latin typeface="Franklin Gothic Book" panose="020B0503020102020204" pitchFamily="34" charset="0"/>
              </a:rPr>
              <a:t>Validate the student roster and notify the DC/SC of any errors</a:t>
            </a:r>
          </a:p>
          <a:p>
            <a:pPr marL="742950" lvl="1" indent="-285750">
              <a:buFont typeface="Arial" panose="020B0604020202020204" pitchFamily="34" charset="0"/>
              <a:buChar char="•"/>
            </a:pPr>
            <a:r>
              <a:rPr lang="en-US" dirty="0">
                <a:latin typeface="Franklin Gothic Book" panose="020B0503020102020204" pitchFamily="34" charset="0"/>
              </a:rPr>
              <a:t>Are all students in ADAM?</a:t>
            </a:r>
          </a:p>
          <a:p>
            <a:pPr marL="742950" lvl="1" indent="-285750">
              <a:buFont typeface="Arial" panose="020B0604020202020204" pitchFamily="34" charset="0"/>
              <a:buChar char="•"/>
            </a:pPr>
            <a:r>
              <a:rPr lang="en-US" dirty="0">
                <a:latin typeface="Franklin Gothic Book" panose="020B0503020102020204" pitchFamily="34" charset="0"/>
              </a:rPr>
              <a:t>Are all students assigned to the correct grade?</a:t>
            </a:r>
          </a:p>
          <a:p>
            <a:pPr marL="742950" lvl="1" indent="-285750">
              <a:buFont typeface="Arial" panose="020B0604020202020204" pitchFamily="34" charset="0"/>
              <a:buChar char="•"/>
            </a:pPr>
            <a:r>
              <a:rPr lang="en-US" dirty="0">
                <a:latin typeface="Franklin Gothic Book" panose="020B0503020102020204" pitchFamily="34" charset="0"/>
              </a:rPr>
              <a:t>Is the identifier the correct, 7-digit, state assigned student ID?</a:t>
            </a:r>
          </a:p>
          <a:p>
            <a:pPr marL="742950" lvl="1" indent="-285750">
              <a:buFont typeface="Arial" panose="020B0604020202020204" pitchFamily="34" charset="0"/>
              <a:buChar char="•"/>
            </a:pPr>
            <a:r>
              <a:rPr lang="en-US" dirty="0">
                <a:latin typeface="Franklin Gothic Book" panose="020B0503020102020204" pitchFamily="34" charset="0"/>
              </a:rPr>
              <a:t>Do all students have the appropriate accommodations and supports assigned?</a:t>
            </a:r>
          </a:p>
          <a:p>
            <a:pPr marL="285750" indent="-285750">
              <a:buFont typeface="Arial" panose="020B0604020202020204" pitchFamily="34" charset="0"/>
              <a:buChar char="•"/>
            </a:pPr>
            <a:r>
              <a:rPr lang="en-US" dirty="0">
                <a:latin typeface="Franklin Gothic Book" panose="020B0503020102020204" pitchFamily="34" charset="0"/>
              </a:rPr>
              <a:t>Receive necessary student materials (e.g. scratch paper, log in information, accommodation materials)</a:t>
            </a:r>
          </a:p>
          <a:p>
            <a:pPr marL="285750" indent="-285750">
              <a:buFont typeface="Arial" panose="020B0604020202020204" pitchFamily="34" charset="0"/>
              <a:buChar char="•"/>
            </a:pPr>
            <a:r>
              <a:rPr lang="en-US" dirty="0">
                <a:latin typeface="Franklin Gothic Book" panose="020B0503020102020204" pitchFamily="34" charset="0"/>
              </a:rPr>
              <a:t>Adhere to all school, district, and state test security policies and procedures</a:t>
            </a:r>
          </a:p>
          <a:p>
            <a:pPr lvl="1"/>
            <a:endParaRPr lang="en-US" dirty="0">
              <a:latin typeface="Franklin Gothic Book" panose="020B0503020102020204" pitchFamily="34" charset="0"/>
            </a:endParaRPr>
          </a:p>
          <a:p>
            <a:pPr marL="285750" indent="-285750">
              <a:buFont typeface="Arial" panose="020B0604020202020204" pitchFamily="34" charset="0"/>
              <a:buChar char="•"/>
            </a:pPr>
            <a:endParaRPr lang="en-US" dirty="0">
              <a:latin typeface="Franklin Gothic Book" panose="020B0503020102020204" pitchFamily="34" charset="0"/>
            </a:endParaRPr>
          </a:p>
        </p:txBody>
      </p:sp>
    </p:spTree>
    <p:extLst>
      <p:ext uri="{BB962C8B-B14F-4D97-AF65-F5344CB8AC3E}">
        <p14:creationId xmlns:p14="http://schemas.microsoft.com/office/powerpoint/2010/main" val="95177082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4671F8DF-FEF9-40C0-C78F-950901A3DA44}"/>
              </a:ext>
            </a:extLst>
          </p:cNvPr>
          <p:cNvSpPr txBox="1">
            <a:spLocks/>
          </p:cNvSpPr>
          <p:nvPr/>
        </p:nvSpPr>
        <p:spPr bwMode="auto">
          <a:xfrm>
            <a:off x="457200" y="304800"/>
            <a:ext cx="8229600" cy="760520"/>
          </a:xfrm>
          <a:prstGeom prst="rect">
            <a:avLst/>
          </a:prstGeom>
          <a:solidFill>
            <a:srgbClr val="0079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anklin Gothic Book" panose="020B0503020102020204" pitchFamily="34" charset="0"/>
              </a:defRPr>
            </a:lvl2pPr>
            <a:lvl3pPr algn="ctr" rtl="0" eaLnBrk="1" fontAlgn="base" hangingPunct="1">
              <a:spcBef>
                <a:spcPct val="0"/>
              </a:spcBef>
              <a:spcAft>
                <a:spcPct val="0"/>
              </a:spcAft>
              <a:defRPr sz="4400">
                <a:solidFill>
                  <a:schemeClr val="tx1"/>
                </a:solidFill>
                <a:latin typeface="Franklin Gothic Book" panose="020B0503020102020204" pitchFamily="34" charset="0"/>
              </a:defRPr>
            </a:lvl3pPr>
            <a:lvl4pPr algn="ctr" rtl="0" eaLnBrk="1" fontAlgn="base" hangingPunct="1">
              <a:spcBef>
                <a:spcPct val="0"/>
              </a:spcBef>
              <a:spcAft>
                <a:spcPct val="0"/>
              </a:spcAft>
              <a:defRPr sz="4400">
                <a:solidFill>
                  <a:schemeClr val="tx1"/>
                </a:solidFill>
                <a:latin typeface="Franklin Gothic Book" panose="020B0503020102020204" pitchFamily="34" charset="0"/>
              </a:defRPr>
            </a:lvl4pPr>
            <a:lvl5pPr algn="ctr" rtl="0" eaLnBrk="1" fontAlgn="base" hangingPunct="1">
              <a:spcBef>
                <a:spcPct val="0"/>
              </a:spcBef>
              <a:spcAft>
                <a:spcPct val="0"/>
              </a:spcAft>
              <a:defRPr sz="4400">
                <a:solidFill>
                  <a:schemeClr val="tx1"/>
                </a:solidFill>
                <a:latin typeface="Franklin Gothic Book" panose="020B0503020102020204" pitchFamily="34" charset="0"/>
              </a:defRPr>
            </a:lvl5pPr>
            <a:lvl6pPr marL="457200" algn="ctr" rtl="0" eaLnBrk="1" fontAlgn="base" hangingPunct="1">
              <a:spcBef>
                <a:spcPct val="0"/>
              </a:spcBef>
              <a:spcAft>
                <a:spcPct val="0"/>
              </a:spcAft>
              <a:defRPr sz="4400">
                <a:solidFill>
                  <a:schemeClr val="tx1"/>
                </a:solidFill>
                <a:latin typeface="Franklin Gothic Book" panose="020B0503020102020204" pitchFamily="34" charset="0"/>
              </a:defRPr>
            </a:lvl6pPr>
            <a:lvl7pPr marL="914400" algn="ctr" rtl="0" eaLnBrk="1" fontAlgn="base" hangingPunct="1">
              <a:spcBef>
                <a:spcPct val="0"/>
              </a:spcBef>
              <a:spcAft>
                <a:spcPct val="0"/>
              </a:spcAft>
              <a:defRPr sz="4400">
                <a:solidFill>
                  <a:schemeClr val="tx1"/>
                </a:solidFill>
                <a:latin typeface="Franklin Gothic Book" panose="020B0503020102020204" pitchFamily="34" charset="0"/>
              </a:defRPr>
            </a:lvl7pPr>
            <a:lvl8pPr marL="1371600" algn="ctr" rtl="0" eaLnBrk="1" fontAlgn="base" hangingPunct="1">
              <a:spcBef>
                <a:spcPct val="0"/>
              </a:spcBef>
              <a:spcAft>
                <a:spcPct val="0"/>
              </a:spcAft>
              <a:defRPr sz="4400">
                <a:solidFill>
                  <a:schemeClr val="tx1"/>
                </a:solidFill>
                <a:latin typeface="Franklin Gothic Book" panose="020B0503020102020204" pitchFamily="34" charset="0"/>
              </a:defRPr>
            </a:lvl8pPr>
            <a:lvl9pPr marL="1828800" algn="ctr" rtl="0" eaLnBrk="1" fontAlgn="base" hangingPunct="1">
              <a:spcBef>
                <a:spcPct val="0"/>
              </a:spcBef>
              <a:spcAft>
                <a:spcPct val="0"/>
              </a:spcAft>
              <a:defRPr sz="4400">
                <a:solidFill>
                  <a:schemeClr val="tx1"/>
                </a:solidFill>
                <a:latin typeface="Franklin Gothic Book" panose="020B0503020102020204" pitchFamily="34" charset="0"/>
              </a:defRPr>
            </a:lvl9pPr>
          </a:lstStyle>
          <a:p>
            <a:pPr algn="l"/>
            <a:r>
              <a:rPr lang="en-US" sz="4000" dirty="0">
                <a:solidFill>
                  <a:schemeClr val="bg1"/>
                </a:solidFill>
                <a:latin typeface="Franklin Gothic Demi Cond" panose="020B0706030402020204" pitchFamily="34" charset="0"/>
              </a:rPr>
              <a:t>During Testing</a:t>
            </a:r>
          </a:p>
        </p:txBody>
      </p:sp>
      <p:sp>
        <p:nvSpPr>
          <p:cNvPr id="4" name="TextBox 3">
            <a:extLst>
              <a:ext uri="{FF2B5EF4-FFF2-40B4-BE49-F238E27FC236}">
                <a16:creationId xmlns:a16="http://schemas.microsoft.com/office/drawing/2014/main" id="{76485800-BEDE-A4A2-4122-BD5AAC10E704}"/>
              </a:ext>
            </a:extLst>
          </p:cNvPr>
          <p:cNvSpPr txBox="1"/>
          <p:nvPr/>
        </p:nvSpPr>
        <p:spPr>
          <a:xfrm>
            <a:off x="457200" y="1325880"/>
            <a:ext cx="8229600" cy="3416320"/>
          </a:xfrm>
          <a:prstGeom prst="rect">
            <a:avLst/>
          </a:prstGeom>
          <a:noFill/>
        </p:spPr>
        <p:txBody>
          <a:bodyPr wrap="square" rtlCol="0">
            <a:spAutoFit/>
          </a:bodyPr>
          <a:lstStyle/>
          <a:p>
            <a:r>
              <a:rPr lang="en-US" dirty="0">
                <a:latin typeface="+mj-lt"/>
              </a:rPr>
              <a:t>District and School Coordinators</a:t>
            </a:r>
          </a:p>
          <a:p>
            <a:pPr marL="285750" indent="-285750">
              <a:buFont typeface="Arial" panose="020B0604020202020204" pitchFamily="34" charset="0"/>
              <a:buChar char="•"/>
            </a:pPr>
            <a:r>
              <a:rPr lang="en-US" dirty="0">
                <a:latin typeface="+mj-lt"/>
              </a:rPr>
              <a:t>Monitor test progress</a:t>
            </a:r>
          </a:p>
          <a:p>
            <a:pPr marL="285750" indent="-285750">
              <a:buFont typeface="Arial" panose="020B0604020202020204" pitchFamily="34" charset="0"/>
              <a:buChar char="•"/>
            </a:pPr>
            <a:r>
              <a:rPr lang="en-US" dirty="0">
                <a:latin typeface="+mj-lt"/>
              </a:rPr>
              <a:t>Ensure all staff adhere to security policies and procedures</a:t>
            </a:r>
          </a:p>
          <a:p>
            <a:pPr marL="285750" indent="-285750">
              <a:buFont typeface="Arial" panose="020B0604020202020204" pitchFamily="34" charset="0"/>
              <a:buChar char="•"/>
            </a:pPr>
            <a:r>
              <a:rPr lang="en-US" dirty="0">
                <a:latin typeface="+mj-lt"/>
              </a:rPr>
              <a:t>Investigate and report any test security incidents</a:t>
            </a:r>
          </a:p>
          <a:p>
            <a:pPr marL="285750" indent="-285750">
              <a:buFont typeface="Arial" panose="020B0604020202020204" pitchFamily="34" charset="0"/>
              <a:buChar char="•"/>
            </a:pPr>
            <a:endParaRPr lang="en-US" dirty="0">
              <a:latin typeface="+mj-lt"/>
            </a:endParaRPr>
          </a:p>
          <a:p>
            <a:r>
              <a:rPr lang="en-US" dirty="0">
                <a:latin typeface="+mj-lt"/>
              </a:rPr>
              <a:t>Teachers and Proctors</a:t>
            </a:r>
          </a:p>
          <a:p>
            <a:pPr marL="285750" indent="-285750">
              <a:buFont typeface="Arial" panose="020B0604020202020204" pitchFamily="34" charset="0"/>
              <a:buChar char="•"/>
            </a:pPr>
            <a:r>
              <a:rPr lang="en-US" dirty="0">
                <a:latin typeface="+mj-lt"/>
              </a:rPr>
              <a:t>Monitor students during testing</a:t>
            </a:r>
          </a:p>
          <a:p>
            <a:pPr marL="285750" indent="-285750">
              <a:buFont typeface="Arial" panose="020B0604020202020204" pitchFamily="34" charset="0"/>
              <a:buChar char="•"/>
            </a:pPr>
            <a:r>
              <a:rPr lang="en-US" dirty="0">
                <a:latin typeface="+mj-lt"/>
              </a:rPr>
              <a:t>Use of cell phones and electronic devices is strictly prohibited</a:t>
            </a:r>
          </a:p>
          <a:p>
            <a:pPr marL="285750" indent="-285750">
              <a:buFont typeface="Arial" panose="020B0604020202020204" pitchFamily="34" charset="0"/>
              <a:buChar char="•"/>
            </a:pPr>
            <a:r>
              <a:rPr lang="en-US" dirty="0">
                <a:latin typeface="+mj-lt"/>
              </a:rPr>
              <a:t>Adhere to security policies and procedures</a:t>
            </a:r>
          </a:p>
          <a:p>
            <a:pPr marL="285750" indent="-285750">
              <a:buFont typeface="Arial" panose="020B0604020202020204" pitchFamily="34" charset="0"/>
              <a:buChar char="•"/>
            </a:pPr>
            <a:r>
              <a:rPr lang="en-US" dirty="0">
                <a:latin typeface="+mj-lt"/>
              </a:rPr>
              <a:t>Report any test security incidents to the SC</a:t>
            </a:r>
          </a:p>
          <a:p>
            <a:pPr marL="285750" indent="-285750">
              <a:buFont typeface="Arial" panose="020B0604020202020204" pitchFamily="34" charset="0"/>
              <a:buChar char="•"/>
            </a:pPr>
            <a:r>
              <a:rPr lang="en-US" dirty="0">
                <a:latin typeface="+mj-lt"/>
              </a:rPr>
              <a:t>Follow the test administration script exactly</a:t>
            </a:r>
          </a:p>
          <a:p>
            <a:pPr marL="285750" indent="-285750">
              <a:buFont typeface="Arial" panose="020B0604020202020204" pitchFamily="34" charset="0"/>
              <a:buChar char="•"/>
            </a:pPr>
            <a:r>
              <a:rPr lang="en-US" dirty="0">
                <a:latin typeface="+mj-lt"/>
              </a:rPr>
              <a:t>Follow procedures for administering paper accommodations</a:t>
            </a:r>
          </a:p>
        </p:txBody>
      </p:sp>
    </p:spTree>
    <p:extLst>
      <p:ext uri="{BB962C8B-B14F-4D97-AF65-F5344CB8AC3E}">
        <p14:creationId xmlns:p14="http://schemas.microsoft.com/office/powerpoint/2010/main" val="3079133258"/>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4671F8DF-FEF9-40C0-C78F-950901A3DA44}"/>
              </a:ext>
            </a:extLst>
          </p:cNvPr>
          <p:cNvSpPr txBox="1">
            <a:spLocks/>
          </p:cNvSpPr>
          <p:nvPr/>
        </p:nvSpPr>
        <p:spPr bwMode="auto">
          <a:xfrm>
            <a:off x="457200" y="304800"/>
            <a:ext cx="8229600" cy="760520"/>
          </a:xfrm>
          <a:prstGeom prst="rect">
            <a:avLst/>
          </a:prstGeom>
          <a:solidFill>
            <a:srgbClr val="0079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anklin Gothic Book" panose="020B0503020102020204" pitchFamily="34" charset="0"/>
              </a:defRPr>
            </a:lvl2pPr>
            <a:lvl3pPr algn="ctr" rtl="0" eaLnBrk="1" fontAlgn="base" hangingPunct="1">
              <a:spcBef>
                <a:spcPct val="0"/>
              </a:spcBef>
              <a:spcAft>
                <a:spcPct val="0"/>
              </a:spcAft>
              <a:defRPr sz="4400">
                <a:solidFill>
                  <a:schemeClr val="tx1"/>
                </a:solidFill>
                <a:latin typeface="Franklin Gothic Book" panose="020B0503020102020204" pitchFamily="34" charset="0"/>
              </a:defRPr>
            </a:lvl3pPr>
            <a:lvl4pPr algn="ctr" rtl="0" eaLnBrk="1" fontAlgn="base" hangingPunct="1">
              <a:spcBef>
                <a:spcPct val="0"/>
              </a:spcBef>
              <a:spcAft>
                <a:spcPct val="0"/>
              </a:spcAft>
              <a:defRPr sz="4400">
                <a:solidFill>
                  <a:schemeClr val="tx1"/>
                </a:solidFill>
                <a:latin typeface="Franklin Gothic Book" panose="020B0503020102020204" pitchFamily="34" charset="0"/>
              </a:defRPr>
            </a:lvl4pPr>
            <a:lvl5pPr algn="ctr" rtl="0" eaLnBrk="1" fontAlgn="base" hangingPunct="1">
              <a:spcBef>
                <a:spcPct val="0"/>
              </a:spcBef>
              <a:spcAft>
                <a:spcPct val="0"/>
              </a:spcAft>
              <a:defRPr sz="4400">
                <a:solidFill>
                  <a:schemeClr val="tx1"/>
                </a:solidFill>
                <a:latin typeface="Franklin Gothic Book" panose="020B0503020102020204" pitchFamily="34" charset="0"/>
              </a:defRPr>
            </a:lvl5pPr>
            <a:lvl6pPr marL="457200" algn="ctr" rtl="0" eaLnBrk="1" fontAlgn="base" hangingPunct="1">
              <a:spcBef>
                <a:spcPct val="0"/>
              </a:spcBef>
              <a:spcAft>
                <a:spcPct val="0"/>
              </a:spcAft>
              <a:defRPr sz="4400">
                <a:solidFill>
                  <a:schemeClr val="tx1"/>
                </a:solidFill>
                <a:latin typeface="Franklin Gothic Book" panose="020B0503020102020204" pitchFamily="34" charset="0"/>
              </a:defRPr>
            </a:lvl6pPr>
            <a:lvl7pPr marL="914400" algn="ctr" rtl="0" eaLnBrk="1" fontAlgn="base" hangingPunct="1">
              <a:spcBef>
                <a:spcPct val="0"/>
              </a:spcBef>
              <a:spcAft>
                <a:spcPct val="0"/>
              </a:spcAft>
              <a:defRPr sz="4400">
                <a:solidFill>
                  <a:schemeClr val="tx1"/>
                </a:solidFill>
                <a:latin typeface="Franklin Gothic Book" panose="020B0503020102020204" pitchFamily="34" charset="0"/>
              </a:defRPr>
            </a:lvl7pPr>
            <a:lvl8pPr marL="1371600" algn="ctr" rtl="0" eaLnBrk="1" fontAlgn="base" hangingPunct="1">
              <a:spcBef>
                <a:spcPct val="0"/>
              </a:spcBef>
              <a:spcAft>
                <a:spcPct val="0"/>
              </a:spcAft>
              <a:defRPr sz="4400">
                <a:solidFill>
                  <a:schemeClr val="tx1"/>
                </a:solidFill>
                <a:latin typeface="Franklin Gothic Book" panose="020B0503020102020204" pitchFamily="34" charset="0"/>
              </a:defRPr>
            </a:lvl8pPr>
            <a:lvl9pPr marL="1828800" algn="ctr" rtl="0" eaLnBrk="1" fontAlgn="base" hangingPunct="1">
              <a:spcBef>
                <a:spcPct val="0"/>
              </a:spcBef>
              <a:spcAft>
                <a:spcPct val="0"/>
              </a:spcAft>
              <a:defRPr sz="4400">
                <a:solidFill>
                  <a:schemeClr val="tx1"/>
                </a:solidFill>
                <a:latin typeface="Franklin Gothic Book" panose="020B0503020102020204" pitchFamily="34" charset="0"/>
              </a:defRPr>
            </a:lvl9pPr>
          </a:lstStyle>
          <a:p>
            <a:pPr algn="l"/>
            <a:r>
              <a:rPr lang="en-US" sz="4000" dirty="0">
                <a:solidFill>
                  <a:schemeClr val="bg1"/>
                </a:solidFill>
                <a:latin typeface="Franklin Gothic Demi Cond" panose="020B0706030402020204" pitchFamily="34" charset="0"/>
              </a:rPr>
              <a:t>After Testing</a:t>
            </a:r>
          </a:p>
        </p:txBody>
      </p:sp>
      <p:sp>
        <p:nvSpPr>
          <p:cNvPr id="2" name="TextBox 1">
            <a:extLst>
              <a:ext uri="{FF2B5EF4-FFF2-40B4-BE49-F238E27FC236}">
                <a16:creationId xmlns:a16="http://schemas.microsoft.com/office/drawing/2014/main" id="{52200AF3-00C7-22A8-5236-084B92FEB7EC}"/>
              </a:ext>
            </a:extLst>
          </p:cNvPr>
          <p:cNvSpPr txBox="1"/>
          <p:nvPr/>
        </p:nvSpPr>
        <p:spPr>
          <a:xfrm>
            <a:off x="457200" y="1065320"/>
            <a:ext cx="8229600" cy="461665"/>
          </a:xfrm>
          <a:prstGeom prst="rect">
            <a:avLst/>
          </a:prstGeom>
          <a:noFill/>
        </p:spPr>
        <p:txBody>
          <a:bodyPr wrap="square" rtlCol="0">
            <a:spAutoFit/>
          </a:bodyPr>
          <a:lstStyle/>
          <a:p>
            <a:r>
              <a:rPr lang="en-US" sz="2400" dirty="0">
                <a:latin typeface="Franklin Gothic Book" panose="020B0503020102020204" pitchFamily="34" charset="0"/>
              </a:rPr>
              <a:t>District and School Test Coordinators</a:t>
            </a:r>
          </a:p>
        </p:txBody>
      </p:sp>
      <p:sp>
        <p:nvSpPr>
          <p:cNvPr id="3" name="TextBox 2">
            <a:extLst>
              <a:ext uri="{FF2B5EF4-FFF2-40B4-BE49-F238E27FC236}">
                <a16:creationId xmlns:a16="http://schemas.microsoft.com/office/drawing/2014/main" id="{48637EFA-D6B6-C7B6-2519-8D72E98BB39F}"/>
              </a:ext>
            </a:extLst>
          </p:cNvPr>
          <p:cNvSpPr txBox="1"/>
          <p:nvPr/>
        </p:nvSpPr>
        <p:spPr>
          <a:xfrm>
            <a:off x="457200" y="1737360"/>
            <a:ext cx="8229600" cy="2585323"/>
          </a:xfrm>
          <a:prstGeom prst="rect">
            <a:avLst/>
          </a:prstGeom>
          <a:noFill/>
        </p:spPr>
        <p:txBody>
          <a:bodyPr wrap="square">
            <a:spAutoFit/>
          </a:bodyPr>
          <a:lstStyle/>
          <a:p>
            <a:pPr marL="285750" indent="-285750">
              <a:buFont typeface="Arial" panose="020B0604020202020204" pitchFamily="34" charset="0"/>
              <a:buChar char="•"/>
            </a:pPr>
            <a:r>
              <a:rPr lang="en-US" dirty="0">
                <a:latin typeface="Franklin Gothic Book" panose="020B0503020102020204" pitchFamily="34" charset="0"/>
              </a:rPr>
              <a:t>Ensure all test material has been securely destroyed</a:t>
            </a:r>
          </a:p>
          <a:p>
            <a:pPr marL="285750" indent="-285750">
              <a:buFont typeface="Arial" panose="020B0604020202020204" pitchFamily="34" charset="0"/>
              <a:buChar char="•"/>
            </a:pPr>
            <a:r>
              <a:rPr lang="en-US" dirty="0">
                <a:latin typeface="Franklin Gothic Book" panose="020B0503020102020204" pitchFamily="34" charset="0"/>
              </a:rPr>
              <a:t>Apply Accountability Codes in ADAM for students who were exempt from testing, if needed</a:t>
            </a:r>
          </a:p>
          <a:p>
            <a:pPr marL="742950" lvl="1" indent="-285750">
              <a:buFont typeface="Arial" panose="020B0604020202020204" pitchFamily="34" charset="0"/>
              <a:buChar char="•"/>
            </a:pPr>
            <a:r>
              <a:rPr lang="en-US" dirty="0">
                <a:latin typeface="Franklin Gothic Book" panose="020B0503020102020204" pitchFamily="34" charset="0"/>
              </a:rPr>
              <a:t>First Year EL</a:t>
            </a:r>
          </a:p>
          <a:p>
            <a:pPr marL="742950" lvl="1" indent="-285750">
              <a:buFont typeface="Arial" panose="020B0604020202020204" pitchFamily="34" charset="0"/>
              <a:buChar char="•"/>
            </a:pPr>
            <a:r>
              <a:rPr lang="en-US" dirty="0">
                <a:latin typeface="Franklin Gothic Book" panose="020B0503020102020204" pitchFamily="34" charset="0"/>
              </a:rPr>
              <a:t>Medical Exemption </a:t>
            </a:r>
          </a:p>
          <a:p>
            <a:pPr marL="742950" lvl="1" indent="-285750">
              <a:buFont typeface="Arial" panose="020B0604020202020204" pitchFamily="34" charset="0"/>
              <a:buChar char="•"/>
            </a:pPr>
            <a:r>
              <a:rPr lang="en-US" dirty="0">
                <a:latin typeface="Franklin Gothic Book" panose="020B0503020102020204" pitchFamily="34" charset="0"/>
              </a:rPr>
              <a:t>Participated in MSAA</a:t>
            </a:r>
          </a:p>
          <a:p>
            <a:pPr marL="285750" indent="-285750">
              <a:buFont typeface="Arial" panose="020B0604020202020204" pitchFamily="34" charset="0"/>
              <a:buChar char="•"/>
            </a:pPr>
            <a:r>
              <a:rPr lang="en-US" dirty="0">
                <a:latin typeface="Franklin Gothic Book" panose="020B0503020102020204" pitchFamily="34" charset="0"/>
              </a:rPr>
              <a:t>Invalidate tests, if needed</a:t>
            </a:r>
          </a:p>
          <a:p>
            <a:pPr marL="742950" lvl="1" indent="-285750">
              <a:buFont typeface="Arial" panose="020B0604020202020204" pitchFamily="34" charset="0"/>
              <a:buChar char="•"/>
            </a:pPr>
            <a:r>
              <a:rPr lang="en-US" dirty="0">
                <a:latin typeface="Franklin Gothic Book" panose="020B0503020102020204" pitchFamily="34" charset="0"/>
              </a:rPr>
              <a:t>Requests for invalidation must be submitted to AOE</a:t>
            </a:r>
          </a:p>
          <a:p>
            <a:pPr marL="742950" lvl="1" indent="-285750">
              <a:buFont typeface="Arial" panose="020B0604020202020204" pitchFamily="34" charset="0"/>
              <a:buChar char="•"/>
            </a:pPr>
            <a:endParaRPr lang="en-US" dirty="0">
              <a:latin typeface="Franklin Gothic Book" panose="020B0503020102020204" pitchFamily="34" charset="0"/>
            </a:endParaRPr>
          </a:p>
        </p:txBody>
      </p:sp>
    </p:spTree>
    <p:extLst>
      <p:ext uri="{BB962C8B-B14F-4D97-AF65-F5344CB8AC3E}">
        <p14:creationId xmlns:p14="http://schemas.microsoft.com/office/powerpoint/2010/main" val="706574227"/>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4671F8DF-FEF9-40C0-C78F-950901A3DA44}"/>
              </a:ext>
            </a:extLst>
          </p:cNvPr>
          <p:cNvSpPr txBox="1">
            <a:spLocks/>
          </p:cNvSpPr>
          <p:nvPr/>
        </p:nvSpPr>
        <p:spPr bwMode="auto">
          <a:xfrm>
            <a:off x="457200" y="304800"/>
            <a:ext cx="8229600" cy="760520"/>
          </a:xfrm>
          <a:prstGeom prst="rect">
            <a:avLst/>
          </a:prstGeom>
          <a:solidFill>
            <a:srgbClr val="0079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anklin Gothic Book" panose="020B0503020102020204" pitchFamily="34" charset="0"/>
              </a:defRPr>
            </a:lvl2pPr>
            <a:lvl3pPr algn="ctr" rtl="0" eaLnBrk="1" fontAlgn="base" hangingPunct="1">
              <a:spcBef>
                <a:spcPct val="0"/>
              </a:spcBef>
              <a:spcAft>
                <a:spcPct val="0"/>
              </a:spcAft>
              <a:defRPr sz="4400">
                <a:solidFill>
                  <a:schemeClr val="tx1"/>
                </a:solidFill>
                <a:latin typeface="Franklin Gothic Book" panose="020B0503020102020204" pitchFamily="34" charset="0"/>
              </a:defRPr>
            </a:lvl3pPr>
            <a:lvl4pPr algn="ctr" rtl="0" eaLnBrk="1" fontAlgn="base" hangingPunct="1">
              <a:spcBef>
                <a:spcPct val="0"/>
              </a:spcBef>
              <a:spcAft>
                <a:spcPct val="0"/>
              </a:spcAft>
              <a:defRPr sz="4400">
                <a:solidFill>
                  <a:schemeClr val="tx1"/>
                </a:solidFill>
                <a:latin typeface="Franklin Gothic Book" panose="020B0503020102020204" pitchFamily="34" charset="0"/>
              </a:defRPr>
            </a:lvl4pPr>
            <a:lvl5pPr algn="ctr" rtl="0" eaLnBrk="1" fontAlgn="base" hangingPunct="1">
              <a:spcBef>
                <a:spcPct val="0"/>
              </a:spcBef>
              <a:spcAft>
                <a:spcPct val="0"/>
              </a:spcAft>
              <a:defRPr sz="4400">
                <a:solidFill>
                  <a:schemeClr val="tx1"/>
                </a:solidFill>
                <a:latin typeface="Franklin Gothic Book" panose="020B0503020102020204" pitchFamily="34" charset="0"/>
              </a:defRPr>
            </a:lvl5pPr>
            <a:lvl6pPr marL="457200" algn="ctr" rtl="0" eaLnBrk="1" fontAlgn="base" hangingPunct="1">
              <a:spcBef>
                <a:spcPct val="0"/>
              </a:spcBef>
              <a:spcAft>
                <a:spcPct val="0"/>
              </a:spcAft>
              <a:defRPr sz="4400">
                <a:solidFill>
                  <a:schemeClr val="tx1"/>
                </a:solidFill>
                <a:latin typeface="Franklin Gothic Book" panose="020B0503020102020204" pitchFamily="34" charset="0"/>
              </a:defRPr>
            </a:lvl6pPr>
            <a:lvl7pPr marL="914400" algn="ctr" rtl="0" eaLnBrk="1" fontAlgn="base" hangingPunct="1">
              <a:spcBef>
                <a:spcPct val="0"/>
              </a:spcBef>
              <a:spcAft>
                <a:spcPct val="0"/>
              </a:spcAft>
              <a:defRPr sz="4400">
                <a:solidFill>
                  <a:schemeClr val="tx1"/>
                </a:solidFill>
                <a:latin typeface="Franklin Gothic Book" panose="020B0503020102020204" pitchFamily="34" charset="0"/>
              </a:defRPr>
            </a:lvl7pPr>
            <a:lvl8pPr marL="1371600" algn="ctr" rtl="0" eaLnBrk="1" fontAlgn="base" hangingPunct="1">
              <a:spcBef>
                <a:spcPct val="0"/>
              </a:spcBef>
              <a:spcAft>
                <a:spcPct val="0"/>
              </a:spcAft>
              <a:defRPr sz="4400">
                <a:solidFill>
                  <a:schemeClr val="tx1"/>
                </a:solidFill>
                <a:latin typeface="Franklin Gothic Book" panose="020B0503020102020204" pitchFamily="34" charset="0"/>
              </a:defRPr>
            </a:lvl8pPr>
            <a:lvl9pPr marL="1828800" algn="ctr" rtl="0" eaLnBrk="1" fontAlgn="base" hangingPunct="1">
              <a:spcBef>
                <a:spcPct val="0"/>
              </a:spcBef>
              <a:spcAft>
                <a:spcPct val="0"/>
              </a:spcAft>
              <a:defRPr sz="4400">
                <a:solidFill>
                  <a:schemeClr val="tx1"/>
                </a:solidFill>
                <a:latin typeface="Franklin Gothic Book" panose="020B0503020102020204" pitchFamily="34" charset="0"/>
              </a:defRPr>
            </a:lvl9pPr>
          </a:lstStyle>
          <a:p>
            <a:pPr algn="l"/>
            <a:r>
              <a:rPr lang="en-US" sz="4000" dirty="0">
                <a:solidFill>
                  <a:schemeClr val="bg1"/>
                </a:solidFill>
                <a:latin typeface="Franklin Gothic Demi Cond" panose="020B0706030402020204" pitchFamily="34" charset="0"/>
              </a:rPr>
              <a:t>After Testing</a:t>
            </a:r>
          </a:p>
        </p:txBody>
      </p:sp>
      <p:sp>
        <p:nvSpPr>
          <p:cNvPr id="2" name="TextBox 1">
            <a:extLst>
              <a:ext uri="{FF2B5EF4-FFF2-40B4-BE49-F238E27FC236}">
                <a16:creationId xmlns:a16="http://schemas.microsoft.com/office/drawing/2014/main" id="{52200AF3-00C7-22A8-5236-084B92FEB7EC}"/>
              </a:ext>
            </a:extLst>
          </p:cNvPr>
          <p:cNvSpPr txBox="1"/>
          <p:nvPr/>
        </p:nvSpPr>
        <p:spPr>
          <a:xfrm>
            <a:off x="457200" y="1065320"/>
            <a:ext cx="8229600" cy="461665"/>
          </a:xfrm>
          <a:prstGeom prst="rect">
            <a:avLst/>
          </a:prstGeom>
          <a:noFill/>
        </p:spPr>
        <p:txBody>
          <a:bodyPr wrap="square" rtlCol="0">
            <a:spAutoFit/>
          </a:bodyPr>
          <a:lstStyle/>
          <a:p>
            <a:r>
              <a:rPr lang="en-US" sz="2400" dirty="0">
                <a:latin typeface="Franklin Gothic Book" panose="020B0503020102020204" pitchFamily="34" charset="0"/>
              </a:rPr>
              <a:t>Teachers and Proctors</a:t>
            </a:r>
          </a:p>
        </p:txBody>
      </p:sp>
      <p:sp>
        <p:nvSpPr>
          <p:cNvPr id="3" name="TextBox 2">
            <a:extLst>
              <a:ext uri="{FF2B5EF4-FFF2-40B4-BE49-F238E27FC236}">
                <a16:creationId xmlns:a16="http://schemas.microsoft.com/office/drawing/2014/main" id="{48637EFA-D6B6-C7B6-2519-8D72E98BB39F}"/>
              </a:ext>
            </a:extLst>
          </p:cNvPr>
          <p:cNvSpPr txBox="1"/>
          <p:nvPr/>
        </p:nvSpPr>
        <p:spPr>
          <a:xfrm>
            <a:off x="457200" y="1737360"/>
            <a:ext cx="8229600" cy="2308324"/>
          </a:xfrm>
          <a:prstGeom prst="rect">
            <a:avLst/>
          </a:prstGeom>
          <a:noFill/>
        </p:spPr>
        <p:txBody>
          <a:bodyPr wrap="square">
            <a:spAutoFit/>
          </a:bodyPr>
          <a:lstStyle/>
          <a:p>
            <a:pPr marL="285750" indent="-285750">
              <a:buFont typeface="Arial" panose="020B0604020202020204" pitchFamily="34" charset="0"/>
              <a:buChar char="•"/>
            </a:pPr>
            <a:r>
              <a:rPr lang="en-US" dirty="0">
                <a:latin typeface="Franklin Gothic Book" panose="020B0503020102020204" pitchFamily="34" charset="0"/>
              </a:rPr>
              <a:t>Submit student responses in TestNav for any paper testers</a:t>
            </a:r>
          </a:p>
          <a:p>
            <a:pPr marL="285750" indent="-285750">
              <a:buFont typeface="Arial" panose="020B0604020202020204" pitchFamily="34" charset="0"/>
              <a:buChar char="•"/>
            </a:pPr>
            <a:r>
              <a:rPr lang="en-US" dirty="0">
                <a:latin typeface="Franklin Gothic Book" panose="020B0503020102020204" pitchFamily="34" charset="0"/>
              </a:rPr>
              <a:t>Collect and securely destroy any testing materials</a:t>
            </a:r>
          </a:p>
          <a:p>
            <a:pPr marL="742950" lvl="1" indent="-285750">
              <a:buFont typeface="Arial" panose="020B0604020202020204" pitchFamily="34" charset="0"/>
              <a:buChar char="•"/>
            </a:pPr>
            <a:r>
              <a:rPr lang="en-US" dirty="0">
                <a:latin typeface="Franklin Gothic Book" panose="020B0503020102020204" pitchFamily="34" charset="0"/>
              </a:rPr>
              <a:t>Test booklets</a:t>
            </a:r>
          </a:p>
          <a:p>
            <a:pPr marL="742950" lvl="1" indent="-285750">
              <a:buFont typeface="Arial" panose="020B0604020202020204" pitchFamily="34" charset="0"/>
              <a:buChar char="•"/>
            </a:pPr>
            <a:r>
              <a:rPr lang="en-US" dirty="0">
                <a:latin typeface="Franklin Gothic Book" panose="020B0503020102020204" pitchFamily="34" charset="0"/>
              </a:rPr>
              <a:t>Student print cards</a:t>
            </a:r>
          </a:p>
          <a:p>
            <a:pPr marL="742950" lvl="1" indent="-285750">
              <a:buFont typeface="Arial" panose="020B0604020202020204" pitchFamily="34" charset="0"/>
              <a:buChar char="•"/>
            </a:pPr>
            <a:r>
              <a:rPr lang="en-US" dirty="0">
                <a:latin typeface="Franklin Gothic Book" panose="020B0503020102020204" pitchFamily="34" charset="0"/>
              </a:rPr>
              <a:t>Scratch paper</a:t>
            </a:r>
          </a:p>
          <a:p>
            <a:pPr marL="742950" lvl="1" indent="-285750">
              <a:buFont typeface="Arial" panose="020B0604020202020204" pitchFamily="34" charset="0"/>
              <a:buChar char="•"/>
            </a:pPr>
            <a:r>
              <a:rPr lang="en-US" dirty="0">
                <a:latin typeface="Franklin Gothic Book" panose="020B0503020102020204" pitchFamily="34" charset="0"/>
              </a:rPr>
              <a:t>Periodic tables written on by students</a:t>
            </a:r>
          </a:p>
          <a:p>
            <a:pPr lvl="1"/>
            <a:endParaRPr lang="en-US" dirty="0">
              <a:latin typeface="Franklin Gothic Book" panose="020B0503020102020204" pitchFamily="34" charset="0"/>
            </a:endParaRPr>
          </a:p>
          <a:p>
            <a:pPr marL="285750" indent="-285750">
              <a:buFont typeface="Arial" panose="020B0604020202020204" pitchFamily="34" charset="0"/>
              <a:buChar char="•"/>
            </a:pPr>
            <a:endParaRPr lang="en-US" dirty="0">
              <a:latin typeface="Franklin Gothic Book" panose="020B0503020102020204" pitchFamily="34" charset="0"/>
            </a:endParaRPr>
          </a:p>
        </p:txBody>
      </p:sp>
    </p:spTree>
    <p:extLst>
      <p:ext uri="{BB962C8B-B14F-4D97-AF65-F5344CB8AC3E}">
        <p14:creationId xmlns:p14="http://schemas.microsoft.com/office/powerpoint/2010/main" val="2355124104"/>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8517D30D-CD15-3A77-A7B6-8E667EF3E1AE}"/>
              </a:ext>
            </a:extLst>
          </p:cNvPr>
          <p:cNvSpPr txBox="1">
            <a:spLocks/>
          </p:cNvSpPr>
          <p:nvPr/>
        </p:nvSpPr>
        <p:spPr bwMode="auto">
          <a:xfrm>
            <a:off x="0" y="2091801"/>
            <a:ext cx="9144000" cy="1431524"/>
          </a:xfrm>
          <a:prstGeom prst="rect">
            <a:avLst/>
          </a:prstGeom>
          <a:solidFill>
            <a:srgbClr val="0079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anklin Gothic Book" panose="020B0503020102020204" pitchFamily="34" charset="0"/>
              </a:defRPr>
            </a:lvl2pPr>
            <a:lvl3pPr algn="ctr" rtl="0" eaLnBrk="1" fontAlgn="base" hangingPunct="1">
              <a:spcBef>
                <a:spcPct val="0"/>
              </a:spcBef>
              <a:spcAft>
                <a:spcPct val="0"/>
              </a:spcAft>
              <a:defRPr sz="4400">
                <a:solidFill>
                  <a:schemeClr val="tx1"/>
                </a:solidFill>
                <a:latin typeface="Franklin Gothic Book" panose="020B0503020102020204" pitchFamily="34" charset="0"/>
              </a:defRPr>
            </a:lvl3pPr>
            <a:lvl4pPr algn="ctr" rtl="0" eaLnBrk="1" fontAlgn="base" hangingPunct="1">
              <a:spcBef>
                <a:spcPct val="0"/>
              </a:spcBef>
              <a:spcAft>
                <a:spcPct val="0"/>
              </a:spcAft>
              <a:defRPr sz="4400">
                <a:solidFill>
                  <a:schemeClr val="tx1"/>
                </a:solidFill>
                <a:latin typeface="Franklin Gothic Book" panose="020B0503020102020204" pitchFamily="34" charset="0"/>
              </a:defRPr>
            </a:lvl4pPr>
            <a:lvl5pPr algn="ctr" rtl="0" eaLnBrk="1" fontAlgn="base" hangingPunct="1">
              <a:spcBef>
                <a:spcPct val="0"/>
              </a:spcBef>
              <a:spcAft>
                <a:spcPct val="0"/>
              </a:spcAft>
              <a:defRPr sz="4400">
                <a:solidFill>
                  <a:schemeClr val="tx1"/>
                </a:solidFill>
                <a:latin typeface="Franklin Gothic Book" panose="020B0503020102020204" pitchFamily="34" charset="0"/>
              </a:defRPr>
            </a:lvl5pPr>
            <a:lvl6pPr marL="457200" algn="ctr" rtl="0" eaLnBrk="1" fontAlgn="base" hangingPunct="1">
              <a:spcBef>
                <a:spcPct val="0"/>
              </a:spcBef>
              <a:spcAft>
                <a:spcPct val="0"/>
              </a:spcAft>
              <a:defRPr sz="4400">
                <a:solidFill>
                  <a:schemeClr val="tx1"/>
                </a:solidFill>
                <a:latin typeface="Franklin Gothic Book" panose="020B0503020102020204" pitchFamily="34" charset="0"/>
              </a:defRPr>
            </a:lvl6pPr>
            <a:lvl7pPr marL="914400" algn="ctr" rtl="0" eaLnBrk="1" fontAlgn="base" hangingPunct="1">
              <a:spcBef>
                <a:spcPct val="0"/>
              </a:spcBef>
              <a:spcAft>
                <a:spcPct val="0"/>
              </a:spcAft>
              <a:defRPr sz="4400">
                <a:solidFill>
                  <a:schemeClr val="tx1"/>
                </a:solidFill>
                <a:latin typeface="Franklin Gothic Book" panose="020B0503020102020204" pitchFamily="34" charset="0"/>
              </a:defRPr>
            </a:lvl7pPr>
            <a:lvl8pPr marL="1371600" algn="ctr" rtl="0" eaLnBrk="1" fontAlgn="base" hangingPunct="1">
              <a:spcBef>
                <a:spcPct val="0"/>
              </a:spcBef>
              <a:spcAft>
                <a:spcPct val="0"/>
              </a:spcAft>
              <a:defRPr sz="4400">
                <a:solidFill>
                  <a:schemeClr val="tx1"/>
                </a:solidFill>
                <a:latin typeface="Franklin Gothic Book" panose="020B0503020102020204" pitchFamily="34" charset="0"/>
              </a:defRPr>
            </a:lvl8pPr>
            <a:lvl9pPr marL="1828800" algn="ctr" rtl="0" eaLnBrk="1" fontAlgn="base" hangingPunct="1">
              <a:spcBef>
                <a:spcPct val="0"/>
              </a:spcBef>
              <a:spcAft>
                <a:spcPct val="0"/>
              </a:spcAft>
              <a:defRPr sz="4400">
                <a:solidFill>
                  <a:schemeClr val="tx1"/>
                </a:solidFill>
                <a:latin typeface="Franklin Gothic Book" panose="020B0503020102020204" pitchFamily="34" charset="0"/>
              </a:defRPr>
            </a:lvl9pPr>
          </a:lstStyle>
          <a:p>
            <a:r>
              <a:rPr lang="en-US" sz="6000" dirty="0">
                <a:solidFill>
                  <a:schemeClr val="bg1"/>
                </a:solidFill>
                <a:latin typeface="Franklin Gothic Demi Cond" panose="020B0706030402020204" pitchFamily="34" charset="0"/>
              </a:rPr>
              <a:t>State Assessment Assurances</a:t>
            </a:r>
          </a:p>
        </p:txBody>
      </p:sp>
    </p:spTree>
    <p:extLst>
      <p:ext uri="{BB962C8B-B14F-4D97-AF65-F5344CB8AC3E}">
        <p14:creationId xmlns:p14="http://schemas.microsoft.com/office/powerpoint/2010/main" val="932584440"/>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4671F8DF-FEF9-40C0-C78F-950901A3DA44}"/>
              </a:ext>
            </a:extLst>
          </p:cNvPr>
          <p:cNvSpPr txBox="1">
            <a:spLocks/>
          </p:cNvSpPr>
          <p:nvPr/>
        </p:nvSpPr>
        <p:spPr bwMode="auto">
          <a:xfrm>
            <a:off x="457200" y="304800"/>
            <a:ext cx="8229600" cy="760520"/>
          </a:xfrm>
          <a:prstGeom prst="rect">
            <a:avLst/>
          </a:prstGeom>
          <a:solidFill>
            <a:srgbClr val="0079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anklin Gothic Book" panose="020B0503020102020204" pitchFamily="34" charset="0"/>
              </a:defRPr>
            </a:lvl2pPr>
            <a:lvl3pPr algn="ctr" rtl="0" eaLnBrk="1" fontAlgn="base" hangingPunct="1">
              <a:spcBef>
                <a:spcPct val="0"/>
              </a:spcBef>
              <a:spcAft>
                <a:spcPct val="0"/>
              </a:spcAft>
              <a:defRPr sz="4400">
                <a:solidFill>
                  <a:schemeClr val="tx1"/>
                </a:solidFill>
                <a:latin typeface="Franklin Gothic Book" panose="020B0503020102020204" pitchFamily="34" charset="0"/>
              </a:defRPr>
            </a:lvl3pPr>
            <a:lvl4pPr algn="ctr" rtl="0" eaLnBrk="1" fontAlgn="base" hangingPunct="1">
              <a:spcBef>
                <a:spcPct val="0"/>
              </a:spcBef>
              <a:spcAft>
                <a:spcPct val="0"/>
              </a:spcAft>
              <a:defRPr sz="4400">
                <a:solidFill>
                  <a:schemeClr val="tx1"/>
                </a:solidFill>
                <a:latin typeface="Franklin Gothic Book" panose="020B0503020102020204" pitchFamily="34" charset="0"/>
              </a:defRPr>
            </a:lvl4pPr>
            <a:lvl5pPr algn="ctr" rtl="0" eaLnBrk="1" fontAlgn="base" hangingPunct="1">
              <a:spcBef>
                <a:spcPct val="0"/>
              </a:spcBef>
              <a:spcAft>
                <a:spcPct val="0"/>
              </a:spcAft>
              <a:defRPr sz="4400">
                <a:solidFill>
                  <a:schemeClr val="tx1"/>
                </a:solidFill>
                <a:latin typeface="Franklin Gothic Book" panose="020B0503020102020204" pitchFamily="34" charset="0"/>
              </a:defRPr>
            </a:lvl5pPr>
            <a:lvl6pPr marL="457200" algn="ctr" rtl="0" eaLnBrk="1" fontAlgn="base" hangingPunct="1">
              <a:spcBef>
                <a:spcPct val="0"/>
              </a:spcBef>
              <a:spcAft>
                <a:spcPct val="0"/>
              </a:spcAft>
              <a:defRPr sz="4400">
                <a:solidFill>
                  <a:schemeClr val="tx1"/>
                </a:solidFill>
                <a:latin typeface="Franklin Gothic Book" panose="020B0503020102020204" pitchFamily="34" charset="0"/>
              </a:defRPr>
            </a:lvl6pPr>
            <a:lvl7pPr marL="914400" algn="ctr" rtl="0" eaLnBrk="1" fontAlgn="base" hangingPunct="1">
              <a:spcBef>
                <a:spcPct val="0"/>
              </a:spcBef>
              <a:spcAft>
                <a:spcPct val="0"/>
              </a:spcAft>
              <a:defRPr sz="4400">
                <a:solidFill>
                  <a:schemeClr val="tx1"/>
                </a:solidFill>
                <a:latin typeface="Franklin Gothic Book" panose="020B0503020102020204" pitchFamily="34" charset="0"/>
              </a:defRPr>
            </a:lvl7pPr>
            <a:lvl8pPr marL="1371600" algn="ctr" rtl="0" eaLnBrk="1" fontAlgn="base" hangingPunct="1">
              <a:spcBef>
                <a:spcPct val="0"/>
              </a:spcBef>
              <a:spcAft>
                <a:spcPct val="0"/>
              </a:spcAft>
              <a:defRPr sz="4400">
                <a:solidFill>
                  <a:schemeClr val="tx1"/>
                </a:solidFill>
                <a:latin typeface="Franklin Gothic Book" panose="020B0503020102020204" pitchFamily="34" charset="0"/>
              </a:defRPr>
            </a:lvl8pPr>
            <a:lvl9pPr marL="1828800" algn="ctr" rtl="0" eaLnBrk="1" fontAlgn="base" hangingPunct="1">
              <a:spcBef>
                <a:spcPct val="0"/>
              </a:spcBef>
              <a:spcAft>
                <a:spcPct val="0"/>
              </a:spcAft>
              <a:defRPr sz="4400">
                <a:solidFill>
                  <a:schemeClr val="tx1"/>
                </a:solidFill>
                <a:latin typeface="Franklin Gothic Book" panose="020B0503020102020204" pitchFamily="34" charset="0"/>
              </a:defRPr>
            </a:lvl9pPr>
          </a:lstStyle>
          <a:p>
            <a:pPr algn="l"/>
            <a:r>
              <a:rPr lang="en-US" sz="4000" dirty="0">
                <a:solidFill>
                  <a:schemeClr val="bg1"/>
                </a:solidFill>
                <a:latin typeface="Franklin Gothic Demi Cond" panose="020B0706030402020204" pitchFamily="34" charset="0"/>
              </a:rPr>
              <a:t>Overview of Assurances</a:t>
            </a:r>
          </a:p>
        </p:txBody>
      </p:sp>
      <p:sp>
        <p:nvSpPr>
          <p:cNvPr id="3" name="TextBox 2">
            <a:extLst>
              <a:ext uri="{FF2B5EF4-FFF2-40B4-BE49-F238E27FC236}">
                <a16:creationId xmlns:a16="http://schemas.microsoft.com/office/drawing/2014/main" id="{D5B64975-4659-A2A7-7D15-6FDB5DB2F370}"/>
              </a:ext>
            </a:extLst>
          </p:cNvPr>
          <p:cNvSpPr txBox="1"/>
          <p:nvPr/>
        </p:nvSpPr>
        <p:spPr>
          <a:xfrm>
            <a:off x="457199" y="1325880"/>
            <a:ext cx="8229599" cy="2246769"/>
          </a:xfrm>
          <a:prstGeom prst="rect">
            <a:avLst/>
          </a:prstGeom>
          <a:noFill/>
        </p:spPr>
        <p:txBody>
          <a:bodyPr wrap="square">
            <a:spAutoFit/>
          </a:bodyPr>
          <a:lstStyle/>
          <a:p>
            <a:pPr marL="285750" indent="-285750">
              <a:buFont typeface="Arial" panose="020B0604020202020204" pitchFamily="34" charset="0"/>
              <a:buChar char="•"/>
            </a:pPr>
            <a:r>
              <a:rPr lang="en-US" sz="2000" dirty="0">
                <a:latin typeface="Franklin Gothic Book" panose="020B0503020102020204" pitchFamily="34" charset="0"/>
                <a:ea typeface="+mn-lt"/>
                <a:cs typeface="+mn-lt"/>
              </a:rPr>
              <a:t>Different roles (e.g., DA, SC, TA) have </a:t>
            </a:r>
            <a:r>
              <a:rPr lang="en-US" sz="2000" dirty="0">
                <a:latin typeface="Franklin Gothic Book" panose="020B0503020102020204" pitchFamily="34" charset="0"/>
                <a:ea typeface="+mn-lt"/>
                <a:cs typeface="+mn-lt"/>
                <a:hlinkClick r:id="rId3">
                  <a:extLst>
                    <a:ext uri="{A12FA001-AC4F-418D-AE19-62706E023703}">
                      <ahyp:hlinkClr xmlns:ahyp="http://schemas.microsoft.com/office/drawing/2018/hyperlinkcolor" val="tx"/>
                    </a:ext>
                  </a:extLst>
                </a:hlinkClick>
              </a:rPr>
              <a:t>different responsibilities. </a:t>
            </a:r>
          </a:p>
          <a:p>
            <a:pPr marL="285750" indent="-285750">
              <a:buFont typeface="Arial" panose="020B0604020202020204" pitchFamily="34" charset="0"/>
              <a:buChar char="•"/>
            </a:pPr>
            <a:r>
              <a:rPr lang="en-US" sz="2000" dirty="0">
                <a:latin typeface="Franklin Gothic Book" panose="020B0503020102020204" pitchFamily="34" charset="0"/>
                <a:ea typeface="+mn-lt"/>
                <a:cs typeface="+mn-lt"/>
              </a:rPr>
              <a:t>Not every assurances form must be submitted to AOE (some are kept on file at the district or school).</a:t>
            </a:r>
          </a:p>
          <a:p>
            <a:pPr marL="285750" indent="-285750">
              <a:buFont typeface="Arial" panose="020B0604020202020204" pitchFamily="34" charset="0"/>
              <a:buChar char="•"/>
            </a:pPr>
            <a:r>
              <a:rPr lang="en-US" sz="2000" dirty="0">
                <a:latin typeface="Franklin Gothic Book" panose="020B0503020102020204" pitchFamily="34" charset="0"/>
                <a:ea typeface="+mn-lt"/>
                <a:cs typeface="+mn-lt"/>
              </a:rPr>
              <a:t>Some assurances are collected before testing, while others are collected during or after testing.</a:t>
            </a:r>
          </a:p>
          <a:p>
            <a:pPr marL="285750" indent="-285750">
              <a:buFont typeface="Arial" panose="020B0604020202020204" pitchFamily="34" charset="0"/>
              <a:buChar char="•"/>
            </a:pPr>
            <a:r>
              <a:rPr lang="en-US" sz="2000" dirty="0">
                <a:latin typeface="Franklin Gothic Book" panose="020B0503020102020204" pitchFamily="34" charset="0"/>
                <a:ea typeface="+mn-lt"/>
                <a:cs typeface="+mn-lt"/>
              </a:rPr>
              <a:t>The AOE will be reaching out to DAs by February 1 to provide information on assurances and observations for SY24.</a:t>
            </a:r>
          </a:p>
        </p:txBody>
      </p:sp>
    </p:spTree>
    <p:extLst>
      <p:ext uri="{BB962C8B-B14F-4D97-AF65-F5344CB8AC3E}">
        <p14:creationId xmlns:p14="http://schemas.microsoft.com/office/powerpoint/2010/main" val="401786757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4671F8DF-FEF9-40C0-C78F-950901A3DA44}"/>
              </a:ext>
            </a:extLst>
          </p:cNvPr>
          <p:cNvSpPr txBox="1">
            <a:spLocks/>
          </p:cNvSpPr>
          <p:nvPr/>
        </p:nvSpPr>
        <p:spPr bwMode="auto">
          <a:xfrm>
            <a:off x="457200" y="304800"/>
            <a:ext cx="8229600" cy="760520"/>
          </a:xfrm>
          <a:prstGeom prst="rect">
            <a:avLst/>
          </a:prstGeom>
          <a:solidFill>
            <a:srgbClr val="0079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anklin Gothic Book" panose="020B0503020102020204" pitchFamily="34" charset="0"/>
              </a:defRPr>
            </a:lvl2pPr>
            <a:lvl3pPr algn="ctr" rtl="0" eaLnBrk="1" fontAlgn="base" hangingPunct="1">
              <a:spcBef>
                <a:spcPct val="0"/>
              </a:spcBef>
              <a:spcAft>
                <a:spcPct val="0"/>
              </a:spcAft>
              <a:defRPr sz="4400">
                <a:solidFill>
                  <a:schemeClr val="tx1"/>
                </a:solidFill>
                <a:latin typeface="Franklin Gothic Book" panose="020B0503020102020204" pitchFamily="34" charset="0"/>
              </a:defRPr>
            </a:lvl3pPr>
            <a:lvl4pPr algn="ctr" rtl="0" eaLnBrk="1" fontAlgn="base" hangingPunct="1">
              <a:spcBef>
                <a:spcPct val="0"/>
              </a:spcBef>
              <a:spcAft>
                <a:spcPct val="0"/>
              </a:spcAft>
              <a:defRPr sz="4400">
                <a:solidFill>
                  <a:schemeClr val="tx1"/>
                </a:solidFill>
                <a:latin typeface="Franklin Gothic Book" panose="020B0503020102020204" pitchFamily="34" charset="0"/>
              </a:defRPr>
            </a:lvl4pPr>
            <a:lvl5pPr algn="ctr" rtl="0" eaLnBrk="1" fontAlgn="base" hangingPunct="1">
              <a:spcBef>
                <a:spcPct val="0"/>
              </a:spcBef>
              <a:spcAft>
                <a:spcPct val="0"/>
              </a:spcAft>
              <a:defRPr sz="4400">
                <a:solidFill>
                  <a:schemeClr val="tx1"/>
                </a:solidFill>
                <a:latin typeface="Franklin Gothic Book" panose="020B0503020102020204" pitchFamily="34" charset="0"/>
              </a:defRPr>
            </a:lvl5pPr>
            <a:lvl6pPr marL="457200" algn="ctr" rtl="0" eaLnBrk="1" fontAlgn="base" hangingPunct="1">
              <a:spcBef>
                <a:spcPct val="0"/>
              </a:spcBef>
              <a:spcAft>
                <a:spcPct val="0"/>
              </a:spcAft>
              <a:defRPr sz="4400">
                <a:solidFill>
                  <a:schemeClr val="tx1"/>
                </a:solidFill>
                <a:latin typeface="Franklin Gothic Book" panose="020B0503020102020204" pitchFamily="34" charset="0"/>
              </a:defRPr>
            </a:lvl6pPr>
            <a:lvl7pPr marL="914400" algn="ctr" rtl="0" eaLnBrk="1" fontAlgn="base" hangingPunct="1">
              <a:spcBef>
                <a:spcPct val="0"/>
              </a:spcBef>
              <a:spcAft>
                <a:spcPct val="0"/>
              </a:spcAft>
              <a:defRPr sz="4400">
                <a:solidFill>
                  <a:schemeClr val="tx1"/>
                </a:solidFill>
                <a:latin typeface="Franklin Gothic Book" panose="020B0503020102020204" pitchFamily="34" charset="0"/>
              </a:defRPr>
            </a:lvl7pPr>
            <a:lvl8pPr marL="1371600" algn="ctr" rtl="0" eaLnBrk="1" fontAlgn="base" hangingPunct="1">
              <a:spcBef>
                <a:spcPct val="0"/>
              </a:spcBef>
              <a:spcAft>
                <a:spcPct val="0"/>
              </a:spcAft>
              <a:defRPr sz="4400">
                <a:solidFill>
                  <a:schemeClr val="tx1"/>
                </a:solidFill>
                <a:latin typeface="Franklin Gothic Book" panose="020B0503020102020204" pitchFamily="34" charset="0"/>
              </a:defRPr>
            </a:lvl8pPr>
            <a:lvl9pPr marL="1828800" algn="ctr" rtl="0" eaLnBrk="1" fontAlgn="base" hangingPunct="1">
              <a:spcBef>
                <a:spcPct val="0"/>
              </a:spcBef>
              <a:spcAft>
                <a:spcPct val="0"/>
              </a:spcAft>
              <a:defRPr sz="4400">
                <a:solidFill>
                  <a:schemeClr val="tx1"/>
                </a:solidFill>
                <a:latin typeface="Franklin Gothic Book" panose="020B0503020102020204" pitchFamily="34" charset="0"/>
              </a:defRPr>
            </a:lvl9pPr>
          </a:lstStyle>
          <a:p>
            <a:pPr algn="l"/>
            <a:r>
              <a:rPr lang="en-US" sz="4000" dirty="0">
                <a:solidFill>
                  <a:schemeClr val="bg1"/>
                </a:solidFill>
                <a:latin typeface="Franklin Gothic Demi Cond" panose="020B0706030402020204" pitchFamily="34" charset="0"/>
              </a:rPr>
              <a:t>Resources</a:t>
            </a:r>
          </a:p>
        </p:txBody>
      </p:sp>
      <p:sp>
        <p:nvSpPr>
          <p:cNvPr id="3" name="TextBox 2">
            <a:extLst>
              <a:ext uri="{FF2B5EF4-FFF2-40B4-BE49-F238E27FC236}">
                <a16:creationId xmlns:a16="http://schemas.microsoft.com/office/drawing/2014/main" id="{D5B64975-4659-A2A7-7D15-6FDB5DB2F370}"/>
              </a:ext>
            </a:extLst>
          </p:cNvPr>
          <p:cNvSpPr txBox="1"/>
          <p:nvPr/>
        </p:nvSpPr>
        <p:spPr>
          <a:xfrm>
            <a:off x="457199" y="1325880"/>
            <a:ext cx="8229599" cy="3170099"/>
          </a:xfrm>
          <a:prstGeom prst="rect">
            <a:avLst/>
          </a:prstGeom>
          <a:noFill/>
        </p:spPr>
        <p:txBody>
          <a:bodyPr wrap="square">
            <a:spAutoFit/>
          </a:bodyPr>
          <a:lstStyle/>
          <a:p>
            <a:pPr marL="285750" indent="-285750">
              <a:buFont typeface="Arial" panose="020B0604020202020204" pitchFamily="34" charset="0"/>
              <a:buChar char="•"/>
            </a:pPr>
            <a:r>
              <a:rPr lang="en-US" sz="2000" dirty="0">
                <a:latin typeface="Franklin Gothic Book" panose="020B0503020102020204" pitchFamily="34" charset="0"/>
                <a:ea typeface="+mn-lt"/>
                <a:cs typeface="+mn-lt"/>
              </a:rPr>
              <a:t>Vermont Help &amp; Support site </a:t>
            </a:r>
            <a:endParaRPr lang="en-US" sz="2000" dirty="0">
              <a:latin typeface="Franklin Gothic Book" panose="020B0503020102020204" pitchFamily="34" charset="0"/>
              <a:ea typeface="+mn-lt"/>
              <a:cs typeface="+mn-lt"/>
              <a:hlinkClick r:id="rId3"/>
            </a:endParaRPr>
          </a:p>
          <a:p>
            <a:pPr marL="742950" lvl="1" indent="-285750">
              <a:buFont typeface="Arial" panose="020B0604020202020204" pitchFamily="34" charset="0"/>
              <a:buChar char="•"/>
            </a:pPr>
            <a:r>
              <a:rPr lang="en-US" sz="2000" dirty="0">
                <a:latin typeface="Franklin Gothic Book" panose="020B0503020102020204" pitchFamily="34" charset="0"/>
                <a:ea typeface="+mn-lt"/>
                <a:cs typeface="+mn-lt"/>
                <a:hlinkClick r:id="rId3"/>
              </a:rPr>
              <a:t>https://vermont.onlinehelp.cognia.org</a:t>
            </a:r>
            <a:endParaRPr lang="en-US" sz="2000" dirty="0">
              <a:latin typeface="Franklin Gothic Book" panose="020B0503020102020204" pitchFamily="34" charset="0"/>
              <a:ea typeface="+mn-lt"/>
              <a:cs typeface="+mn-lt"/>
            </a:endParaRPr>
          </a:p>
          <a:p>
            <a:pPr marL="285750" indent="-285750">
              <a:buFont typeface="Arial" panose="020B0604020202020204" pitchFamily="34" charset="0"/>
              <a:buChar char="•"/>
            </a:pPr>
            <a:r>
              <a:rPr lang="en-US" sz="2000" dirty="0">
                <a:latin typeface="Franklin Gothic Book" panose="020B0503020102020204" pitchFamily="34" charset="0"/>
                <a:ea typeface="+mn-lt"/>
                <a:cs typeface="+mn-lt"/>
              </a:rPr>
              <a:t>Resources are posted throughout the year</a:t>
            </a:r>
          </a:p>
          <a:p>
            <a:pPr marL="742950" lvl="1" indent="-285750">
              <a:buFont typeface="Arial" panose="020B0604020202020204" pitchFamily="34" charset="0"/>
              <a:buChar char="•"/>
            </a:pPr>
            <a:r>
              <a:rPr lang="en-US" sz="2000" dirty="0">
                <a:latin typeface="Franklin Gothic Book" panose="020B0503020102020204" pitchFamily="34" charset="0"/>
                <a:ea typeface="+mn-lt"/>
                <a:cs typeface="+mn-lt"/>
              </a:rPr>
              <a:t>Key dates</a:t>
            </a:r>
          </a:p>
          <a:p>
            <a:pPr marL="742950" lvl="1" indent="-285750">
              <a:buFont typeface="Arial" panose="020B0604020202020204" pitchFamily="34" charset="0"/>
              <a:buChar char="•"/>
            </a:pPr>
            <a:r>
              <a:rPr lang="en-US" sz="2000" dirty="0">
                <a:latin typeface="Franklin Gothic Book" panose="020B0503020102020204" pitchFamily="34" charset="0"/>
                <a:ea typeface="+mn-lt"/>
                <a:cs typeface="+mn-lt"/>
              </a:rPr>
              <a:t>Announcements</a:t>
            </a:r>
          </a:p>
          <a:p>
            <a:pPr marL="742950" lvl="1" indent="-285750">
              <a:buFont typeface="Arial" panose="020B0604020202020204" pitchFamily="34" charset="0"/>
              <a:buChar char="•"/>
            </a:pPr>
            <a:r>
              <a:rPr lang="en-US" sz="2000" dirty="0">
                <a:latin typeface="Franklin Gothic Book" panose="020B0503020102020204" pitchFamily="34" charset="0"/>
                <a:ea typeface="+mn-lt"/>
                <a:cs typeface="+mn-lt"/>
              </a:rPr>
              <a:t>Documentation and Training</a:t>
            </a:r>
          </a:p>
          <a:p>
            <a:pPr marL="742950" lvl="1" indent="-285750">
              <a:buFont typeface="Arial" panose="020B0604020202020204" pitchFamily="34" charset="0"/>
              <a:buChar char="•"/>
            </a:pPr>
            <a:r>
              <a:rPr lang="en-US" sz="2000" dirty="0">
                <a:latin typeface="Franklin Gothic Book" panose="020B0503020102020204" pitchFamily="34" charset="0"/>
                <a:ea typeface="+mn-lt"/>
                <a:cs typeface="+mn-lt"/>
              </a:rPr>
              <a:t>Online Testing</a:t>
            </a:r>
          </a:p>
          <a:p>
            <a:pPr marL="742950" lvl="1" indent="-285750">
              <a:buFont typeface="Arial" panose="020B0604020202020204" pitchFamily="34" charset="0"/>
              <a:buChar char="•"/>
            </a:pPr>
            <a:r>
              <a:rPr lang="en-US" sz="2000" dirty="0">
                <a:latin typeface="Franklin Gothic Book" panose="020B0503020102020204" pitchFamily="34" charset="0"/>
                <a:ea typeface="+mn-lt"/>
                <a:cs typeface="+mn-lt"/>
              </a:rPr>
              <a:t>Practice Test</a:t>
            </a:r>
          </a:p>
          <a:p>
            <a:pPr marL="742950" lvl="1" indent="-285750">
              <a:buFont typeface="Arial" panose="020B0604020202020204" pitchFamily="34" charset="0"/>
              <a:buChar char="•"/>
            </a:pPr>
            <a:r>
              <a:rPr lang="en-US" sz="2000" dirty="0">
                <a:latin typeface="Franklin Gothic Book" panose="020B0503020102020204" pitchFamily="34" charset="0"/>
                <a:ea typeface="+mn-lt"/>
                <a:cs typeface="+mn-lt"/>
              </a:rPr>
              <a:t>Reporting</a:t>
            </a:r>
          </a:p>
          <a:p>
            <a:pPr marL="742950" lvl="1" indent="-285750">
              <a:buFont typeface="Arial" panose="020B0604020202020204" pitchFamily="34" charset="0"/>
              <a:buChar char="•"/>
            </a:pPr>
            <a:r>
              <a:rPr lang="en-US" sz="2000" dirty="0">
                <a:latin typeface="Franklin Gothic Book" panose="020B0503020102020204" pitchFamily="34" charset="0"/>
                <a:ea typeface="+mn-lt"/>
                <a:cs typeface="+mn-lt"/>
              </a:rPr>
              <a:t>Formative Resources</a:t>
            </a:r>
          </a:p>
        </p:txBody>
      </p:sp>
    </p:spTree>
    <p:extLst>
      <p:ext uri="{BB962C8B-B14F-4D97-AF65-F5344CB8AC3E}">
        <p14:creationId xmlns:p14="http://schemas.microsoft.com/office/powerpoint/2010/main" val="27464755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Logo&#10;&#10;Description automatically generated">
            <a:extLst>
              <a:ext uri="{FF2B5EF4-FFF2-40B4-BE49-F238E27FC236}">
                <a16:creationId xmlns:a16="http://schemas.microsoft.com/office/drawing/2014/main" id="{0D02A86A-C169-BD56-B23C-44DBF8AC98F7}"/>
              </a:ext>
            </a:extLst>
          </p:cNvPr>
          <p:cNvPicPr>
            <a:picLocks noGrp="1" noChangeAspect="1"/>
          </p:cNvPicPr>
          <p:nvPr>
            <p:ph sz="quarter" idx="10"/>
          </p:nvPr>
        </p:nvPicPr>
        <p:blipFill>
          <a:blip r:embed="rId3"/>
          <a:stretch>
            <a:fillRect/>
          </a:stretch>
        </p:blipFill>
        <p:spPr>
          <a:xfrm>
            <a:off x="839398" y="2077746"/>
            <a:ext cx="2560651" cy="926838"/>
          </a:xfrm>
        </p:spPr>
      </p:pic>
      <p:sp>
        <p:nvSpPr>
          <p:cNvPr id="4" name="TextBox 3">
            <a:extLst>
              <a:ext uri="{FF2B5EF4-FFF2-40B4-BE49-F238E27FC236}">
                <a16:creationId xmlns:a16="http://schemas.microsoft.com/office/drawing/2014/main" id="{123A5B02-39F0-67C2-8619-3F9BAE323531}"/>
              </a:ext>
            </a:extLst>
          </p:cNvPr>
          <p:cNvSpPr txBox="1"/>
          <p:nvPr/>
        </p:nvSpPr>
        <p:spPr>
          <a:xfrm>
            <a:off x="3823286" y="1325880"/>
            <a:ext cx="4481316"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b="1" i="0" u="none" strike="noStrike" kern="1200" cap="none" spc="0" normalizeH="0" baseline="0" noProof="0" dirty="0">
                <a:ln>
                  <a:noFill/>
                </a:ln>
                <a:solidFill>
                  <a:prstClr val="black"/>
                </a:solidFill>
                <a:effectLst/>
                <a:uLnTx/>
                <a:uFillTx/>
                <a:latin typeface="Franklin Gothic Book" panose="020B0503020102020204" pitchFamily="34" charset="0"/>
                <a:ea typeface="Open Sans Light"/>
                <a:cs typeface="Open Sans Light"/>
              </a:rPr>
              <a:t>ADAM</a:t>
            </a:r>
            <a:r>
              <a:rPr kumimoji="0" lang="en-US" b="0" i="0" u="none" strike="noStrike" kern="1200" cap="none" spc="0" normalizeH="0" baseline="0" noProof="0" dirty="0">
                <a:ln>
                  <a:noFill/>
                </a:ln>
                <a:solidFill>
                  <a:prstClr val="black"/>
                </a:solidFill>
                <a:effectLst/>
                <a:uLnTx/>
                <a:uFillTx/>
                <a:latin typeface="Franklin Gothic Book" panose="020B0503020102020204" pitchFamily="34" charset="0"/>
                <a:ea typeface="Open Sans Light"/>
                <a:cs typeface="Open Sans Light"/>
              </a:rPr>
              <a:t> is the platform used to manage assessment assignments, teacher proctoring, and reporting</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US" dirty="0">
              <a:solidFill>
                <a:prstClr val="black"/>
              </a:solidFill>
              <a:latin typeface="Franklin Gothic Book" panose="020B0503020102020204" pitchFamily="34" charset="0"/>
              <a:ea typeface="Open Sans Light"/>
              <a:cs typeface="Open Sans Light"/>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en-US" b="1" dirty="0">
                <a:solidFill>
                  <a:prstClr val="black"/>
                </a:solidFill>
                <a:latin typeface="Franklin Gothic Book" panose="020B0503020102020204" pitchFamily="34" charset="0"/>
                <a:ea typeface="Open Sans Light"/>
                <a:cs typeface="Open Sans Light"/>
              </a:rPr>
              <a:t>ADAM</a:t>
            </a:r>
            <a:r>
              <a:rPr lang="en-US" dirty="0">
                <a:solidFill>
                  <a:prstClr val="black"/>
                </a:solidFill>
                <a:latin typeface="Franklin Gothic Book" panose="020B0503020102020204" pitchFamily="34" charset="0"/>
                <a:ea typeface="Open Sans Light"/>
                <a:cs typeface="Open Sans Light"/>
              </a:rPr>
              <a:t> is used by:</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dirty="0">
                <a:solidFill>
                  <a:prstClr val="black"/>
                </a:solidFill>
                <a:latin typeface="Franklin Gothic Book" panose="020B0503020102020204" pitchFamily="34" charset="0"/>
                <a:ea typeface="Open Sans Light"/>
                <a:cs typeface="Open Sans Light"/>
              </a:rPr>
              <a:t>District Administrators</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dirty="0">
                <a:solidFill>
                  <a:prstClr val="black"/>
                </a:solidFill>
                <a:latin typeface="Franklin Gothic Book" panose="020B0503020102020204" pitchFamily="34" charset="0"/>
                <a:ea typeface="Open Sans Light"/>
                <a:cs typeface="Open Sans Light"/>
              </a:rPr>
              <a:t>District Test Coordinators</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dirty="0">
                <a:solidFill>
                  <a:prstClr val="black"/>
                </a:solidFill>
                <a:latin typeface="Franklin Gothic Book" panose="020B0503020102020204" pitchFamily="34" charset="0"/>
                <a:ea typeface="Open Sans Light"/>
                <a:cs typeface="Open Sans Light"/>
              </a:rPr>
              <a:t>School Test Coordinators</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dirty="0">
                <a:solidFill>
                  <a:prstClr val="black"/>
                </a:solidFill>
                <a:latin typeface="Franklin Gothic Book" panose="020B0503020102020204" pitchFamily="34" charset="0"/>
                <a:ea typeface="Open Sans Light"/>
                <a:cs typeface="Open Sans Light"/>
              </a:rPr>
              <a:t>Teachers</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Franklin Gothic Book" panose="020B0503020102020204" pitchFamily="34" charset="0"/>
                <a:ea typeface="Open Sans Light"/>
                <a:cs typeface="Open Sans Light"/>
              </a:rPr>
              <a:t>Proctors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b="0" i="0" u="none" strike="noStrike" kern="1200" cap="none" spc="0" normalizeH="0" baseline="0" noProof="0" dirty="0">
              <a:ln>
                <a:noFill/>
              </a:ln>
              <a:solidFill>
                <a:prstClr val="black"/>
              </a:solidFill>
              <a:effectLst/>
              <a:uLnTx/>
              <a:uFillTx/>
              <a:latin typeface="Franklin Gothic Book" panose="020B05030201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b="1" i="0" u="none" strike="noStrike" kern="1200" cap="none" spc="0" normalizeH="0" baseline="0" noProof="0" dirty="0">
                <a:ln>
                  <a:noFill/>
                </a:ln>
                <a:solidFill>
                  <a:prstClr val="black"/>
                </a:solidFill>
                <a:effectLst/>
                <a:uLnTx/>
                <a:uFillTx/>
                <a:latin typeface="Franklin Gothic Book" panose="020B0503020102020204" pitchFamily="34" charset="0"/>
                <a:ea typeface="Open Sans Light"/>
                <a:cs typeface="Open Sans Light"/>
              </a:rPr>
              <a:t>TestNav</a:t>
            </a:r>
            <a:r>
              <a:rPr kumimoji="0" lang="en-US" b="0" i="0" u="none" strike="noStrike" kern="1200" cap="none" spc="0" normalizeH="0" baseline="0" noProof="0" dirty="0">
                <a:ln>
                  <a:noFill/>
                </a:ln>
                <a:solidFill>
                  <a:prstClr val="black"/>
                </a:solidFill>
                <a:effectLst/>
                <a:uLnTx/>
                <a:uFillTx/>
                <a:latin typeface="Franklin Gothic Book" panose="020B0503020102020204" pitchFamily="34" charset="0"/>
                <a:ea typeface="Open Sans Light"/>
                <a:cs typeface="Open Sans Light"/>
              </a:rPr>
              <a:t> is the testing engine used to deliver summative assessments. </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US" dirty="0">
              <a:solidFill>
                <a:prstClr val="black"/>
              </a:solidFill>
              <a:latin typeface="Franklin Gothic Book" panose="020B0503020102020204" pitchFamily="34" charset="0"/>
              <a:ea typeface="Open Sans Light"/>
              <a:cs typeface="Open Sans Light"/>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b="1" i="0" u="none" strike="noStrike" kern="1200" cap="none" spc="0" normalizeH="0" baseline="0" noProof="0" dirty="0">
                <a:ln>
                  <a:noFill/>
                </a:ln>
                <a:solidFill>
                  <a:prstClr val="black"/>
                </a:solidFill>
                <a:effectLst/>
                <a:uLnTx/>
                <a:uFillTx/>
                <a:latin typeface="Franklin Gothic Book" panose="020B0503020102020204" pitchFamily="34" charset="0"/>
                <a:ea typeface="Open Sans Light"/>
                <a:cs typeface="Open Sans Light"/>
              </a:rPr>
              <a:t>TestNav</a:t>
            </a:r>
            <a:r>
              <a:rPr kumimoji="0" lang="en-US" b="0" i="0" u="none" strike="noStrike" kern="1200" cap="none" spc="0" normalizeH="0" baseline="0" noProof="0" dirty="0">
                <a:ln>
                  <a:noFill/>
                </a:ln>
                <a:solidFill>
                  <a:prstClr val="black"/>
                </a:solidFill>
                <a:effectLst/>
                <a:uLnTx/>
                <a:uFillTx/>
                <a:latin typeface="Franklin Gothic Book" panose="020B0503020102020204" pitchFamily="34" charset="0"/>
                <a:ea typeface="Open Sans Light"/>
                <a:cs typeface="Open Sans Light"/>
              </a:rPr>
              <a:t> is used by:</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dirty="0">
                <a:solidFill>
                  <a:prstClr val="black"/>
                </a:solidFill>
                <a:latin typeface="Franklin Gothic Book" panose="020B0503020102020204" pitchFamily="34" charset="0"/>
                <a:ea typeface="Open Sans Light"/>
                <a:cs typeface="Open Sans Light"/>
              </a:rPr>
              <a:t>Students</a:t>
            </a:r>
            <a:endParaRPr kumimoji="0" lang="en-US" b="0" i="0" u="none" strike="noStrike" kern="1200" cap="none" spc="0" normalizeH="0" baseline="0" noProof="0" dirty="0">
              <a:ln>
                <a:noFill/>
              </a:ln>
              <a:solidFill>
                <a:prstClr val="black"/>
              </a:solidFill>
              <a:effectLst/>
              <a:uLnTx/>
              <a:uFillTx/>
              <a:latin typeface="Franklin Gothic Book" panose="020B0503020102020204" pitchFamily="34" charset="0"/>
              <a:ea typeface="Open Sans Light"/>
              <a:cs typeface="Open Sans Light"/>
            </a:endParaRPr>
          </a:p>
        </p:txBody>
      </p:sp>
      <p:pic>
        <p:nvPicPr>
          <p:cNvPr id="11" name="Picture 11" descr="Icon&#10;&#10;Description automatically generated">
            <a:extLst>
              <a:ext uri="{FF2B5EF4-FFF2-40B4-BE49-F238E27FC236}">
                <a16:creationId xmlns:a16="http://schemas.microsoft.com/office/drawing/2014/main" id="{D14AEAF8-4B51-4AD6-45C3-139EB6042834}"/>
              </a:ext>
            </a:extLst>
          </p:cNvPr>
          <p:cNvPicPr>
            <a:picLocks noChangeAspect="1"/>
          </p:cNvPicPr>
          <p:nvPr/>
        </p:nvPicPr>
        <p:blipFill>
          <a:blip r:embed="rId4"/>
          <a:stretch>
            <a:fillRect/>
          </a:stretch>
        </p:blipFill>
        <p:spPr>
          <a:xfrm>
            <a:off x="748123" y="4599141"/>
            <a:ext cx="2743200" cy="801540"/>
          </a:xfrm>
          <a:prstGeom prst="rect">
            <a:avLst/>
          </a:prstGeom>
        </p:spPr>
      </p:pic>
      <p:sp>
        <p:nvSpPr>
          <p:cNvPr id="5" name="Title 4">
            <a:extLst>
              <a:ext uri="{FF2B5EF4-FFF2-40B4-BE49-F238E27FC236}">
                <a16:creationId xmlns:a16="http://schemas.microsoft.com/office/drawing/2014/main" id="{8B17C2D6-736F-BC19-796D-C61AF6861147}"/>
              </a:ext>
            </a:extLst>
          </p:cNvPr>
          <p:cNvSpPr txBox="1">
            <a:spLocks/>
          </p:cNvSpPr>
          <p:nvPr/>
        </p:nvSpPr>
        <p:spPr bwMode="auto">
          <a:xfrm>
            <a:off x="457200" y="304800"/>
            <a:ext cx="8229600" cy="760520"/>
          </a:xfrm>
          <a:prstGeom prst="rect">
            <a:avLst/>
          </a:prstGeom>
          <a:solidFill>
            <a:srgbClr val="0079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anklin Gothic Book" panose="020B0503020102020204" pitchFamily="34" charset="0"/>
              </a:defRPr>
            </a:lvl2pPr>
            <a:lvl3pPr algn="ctr" rtl="0" eaLnBrk="1" fontAlgn="base" hangingPunct="1">
              <a:spcBef>
                <a:spcPct val="0"/>
              </a:spcBef>
              <a:spcAft>
                <a:spcPct val="0"/>
              </a:spcAft>
              <a:defRPr sz="4400">
                <a:solidFill>
                  <a:schemeClr val="tx1"/>
                </a:solidFill>
                <a:latin typeface="Franklin Gothic Book" panose="020B0503020102020204" pitchFamily="34" charset="0"/>
              </a:defRPr>
            </a:lvl3pPr>
            <a:lvl4pPr algn="ctr" rtl="0" eaLnBrk="1" fontAlgn="base" hangingPunct="1">
              <a:spcBef>
                <a:spcPct val="0"/>
              </a:spcBef>
              <a:spcAft>
                <a:spcPct val="0"/>
              </a:spcAft>
              <a:defRPr sz="4400">
                <a:solidFill>
                  <a:schemeClr val="tx1"/>
                </a:solidFill>
                <a:latin typeface="Franklin Gothic Book" panose="020B0503020102020204" pitchFamily="34" charset="0"/>
              </a:defRPr>
            </a:lvl4pPr>
            <a:lvl5pPr algn="ctr" rtl="0" eaLnBrk="1" fontAlgn="base" hangingPunct="1">
              <a:spcBef>
                <a:spcPct val="0"/>
              </a:spcBef>
              <a:spcAft>
                <a:spcPct val="0"/>
              </a:spcAft>
              <a:defRPr sz="4400">
                <a:solidFill>
                  <a:schemeClr val="tx1"/>
                </a:solidFill>
                <a:latin typeface="Franklin Gothic Book" panose="020B0503020102020204" pitchFamily="34" charset="0"/>
              </a:defRPr>
            </a:lvl5pPr>
            <a:lvl6pPr marL="457200" algn="ctr" rtl="0" eaLnBrk="1" fontAlgn="base" hangingPunct="1">
              <a:spcBef>
                <a:spcPct val="0"/>
              </a:spcBef>
              <a:spcAft>
                <a:spcPct val="0"/>
              </a:spcAft>
              <a:defRPr sz="4400">
                <a:solidFill>
                  <a:schemeClr val="tx1"/>
                </a:solidFill>
                <a:latin typeface="Franklin Gothic Book" panose="020B0503020102020204" pitchFamily="34" charset="0"/>
              </a:defRPr>
            </a:lvl6pPr>
            <a:lvl7pPr marL="914400" algn="ctr" rtl="0" eaLnBrk="1" fontAlgn="base" hangingPunct="1">
              <a:spcBef>
                <a:spcPct val="0"/>
              </a:spcBef>
              <a:spcAft>
                <a:spcPct val="0"/>
              </a:spcAft>
              <a:defRPr sz="4400">
                <a:solidFill>
                  <a:schemeClr val="tx1"/>
                </a:solidFill>
                <a:latin typeface="Franklin Gothic Book" panose="020B0503020102020204" pitchFamily="34" charset="0"/>
              </a:defRPr>
            </a:lvl7pPr>
            <a:lvl8pPr marL="1371600" algn="ctr" rtl="0" eaLnBrk="1" fontAlgn="base" hangingPunct="1">
              <a:spcBef>
                <a:spcPct val="0"/>
              </a:spcBef>
              <a:spcAft>
                <a:spcPct val="0"/>
              </a:spcAft>
              <a:defRPr sz="4400">
                <a:solidFill>
                  <a:schemeClr val="tx1"/>
                </a:solidFill>
                <a:latin typeface="Franklin Gothic Book" panose="020B0503020102020204" pitchFamily="34" charset="0"/>
              </a:defRPr>
            </a:lvl8pPr>
            <a:lvl9pPr marL="1828800" algn="ctr" rtl="0" eaLnBrk="1" fontAlgn="base" hangingPunct="1">
              <a:spcBef>
                <a:spcPct val="0"/>
              </a:spcBef>
              <a:spcAft>
                <a:spcPct val="0"/>
              </a:spcAft>
              <a:defRPr sz="4400">
                <a:solidFill>
                  <a:schemeClr val="tx1"/>
                </a:solidFill>
                <a:latin typeface="Franklin Gothic Book" panose="020B0503020102020204" pitchFamily="34" charset="0"/>
              </a:defRPr>
            </a:lvl9pPr>
          </a:lstStyle>
          <a:p>
            <a:pPr algn="l"/>
            <a:r>
              <a:rPr lang="en-US" sz="4000" dirty="0">
                <a:solidFill>
                  <a:schemeClr val="bg1"/>
                </a:solidFill>
                <a:latin typeface="Franklin Gothic Demi Cond" panose="020B0706030402020204" pitchFamily="34" charset="0"/>
              </a:rPr>
              <a:t>ADAM and TestNav</a:t>
            </a:r>
          </a:p>
        </p:txBody>
      </p:sp>
    </p:spTree>
    <p:extLst>
      <p:ext uri="{BB962C8B-B14F-4D97-AF65-F5344CB8AC3E}">
        <p14:creationId xmlns:p14="http://schemas.microsoft.com/office/powerpoint/2010/main" val="2630714163"/>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4671F8DF-FEF9-40C0-C78F-950901A3DA44}"/>
              </a:ext>
            </a:extLst>
          </p:cNvPr>
          <p:cNvSpPr txBox="1">
            <a:spLocks/>
          </p:cNvSpPr>
          <p:nvPr/>
        </p:nvSpPr>
        <p:spPr bwMode="auto">
          <a:xfrm>
            <a:off x="457200" y="304800"/>
            <a:ext cx="8229600" cy="760520"/>
          </a:xfrm>
          <a:prstGeom prst="rect">
            <a:avLst/>
          </a:prstGeom>
          <a:solidFill>
            <a:srgbClr val="0079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anklin Gothic Book" panose="020B0503020102020204" pitchFamily="34" charset="0"/>
              </a:defRPr>
            </a:lvl2pPr>
            <a:lvl3pPr algn="ctr" rtl="0" eaLnBrk="1" fontAlgn="base" hangingPunct="1">
              <a:spcBef>
                <a:spcPct val="0"/>
              </a:spcBef>
              <a:spcAft>
                <a:spcPct val="0"/>
              </a:spcAft>
              <a:defRPr sz="4400">
                <a:solidFill>
                  <a:schemeClr val="tx1"/>
                </a:solidFill>
                <a:latin typeface="Franklin Gothic Book" panose="020B0503020102020204" pitchFamily="34" charset="0"/>
              </a:defRPr>
            </a:lvl3pPr>
            <a:lvl4pPr algn="ctr" rtl="0" eaLnBrk="1" fontAlgn="base" hangingPunct="1">
              <a:spcBef>
                <a:spcPct val="0"/>
              </a:spcBef>
              <a:spcAft>
                <a:spcPct val="0"/>
              </a:spcAft>
              <a:defRPr sz="4400">
                <a:solidFill>
                  <a:schemeClr val="tx1"/>
                </a:solidFill>
                <a:latin typeface="Franklin Gothic Book" panose="020B0503020102020204" pitchFamily="34" charset="0"/>
              </a:defRPr>
            </a:lvl4pPr>
            <a:lvl5pPr algn="ctr" rtl="0" eaLnBrk="1" fontAlgn="base" hangingPunct="1">
              <a:spcBef>
                <a:spcPct val="0"/>
              </a:spcBef>
              <a:spcAft>
                <a:spcPct val="0"/>
              </a:spcAft>
              <a:defRPr sz="4400">
                <a:solidFill>
                  <a:schemeClr val="tx1"/>
                </a:solidFill>
                <a:latin typeface="Franklin Gothic Book" panose="020B0503020102020204" pitchFamily="34" charset="0"/>
              </a:defRPr>
            </a:lvl5pPr>
            <a:lvl6pPr marL="457200" algn="ctr" rtl="0" eaLnBrk="1" fontAlgn="base" hangingPunct="1">
              <a:spcBef>
                <a:spcPct val="0"/>
              </a:spcBef>
              <a:spcAft>
                <a:spcPct val="0"/>
              </a:spcAft>
              <a:defRPr sz="4400">
                <a:solidFill>
                  <a:schemeClr val="tx1"/>
                </a:solidFill>
                <a:latin typeface="Franklin Gothic Book" panose="020B0503020102020204" pitchFamily="34" charset="0"/>
              </a:defRPr>
            </a:lvl6pPr>
            <a:lvl7pPr marL="914400" algn="ctr" rtl="0" eaLnBrk="1" fontAlgn="base" hangingPunct="1">
              <a:spcBef>
                <a:spcPct val="0"/>
              </a:spcBef>
              <a:spcAft>
                <a:spcPct val="0"/>
              </a:spcAft>
              <a:defRPr sz="4400">
                <a:solidFill>
                  <a:schemeClr val="tx1"/>
                </a:solidFill>
                <a:latin typeface="Franklin Gothic Book" panose="020B0503020102020204" pitchFamily="34" charset="0"/>
              </a:defRPr>
            </a:lvl7pPr>
            <a:lvl8pPr marL="1371600" algn="ctr" rtl="0" eaLnBrk="1" fontAlgn="base" hangingPunct="1">
              <a:spcBef>
                <a:spcPct val="0"/>
              </a:spcBef>
              <a:spcAft>
                <a:spcPct val="0"/>
              </a:spcAft>
              <a:defRPr sz="4400">
                <a:solidFill>
                  <a:schemeClr val="tx1"/>
                </a:solidFill>
                <a:latin typeface="Franklin Gothic Book" panose="020B0503020102020204" pitchFamily="34" charset="0"/>
              </a:defRPr>
            </a:lvl8pPr>
            <a:lvl9pPr marL="1828800" algn="ctr" rtl="0" eaLnBrk="1" fontAlgn="base" hangingPunct="1">
              <a:spcBef>
                <a:spcPct val="0"/>
              </a:spcBef>
              <a:spcAft>
                <a:spcPct val="0"/>
              </a:spcAft>
              <a:defRPr sz="4400">
                <a:solidFill>
                  <a:schemeClr val="tx1"/>
                </a:solidFill>
                <a:latin typeface="Franklin Gothic Book" panose="020B0503020102020204" pitchFamily="34" charset="0"/>
              </a:defRPr>
            </a:lvl9pPr>
          </a:lstStyle>
          <a:p>
            <a:pPr algn="l"/>
            <a:r>
              <a:rPr lang="en-US" sz="4000" dirty="0">
                <a:solidFill>
                  <a:schemeClr val="bg1"/>
                </a:solidFill>
                <a:latin typeface="Franklin Gothic Demi Cond" panose="020B0706030402020204" pitchFamily="34" charset="0"/>
              </a:rPr>
              <a:t>Vermont Service Center</a:t>
            </a:r>
          </a:p>
        </p:txBody>
      </p:sp>
      <p:sp>
        <p:nvSpPr>
          <p:cNvPr id="3" name="TextBox 2">
            <a:extLst>
              <a:ext uri="{FF2B5EF4-FFF2-40B4-BE49-F238E27FC236}">
                <a16:creationId xmlns:a16="http://schemas.microsoft.com/office/drawing/2014/main" id="{D5B64975-4659-A2A7-7D15-6FDB5DB2F370}"/>
              </a:ext>
            </a:extLst>
          </p:cNvPr>
          <p:cNvSpPr txBox="1"/>
          <p:nvPr/>
        </p:nvSpPr>
        <p:spPr>
          <a:xfrm>
            <a:off x="457199" y="1325880"/>
            <a:ext cx="8229599" cy="1631216"/>
          </a:xfrm>
          <a:prstGeom prst="rect">
            <a:avLst/>
          </a:prstGeom>
          <a:noFill/>
        </p:spPr>
        <p:txBody>
          <a:bodyPr wrap="square">
            <a:spAutoFit/>
          </a:bodyPr>
          <a:lstStyle/>
          <a:p>
            <a:pPr marL="285750" indent="-285750">
              <a:buFont typeface="Arial" panose="020B0604020202020204" pitchFamily="34" charset="0"/>
              <a:buChar char="•"/>
            </a:pPr>
            <a:r>
              <a:rPr lang="en-US" sz="2000" dirty="0">
                <a:latin typeface="Franklin Gothic Book" panose="020B0503020102020204" pitchFamily="34" charset="0"/>
                <a:ea typeface="+mn-lt"/>
                <a:cs typeface="+mn-lt"/>
              </a:rPr>
              <a:t>Hours</a:t>
            </a:r>
          </a:p>
          <a:p>
            <a:pPr marL="742950" lvl="1" indent="-285750">
              <a:buFont typeface="Arial" panose="020B0604020202020204" pitchFamily="34" charset="0"/>
              <a:buChar char="•"/>
            </a:pPr>
            <a:r>
              <a:rPr lang="en-US" sz="2000" dirty="0">
                <a:latin typeface="Franklin Gothic Book" panose="020B0503020102020204" pitchFamily="34" charset="0"/>
                <a:ea typeface="+mn-lt"/>
                <a:cs typeface="+mn-lt"/>
              </a:rPr>
              <a:t>Monday–Friday 7:00 a.m.–5:00 p.m. Eastern</a:t>
            </a:r>
          </a:p>
          <a:p>
            <a:pPr marL="285750" indent="-285750">
              <a:buFont typeface="Arial" panose="020B0604020202020204" pitchFamily="34" charset="0"/>
              <a:buChar char="•"/>
            </a:pPr>
            <a:r>
              <a:rPr lang="en-US" sz="2000" dirty="0">
                <a:latin typeface="Franklin Gothic Book" panose="020B0503020102020204" pitchFamily="34" charset="0"/>
                <a:ea typeface="+mn-lt"/>
                <a:cs typeface="+mn-lt"/>
              </a:rPr>
              <a:t>Contact Information</a:t>
            </a:r>
          </a:p>
          <a:p>
            <a:pPr marL="742950" lvl="1" indent="-285750">
              <a:buFont typeface="Arial" panose="020B0604020202020204" pitchFamily="34" charset="0"/>
              <a:buChar char="•"/>
            </a:pPr>
            <a:r>
              <a:rPr lang="en-US" sz="2000" dirty="0">
                <a:latin typeface="Franklin Gothic Book" panose="020B0503020102020204" pitchFamily="34" charset="0"/>
                <a:ea typeface="+mn-lt"/>
                <a:cs typeface="+mn-lt"/>
              </a:rPr>
              <a:t>Phone: 800-215-8975</a:t>
            </a:r>
          </a:p>
          <a:p>
            <a:pPr marL="742950" lvl="1" indent="-285750">
              <a:buFont typeface="Arial" panose="020B0604020202020204" pitchFamily="34" charset="0"/>
              <a:buChar char="•"/>
            </a:pPr>
            <a:r>
              <a:rPr lang="en-US" sz="2000" dirty="0">
                <a:latin typeface="Franklin Gothic Book" panose="020B0503020102020204" pitchFamily="34" charset="0"/>
                <a:ea typeface="+mn-lt"/>
                <a:cs typeface="+mn-lt"/>
              </a:rPr>
              <a:t>Email: </a:t>
            </a:r>
            <a:r>
              <a:rPr lang="en-US" sz="2000" dirty="0">
                <a:latin typeface="Franklin Gothic Book" panose="020B0503020102020204" pitchFamily="34" charset="0"/>
                <a:ea typeface="+mn-lt"/>
                <a:cs typeface="+mn-lt"/>
                <a:hlinkClick r:id="rId3"/>
              </a:rPr>
              <a:t>VTServiceCenter@cognia.org</a:t>
            </a:r>
            <a:r>
              <a:rPr lang="en-US" sz="2000" dirty="0">
                <a:latin typeface="Franklin Gothic Book" panose="020B0503020102020204" pitchFamily="34" charset="0"/>
                <a:ea typeface="+mn-lt"/>
                <a:cs typeface="+mn-lt"/>
              </a:rPr>
              <a:t> </a:t>
            </a:r>
          </a:p>
        </p:txBody>
      </p:sp>
    </p:spTree>
    <p:extLst>
      <p:ext uri="{BB962C8B-B14F-4D97-AF65-F5344CB8AC3E}">
        <p14:creationId xmlns:p14="http://schemas.microsoft.com/office/powerpoint/2010/main" val="1299109294"/>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Shape 724"/>
        <p:cNvGrpSpPr/>
        <p:nvPr/>
      </p:nvGrpSpPr>
      <p:grpSpPr>
        <a:xfrm>
          <a:off x="0" y="0"/>
          <a:ext cx="0" cy="0"/>
          <a:chOff x="0" y="0"/>
          <a:chExt cx="0" cy="0"/>
        </a:xfrm>
      </p:grpSpPr>
      <p:sp>
        <p:nvSpPr>
          <p:cNvPr id="725" name="Shape 725"/>
          <p:cNvSpPr txBox="1">
            <a:spLocks noGrp="1"/>
          </p:cNvSpPr>
          <p:nvPr>
            <p:ph type="ctrTitle"/>
          </p:nvPr>
        </p:nvSpPr>
        <p:spPr>
          <a:xfrm>
            <a:off x="952500" y="2610036"/>
            <a:ext cx="7239000" cy="1012054"/>
          </a:xfrm>
          <a:prstGeom prst="rect">
            <a:avLst/>
          </a:prstGeom>
          <a:noFill/>
          <a:ln>
            <a:noFill/>
          </a:ln>
        </p:spPr>
        <p:txBody>
          <a:bodyPr lIns="91425" tIns="91425" rIns="91425" bIns="91425" anchor="b" anchorCtr="0">
            <a:noAutofit/>
          </a:bodyPr>
          <a:lstStyle/>
          <a:p>
            <a:pPr marL="0" marR="0" lvl="0" indent="0" algn="ctr" rtl="0">
              <a:lnSpc>
                <a:spcPct val="117647"/>
              </a:lnSpc>
              <a:spcBef>
                <a:spcPts val="0"/>
              </a:spcBef>
              <a:spcAft>
                <a:spcPts val="0"/>
              </a:spcAft>
              <a:buClr>
                <a:schemeClr val="dk1"/>
              </a:buClr>
              <a:buSzPct val="25000"/>
              <a:buFont typeface="Times New Roman"/>
              <a:buNone/>
            </a:pPr>
            <a:r>
              <a:rPr lang="en-GB" sz="6000" dirty="0">
                <a:latin typeface="Franklin Gothic Book" panose="020B0503020102020204" pitchFamily="34" charset="0"/>
                <a:cs typeface="Arial" panose="020B0604020202020204" pitchFamily="34" charset="0"/>
              </a:rPr>
              <a:t>Thank you!</a:t>
            </a:r>
          </a:p>
        </p:txBody>
      </p:sp>
    </p:spTree>
    <p:extLst>
      <p:ext uri="{BB962C8B-B14F-4D97-AF65-F5344CB8AC3E}">
        <p14:creationId xmlns:p14="http://schemas.microsoft.com/office/powerpoint/2010/main" val="28962304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9819" y="2007916"/>
            <a:ext cx="3683000" cy="2842167"/>
          </a:xfrm>
        </p:spPr>
        <p:txBody>
          <a:bodyPr/>
          <a:lstStyle/>
          <a:p>
            <a:pPr algn="ctr">
              <a:lnSpc>
                <a:spcPct val="100000"/>
              </a:lnSpc>
            </a:pPr>
            <a:r>
              <a:rPr lang="en-GB" sz="4400" dirty="0">
                <a:solidFill>
                  <a:schemeClr val="bg2"/>
                </a:solidFill>
              </a:rPr>
              <a:t>Assessment Delivery and Management</a:t>
            </a:r>
            <a:br>
              <a:rPr lang="en-GB" sz="4400" dirty="0">
                <a:solidFill>
                  <a:schemeClr val="bg2"/>
                </a:solidFill>
              </a:rPr>
            </a:br>
            <a:r>
              <a:rPr lang="en-GB" sz="4400" dirty="0">
                <a:solidFill>
                  <a:schemeClr val="bg2"/>
                </a:solidFill>
              </a:rPr>
              <a:t>(ADAM)</a:t>
            </a:r>
          </a:p>
        </p:txBody>
      </p:sp>
      <p:pic>
        <p:nvPicPr>
          <p:cNvPr id="10" name="Shape 593"/>
          <p:cNvPicPr preferRelativeResize="0">
            <a:picLocks noGrp="1"/>
          </p:cNvPicPr>
          <p:nvPr>
            <p:ph type="pic" sz="quarter" idx="12"/>
          </p:nvPr>
        </p:nvPicPr>
        <p:blipFill rotWithShape="1">
          <a:blip r:embed="rId3">
            <a:alphaModFix/>
          </a:blip>
          <a:srcRect l="27496" r="27496"/>
          <a:stretch/>
        </p:blipFill>
        <p:spPr>
          <a:prstGeom prst="rect">
            <a:avLst/>
          </a:prstGeom>
          <a:solidFill>
            <a:srgbClr val="BBBBBB"/>
          </a:solidFill>
          <a:ln>
            <a:noFill/>
          </a:ln>
        </p:spPr>
      </p:pic>
      <p:cxnSp>
        <p:nvCxnSpPr>
          <p:cNvPr id="6" name="Straight Connector 5"/>
          <p:cNvCxnSpPr/>
          <p:nvPr/>
        </p:nvCxnSpPr>
        <p:spPr>
          <a:xfrm>
            <a:off x="8465042" y="6504780"/>
            <a:ext cx="0" cy="864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Slide Number Placeholder 5"/>
          <p:cNvSpPr txBox="1">
            <a:spLocks/>
          </p:cNvSpPr>
          <p:nvPr/>
        </p:nvSpPr>
        <p:spPr>
          <a:xfrm>
            <a:off x="8497765" y="6489578"/>
            <a:ext cx="433138" cy="125534"/>
          </a:xfrm>
          <a:prstGeom prst="rect">
            <a:avLst/>
          </a:prstGeom>
        </p:spPr>
        <p:txBody>
          <a:bodyPr vert="horz" lIns="0" tIns="0" rIns="0" bIns="0" rtlCol="0" anchor="ctr" anchorCtr="0"/>
          <a:lstStyle>
            <a:defPPr>
              <a:defRPr lang="en-US"/>
            </a:defPPr>
            <a:lvl1pPr marL="0" algn="l" defTabSz="914400" rtl="0" eaLnBrk="1" latinLnBrk="0" hangingPunct="1">
              <a:defRPr sz="800" b="1" kern="1200">
                <a:solidFill>
                  <a:schemeClr val="tx2"/>
                </a:solidFill>
                <a:latin typeface="+mn-lt"/>
                <a:ea typeface="Lato Light" panose="020F0502020204030203" pitchFamily="34" charset="0"/>
                <a:cs typeface="Lato Light" panose="020F050202020403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DDBE135E-2566-4748-853C-8A3B78F0FB00}" type="slidenum">
              <a:rPr kumimoji="0" lang="en-GB" sz="800" b="1" i="0" u="none" strike="noStrike" kern="1200" cap="none" spc="0" normalizeH="0" baseline="0" noProof="0" smtClean="0">
                <a:ln>
                  <a:noFill/>
                </a:ln>
                <a:solidFill>
                  <a:srgbClr val="00853F"/>
                </a:solidFill>
                <a:effectLst/>
                <a:uLnTx/>
                <a:uFillTx/>
                <a:latin typeface="Palatino Linotype"/>
              </a:rPr>
              <a:pPr marL="0" marR="0" lvl="0" indent="0" algn="l" defTabSz="914400" rtl="0" eaLnBrk="1" fontAlgn="base" latinLnBrk="0" hangingPunct="1">
                <a:lnSpc>
                  <a:spcPct val="100000"/>
                </a:lnSpc>
                <a:spcBef>
                  <a:spcPct val="0"/>
                </a:spcBef>
                <a:spcAft>
                  <a:spcPct val="0"/>
                </a:spcAft>
                <a:buClrTx/>
                <a:buSzTx/>
                <a:buFontTx/>
                <a:buNone/>
                <a:tabLst/>
                <a:defRPr/>
              </a:pPr>
              <a:t>13</a:t>
            </a:fld>
            <a:endParaRPr kumimoji="0" lang="en-GB" sz="800" b="1" i="0" u="none" strike="noStrike" kern="1200" cap="none" spc="0" normalizeH="0" baseline="0" noProof="0">
              <a:ln>
                <a:noFill/>
              </a:ln>
              <a:solidFill>
                <a:srgbClr val="00853F"/>
              </a:solidFill>
              <a:effectLst/>
              <a:uLnTx/>
              <a:uFillTx/>
              <a:latin typeface="Palatino Linotype"/>
            </a:endParaRPr>
          </a:p>
        </p:txBody>
      </p:sp>
      <p:sp>
        <p:nvSpPr>
          <p:cNvPr id="8" name="Text Placeholder 7"/>
          <p:cNvSpPr txBox="1">
            <a:spLocks/>
          </p:cNvSpPr>
          <p:nvPr/>
        </p:nvSpPr>
        <p:spPr>
          <a:xfrm>
            <a:off x="6293644" y="6494370"/>
            <a:ext cx="2135978" cy="116681"/>
          </a:xfrm>
          <a:prstGeom prst="rect">
            <a:avLst/>
          </a:prstGeom>
        </p:spPr>
        <p:txBody>
          <a:bodyPr lIns="0" tIns="0" rIns="0" bIns="0" anchor="b" anchorCtr="0"/>
          <a:lstStyle>
            <a:lvl1pPr marL="0" indent="0" algn="r" defTabSz="914400" rtl="0" eaLnBrk="1" latinLnBrk="0" hangingPunct="1">
              <a:lnSpc>
                <a:spcPct val="100000"/>
              </a:lnSpc>
              <a:spcBef>
                <a:spcPts val="0"/>
              </a:spcBef>
              <a:spcAft>
                <a:spcPts val="0"/>
              </a:spcAft>
              <a:buFont typeface="Arial" pitchFamily="34" charset="0"/>
              <a:buNone/>
              <a:defRPr sz="700" b="1" i="0" kern="1200" spc="20" baseline="0">
                <a:solidFill>
                  <a:schemeClr val="tx2"/>
                </a:solidFill>
                <a:latin typeface="+mn-lt"/>
                <a:ea typeface="Lato Medium" panose="020F0502020204030203" pitchFamily="34" charset="0"/>
                <a:cs typeface="Lato Medium" panose="020F0502020204030203" pitchFamily="34" charset="0"/>
              </a:defRPr>
            </a:lvl1pPr>
            <a:lvl2pPr marL="0" indent="0" algn="l" defTabSz="914400" rtl="0" eaLnBrk="1" latinLnBrk="0" hangingPunct="1">
              <a:lnSpc>
                <a:spcPts val="1300"/>
              </a:lnSpc>
              <a:spcBef>
                <a:spcPts val="0"/>
              </a:spcBef>
              <a:spcAft>
                <a:spcPts val="850"/>
              </a:spcAft>
              <a:buClr>
                <a:schemeClr val="tx1"/>
              </a:buClr>
              <a:buFont typeface="+mj-lt"/>
              <a:buNone/>
              <a:defRPr sz="1200" kern="1200" spc="20" baseline="0">
                <a:solidFill>
                  <a:schemeClr val="bg2"/>
                </a:solidFill>
                <a:latin typeface="+mn-lt"/>
                <a:ea typeface="+mn-ea"/>
                <a:cs typeface="+mn-cs"/>
              </a:defRPr>
            </a:lvl2pPr>
            <a:lvl3pPr marL="144463" indent="-104775" algn="l" defTabSz="914400" rtl="0" eaLnBrk="1" latinLnBrk="0" hangingPunct="1">
              <a:lnSpc>
                <a:spcPts val="1300"/>
              </a:lnSpc>
              <a:spcBef>
                <a:spcPts val="0"/>
              </a:spcBef>
              <a:spcAft>
                <a:spcPts val="850"/>
              </a:spcAft>
              <a:buClr>
                <a:schemeClr val="tx1"/>
              </a:buClr>
              <a:buFont typeface="Arial" pitchFamily="34" charset="0"/>
              <a:buChar char="̶"/>
              <a:defRPr sz="1200" kern="1200" spc="20" baseline="0">
                <a:solidFill>
                  <a:schemeClr val="bg2"/>
                </a:solidFill>
                <a:latin typeface="+mn-lt"/>
                <a:ea typeface="+mn-ea"/>
                <a:cs typeface="+mn-cs"/>
              </a:defRPr>
            </a:lvl3pPr>
            <a:lvl4pPr marL="781050" indent="0" algn="l" defTabSz="914400" rtl="0" eaLnBrk="1" latinLnBrk="0" hangingPunct="1">
              <a:lnSpc>
                <a:spcPts val="1500"/>
              </a:lnSpc>
              <a:spcBef>
                <a:spcPts val="0"/>
              </a:spcBef>
              <a:spcAft>
                <a:spcPts val="850"/>
              </a:spcAft>
              <a:buClr>
                <a:schemeClr val="tx1"/>
              </a:buClr>
              <a:buFont typeface="Arial" pitchFamily="34" charset="0"/>
              <a:buNone/>
              <a:defRPr sz="1200" kern="1200">
                <a:solidFill>
                  <a:schemeClr val="bg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ts val="0"/>
              </a:spcBef>
              <a:spcAft>
                <a:spcPts val="0"/>
              </a:spcAft>
              <a:buClrTx/>
              <a:buSzTx/>
              <a:buFont typeface="Arial" pitchFamily="34" charset="0"/>
              <a:buNone/>
              <a:tabLst/>
              <a:defRPr/>
            </a:pPr>
            <a:r>
              <a:rPr kumimoji="0" lang="en-GB" sz="700" b="1" i="0" u="none" strike="noStrike" kern="1200" cap="none" spc="0" normalizeH="0" baseline="0" noProof="0">
                <a:ln>
                  <a:noFill/>
                </a:ln>
                <a:solidFill>
                  <a:srgbClr val="00853F"/>
                </a:solidFill>
                <a:effectLst/>
                <a:uLnTx/>
                <a:uFillTx/>
                <a:latin typeface="Palatino Linotype"/>
                <a:ea typeface="Lato Medium" panose="020F0502020204030203" pitchFamily="34" charset="0"/>
                <a:cs typeface="Lato Medium" panose="020F0502020204030203" pitchFamily="34" charset="0"/>
              </a:rPr>
              <a:t>Presentation Title Arial Bold 7 </a:t>
            </a:r>
            <a:r>
              <a:rPr kumimoji="0" lang="en-GB" sz="700" b="1" i="0" u="none" strike="noStrike" kern="1200" cap="none" spc="0" normalizeH="0" baseline="0" noProof="0" err="1">
                <a:ln>
                  <a:noFill/>
                </a:ln>
                <a:solidFill>
                  <a:srgbClr val="00853F"/>
                </a:solidFill>
                <a:effectLst/>
                <a:uLnTx/>
                <a:uFillTx/>
                <a:latin typeface="Palatino Linotype"/>
                <a:ea typeface="Lato Medium" panose="020F0502020204030203" pitchFamily="34" charset="0"/>
                <a:cs typeface="Lato Medium" panose="020F0502020204030203" pitchFamily="34" charset="0"/>
              </a:rPr>
              <a:t>pt</a:t>
            </a:r>
            <a:endParaRPr kumimoji="0" lang="en-US" sz="700" b="1" i="0" u="none" strike="noStrike" kern="1200" cap="none" spc="0" normalizeH="0" baseline="0" noProof="0">
              <a:ln>
                <a:noFill/>
              </a:ln>
              <a:solidFill>
                <a:srgbClr val="00853F"/>
              </a:solidFill>
              <a:effectLst/>
              <a:uLnTx/>
              <a:uFillTx/>
              <a:latin typeface="Palatino Linotype"/>
              <a:ea typeface="Lato Medium" panose="020F0502020204030203" pitchFamily="34" charset="0"/>
              <a:cs typeface="Lato Medium" panose="020F0502020204030203" pitchFamily="34" charset="0"/>
            </a:endParaRPr>
          </a:p>
        </p:txBody>
      </p:sp>
      <p:sp>
        <p:nvSpPr>
          <p:cNvPr id="11" name="TextBox 10"/>
          <p:cNvSpPr txBox="1"/>
          <p:nvPr/>
        </p:nvSpPr>
        <p:spPr>
          <a:xfrm>
            <a:off x="6679579" y="161925"/>
            <a:ext cx="2249014" cy="230832"/>
          </a:xfrm>
          <a:prstGeom prst="rect">
            <a:avLst/>
          </a:prstGeom>
          <a:noFill/>
        </p:spPr>
        <p:txBody>
          <a:bodyPr wrap="none" lIns="0" tIns="0" rIns="0" bIns="0" rtlCol="0">
            <a:spAutoFit/>
          </a:bodyPr>
          <a:lstStyle/>
          <a:p>
            <a:pPr marL="0" marR="0" lvl="0" indent="0" algn="r" defTabSz="914400" rtl="0" eaLnBrk="1" fontAlgn="base" latinLnBrk="0" hangingPunct="1">
              <a:lnSpc>
                <a:spcPts val="900"/>
              </a:lnSpc>
              <a:spcBef>
                <a:spcPct val="0"/>
              </a:spcBef>
              <a:spcAft>
                <a:spcPct val="0"/>
              </a:spcAft>
              <a:buClrTx/>
              <a:buSzTx/>
              <a:buFontTx/>
              <a:buNone/>
              <a:tabLst/>
              <a:defRPr/>
            </a:pPr>
            <a:r>
              <a:rPr kumimoji="0" lang="en-GB" sz="700" b="0" i="0" u="none" strike="noStrike" kern="1200" cap="none" spc="0" normalizeH="0" baseline="0" noProof="0">
                <a:ln>
                  <a:noFill/>
                </a:ln>
                <a:solidFill>
                  <a:srgbClr val="000000"/>
                </a:solidFill>
                <a:effectLst/>
                <a:uLnTx/>
                <a:uFillTx/>
                <a:latin typeface="Palatino Linotype" panose="02040502050505030304" pitchFamily="18" charset="0"/>
                <a:ea typeface="+mn-ea"/>
                <a:cs typeface="Arial" panose="020B0604020202020204" pitchFamily="34" charset="0"/>
              </a:rPr>
              <a:t>Image by Photographer’s Name (Credit in black type) or </a:t>
            </a:r>
          </a:p>
          <a:p>
            <a:pPr marL="0" marR="0" lvl="0" indent="0" algn="r" defTabSz="914400" rtl="0" eaLnBrk="1" fontAlgn="base" latinLnBrk="0" hangingPunct="1">
              <a:lnSpc>
                <a:spcPts val="900"/>
              </a:lnSpc>
              <a:spcBef>
                <a:spcPct val="0"/>
              </a:spcBef>
              <a:spcAft>
                <a:spcPct val="0"/>
              </a:spcAft>
              <a:buClrTx/>
              <a:buSzTx/>
              <a:buFontTx/>
              <a:buNone/>
              <a:tabLst/>
              <a:defRPr/>
            </a:pPr>
            <a:r>
              <a:rPr kumimoji="0" lang="en-GB" sz="700" b="0" i="0" u="none" strike="noStrike" kern="1200" cap="none" spc="0" normalizeH="0" baseline="0" noProof="0">
                <a:ln>
                  <a:noFill/>
                </a:ln>
                <a:solidFill>
                  <a:srgbClr val="FFFFFF"/>
                </a:solidFill>
                <a:effectLst/>
                <a:uLnTx/>
                <a:uFillTx/>
                <a:latin typeface="Palatino Linotype" panose="02040502050505030304" pitchFamily="18" charset="0"/>
                <a:ea typeface="+mn-ea"/>
                <a:cs typeface="Arial" panose="020B0604020202020204" pitchFamily="34" charset="0"/>
              </a:rPr>
              <a:t>Image by Photographer’s Name (Credit in white type)</a:t>
            </a:r>
          </a:p>
        </p:txBody>
      </p:sp>
    </p:spTree>
    <p:extLst>
      <p:ext uri="{BB962C8B-B14F-4D97-AF65-F5344CB8AC3E}">
        <p14:creationId xmlns:p14="http://schemas.microsoft.com/office/powerpoint/2010/main" val="40882935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8891" y="2660037"/>
            <a:ext cx="3587751" cy="1537926"/>
          </a:xfrm>
        </p:spPr>
        <p:txBody>
          <a:bodyPr/>
          <a:lstStyle/>
          <a:p>
            <a:pPr>
              <a:lnSpc>
                <a:spcPct val="100000"/>
              </a:lnSpc>
            </a:pPr>
            <a:r>
              <a:rPr lang="en-GB" sz="4400" dirty="0"/>
              <a:t>Logging in to ADAM</a:t>
            </a:r>
            <a:endParaRPr lang="en-US" sz="4400" dirty="0"/>
          </a:p>
        </p:txBody>
      </p:sp>
      <p:sp>
        <p:nvSpPr>
          <p:cNvPr id="8" name="Picture Placeholder 7"/>
          <p:cNvSpPr>
            <a:spLocks noGrp="1"/>
          </p:cNvSpPr>
          <p:nvPr>
            <p:ph type="pic" sz="quarter" idx="10"/>
          </p:nvPr>
        </p:nvSpPr>
        <p:spPr>
          <a:xfrm>
            <a:off x="4907359" y="0"/>
            <a:ext cx="4236641" cy="6858000"/>
          </a:xfrm>
        </p:spPr>
        <p:txBody>
          <a:bodyPr/>
          <a:lstStyle/>
          <a:p>
            <a:endParaRPr lang="en-US"/>
          </a:p>
        </p:txBody>
      </p:sp>
      <p:cxnSp>
        <p:nvCxnSpPr>
          <p:cNvPr id="5" name="Straight Connector 4"/>
          <p:cNvCxnSpPr/>
          <p:nvPr/>
        </p:nvCxnSpPr>
        <p:spPr>
          <a:xfrm>
            <a:off x="8465042" y="6504780"/>
            <a:ext cx="0" cy="864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txBox="1">
            <a:spLocks/>
          </p:cNvSpPr>
          <p:nvPr/>
        </p:nvSpPr>
        <p:spPr>
          <a:xfrm>
            <a:off x="8497765" y="6489578"/>
            <a:ext cx="433138" cy="125534"/>
          </a:xfrm>
          <a:prstGeom prst="rect">
            <a:avLst/>
          </a:prstGeom>
        </p:spPr>
        <p:txBody>
          <a:bodyPr vert="horz" lIns="0" tIns="0" rIns="0" bIns="0" rtlCol="0" anchor="ctr" anchorCtr="0"/>
          <a:lstStyle>
            <a:defPPr>
              <a:defRPr lang="en-US"/>
            </a:defPPr>
            <a:lvl1pPr marL="0" algn="l" defTabSz="914400" rtl="0" eaLnBrk="1" latinLnBrk="0" hangingPunct="1">
              <a:defRPr sz="800" b="1" kern="1200">
                <a:solidFill>
                  <a:schemeClr val="tx2"/>
                </a:solidFill>
                <a:latin typeface="+mn-lt"/>
                <a:ea typeface="Lato Light" panose="020F0502020204030203" pitchFamily="34" charset="0"/>
                <a:cs typeface="Lato Light" panose="020F050202020403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DDBE135E-2566-4748-853C-8A3B78F0FB00}" type="slidenum">
              <a:rPr kumimoji="0" lang="en-GB" sz="800" b="1" i="0" u="none" strike="noStrike" kern="1200" cap="none" spc="0" normalizeH="0" baseline="0" noProof="0" smtClean="0">
                <a:ln>
                  <a:noFill/>
                </a:ln>
                <a:solidFill>
                  <a:srgbClr val="00853F"/>
                </a:solidFill>
                <a:effectLst/>
                <a:uLnTx/>
                <a:uFillTx/>
                <a:latin typeface="Palatino Linotype"/>
              </a:rPr>
              <a:pPr marL="0" marR="0" lvl="0" indent="0" algn="l" defTabSz="914400" rtl="0" eaLnBrk="1" fontAlgn="base" latinLnBrk="0" hangingPunct="1">
                <a:lnSpc>
                  <a:spcPct val="100000"/>
                </a:lnSpc>
                <a:spcBef>
                  <a:spcPct val="0"/>
                </a:spcBef>
                <a:spcAft>
                  <a:spcPct val="0"/>
                </a:spcAft>
                <a:buClrTx/>
                <a:buSzTx/>
                <a:buFontTx/>
                <a:buNone/>
                <a:tabLst/>
                <a:defRPr/>
              </a:pPr>
              <a:t>14</a:t>
            </a:fld>
            <a:endParaRPr kumimoji="0" lang="en-GB" sz="800" b="1" i="0" u="none" strike="noStrike" kern="1200" cap="none" spc="0" normalizeH="0" baseline="0" noProof="0">
              <a:ln>
                <a:noFill/>
              </a:ln>
              <a:solidFill>
                <a:srgbClr val="00853F"/>
              </a:solidFill>
              <a:effectLst/>
              <a:uLnTx/>
              <a:uFillTx/>
              <a:latin typeface="Palatino Linotype"/>
            </a:endParaRPr>
          </a:p>
        </p:txBody>
      </p:sp>
      <p:sp>
        <p:nvSpPr>
          <p:cNvPr id="7" name="Text Placeholder 7"/>
          <p:cNvSpPr txBox="1">
            <a:spLocks/>
          </p:cNvSpPr>
          <p:nvPr/>
        </p:nvSpPr>
        <p:spPr>
          <a:xfrm>
            <a:off x="6293644" y="6494370"/>
            <a:ext cx="2135978" cy="116681"/>
          </a:xfrm>
          <a:prstGeom prst="rect">
            <a:avLst/>
          </a:prstGeom>
        </p:spPr>
        <p:txBody>
          <a:bodyPr lIns="0" tIns="0" rIns="0" bIns="0" anchor="b" anchorCtr="0"/>
          <a:lstStyle>
            <a:lvl1pPr marL="0" indent="0" algn="r" defTabSz="914400" rtl="0" eaLnBrk="1" latinLnBrk="0" hangingPunct="1">
              <a:lnSpc>
                <a:spcPct val="100000"/>
              </a:lnSpc>
              <a:spcBef>
                <a:spcPts val="0"/>
              </a:spcBef>
              <a:spcAft>
                <a:spcPts val="0"/>
              </a:spcAft>
              <a:buFont typeface="Arial" pitchFamily="34" charset="0"/>
              <a:buNone/>
              <a:defRPr sz="700" b="1" i="0" kern="1200" spc="20" baseline="0">
                <a:solidFill>
                  <a:schemeClr val="tx2"/>
                </a:solidFill>
                <a:latin typeface="+mn-lt"/>
                <a:ea typeface="Lato Medium" panose="020F0502020204030203" pitchFamily="34" charset="0"/>
                <a:cs typeface="Lato Medium" panose="020F0502020204030203" pitchFamily="34" charset="0"/>
              </a:defRPr>
            </a:lvl1pPr>
            <a:lvl2pPr marL="0" indent="0" algn="l" defTabSz="914400" rtl="0" eaLnBrk="1" latinLnBrk="0" hangingPunct="1">
              <a:lnSpc>
                <a:spcPts val="1300"/>
              </a:lnSpc>
              <a:spcBef>
                <a:spcPts val="0"/>
              </a:spcBef>
              <a:spcAft>
                <a:spcPts val="850"/>
              </a:spcAft>
              <a:buClr>
                <a:schemeClr val="tx1"/>
              </a:buClr>
              <a:buFont typeface="+mj-lt"/>
              <a:buNone/>
              <a:defRPr sz="1200" kern="1200" spc="20" baseline="0">
                <a:solidFill>
                  <a:schemeClr val="bg2"/>
                </a:solidFill>
                <a:latin typeface="+mn-lt"/>
                <a:ea typeface="+mn-ea"/>
                <a:cs typeface="+mn-cs"/>
              </a:defRPr>
            </a:lvl2pPr>
            <a:lvl3pPr marL="144463" indent="-104775" algn="l" defTabSz="914400" rtl="0" eaLnBrk="1" latinLnBrk="0" hangingPunct="1">
              <a:lnSpc>
                <a:spcPts val="1300"/>
              </a:lnSpc>
              <a:spcBef>
                <a:spcPts val="0"/>
              </a:spcBef>
              <a:spcAft>
                <a:spcPts val="850"/>
              </a:spcAft>
              <a:buClr>
                <a:schemeClr val="tx1"/>
              </a:buClr>
              <a:buFont typeface="Arial" pitchFamily="34" charset="0"/>
              <a:buChar char="̶"/>
              <a:defRPr sz="1200" kern="1200" spc="20" baseline="0">
                <a:solidFill>
                  <a:schemeClr val="bg2"/>
                </a:solidFill>
                <a:latin typeface="+mn-lt"/>
                <a:ea typeface="+mn-ea"/>
                <a:cs typeface="+mn-cs"/>
              </a:defRPr>
            </a:lvl3pPr>
            <a:lvl4pPr marL="781050" indent="0" algn="l" defTabSz="914400" rtl="0" eaLnBrk="1" latinLnBrk="0" hangingPunct="1">
              <a:lnSpc>
                <a:spcPts val="1500"/>
              </a:lnSpc>
              <a:spcBef>
                <a:spcPts val="0"/>
              </a:spcBef>
              <a:spcAft>
                <a:spcPts val="850"/>
              </a:spcAft>
              <a:buClr>
                <a:schemeClr val="tx1"/>
              </a:buClr>
              <a:buFont typeface="Arial" pitchFamily="34" charset="0"/>
              <a:buNone/>
              <a:defRPr sz="1200" kern="1200">
                <a:solidFill>
                  <a:schemeClr val="bg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ts val="0"/>
              </a:spcBef>
              <a:spcAft>
                <a:spcPts val="0"/>
              </a:spcAft>
              <a:buClrTx/>
              <a:buSzTx/>
              <a:buFont typeface="Arial" pitchFamily="34" charset="0"/>
              <a:buNone/>
              <a:tabLst/>
              <a:defRPr/>
            </a:pPr>
            <a:r>
              <a:rPr kumimoji="0" lang="en-GB" sz="700" b="1" i="0" u="none" strike="noStrike" kern="1200" cap="none" spc="0" normalizeH="0" baseline="0" noProof="0">
                <a:ln>
                  <a:noFill/>
                </a:ln>
                <a:solidFill>
                  <a:srgbClr val="00853F"/>
                </a:solidFill>
                <a:effectLst/>
                <a:uLnTx/>
                <a:uFillTx/>
                <a:latin typeface="Palatino Linotype"/>
                <a:ea typeface="Lato Medium" panose="020F0502020204030203" pitchFamily="34" charset="0"/>
                <a:cs typeface="Lato Medium" panose="020F0502020204030203" pitchFamily="34" charset="0"/>
              </a:rPr>
              <a:t>Presentation Title Arial Bold 7 </a:t>
            </a:r>
            <a:r>
              <a:rPr kumimoji="0" lang="en-GB" sz="700" b="1" i="0" u="none" strike="noStrike" kern="1200" cap="none" spc="0" normalizeH="0" baseline="0" noProof="0" err="1">
                <a:ln>
                  <a:noFill/>
                </a:ln>
                <a:solidFill>
                  <a:srgbClr val="00853F"/>
                </a:solidFill>
                <a:effectLst/>
                <a:uLnTx/>
                <a:uFillTx/>
                <a:latin typeface="Palatino Linotype"/>
                <a:ea typeface="Lato Medium" panose="020F0502020204030203" pitchFamily="34" charset="0"/>
                <a:cs typeface="Lato Medium" panose="020F0502020204030203" pitchFamily="34" charset="0"/>
              </a:rPr>
              <a:t>pt</a:t>
            </a:r>
            <a:endParaRPr kumimoji="0" lang="en-US" sz="700" b="1" i="0" u="none" strike="noStrike" kern="1200" cap="none" spc="0" normalizeH="0" baseline="0" noProof="0">
              <a:ln>
                <a:noFill/>
              </a:ln>
              <a:solidFill>
                <a:srgbClr val="00853F"/>
              </a:solidFill>
              <a:effectLst/>
              <a:uLnTx/>
              <a:uFillTx/>
              <a:latin typeface="Palatino Linotype"/>
              <a:ea typeface="Lato Medium" panose="020F0502020204030203" pitchFamily="34" charset="0"/>
              <a:cs typeface="Lato Medium" panose="020F0502020204030203" pitchFamily="34" charset="0"/>
            </a:endParaRPr>
          </a:p>
        </p:txBody>
      </p:sp>
      <p:sp>
        <p:nvSpPr>
          <p:cNvPr id="10" name="TextBox 9"/>
          <p:cNvSpPr txBox="1"/>
          <p:nvPr/>
        </p:nvSpPr>
        <p:spPr>
          <a:xfrm>
            <a:off x="6681183" y="161925"/>
            <a:ext cx="2247410" cy="230832"/>
          </a:xfrm>
          <a:prstGeom prst="rect">
            <a:avLst/>
          </a:prstGeom>
          <a:noFill/>
        </p:spPr>
        <p:txBody>
          <a:bodyPr wrap="none" lIns="0" tIns="0" rIns="0" bIns="0" rtlCol="0">
            <a:spAutoFit/>
          </a:bodyPr>
          <a:lstStyle/>
          <a:p>
            <a:pPr marL="0" marR="0" lvl="0" indent="0" algn="r" defTabSz="914400" rtl="0" eaLnBrk="1" fontAlgn="base" latinLnBrk="0" hangingPunct="1">
              <a:lnSpc>
                <a:spcPts val="900"/>
              </a:lnSpc>
              <a:spcBef>
                <a:spcPct val="0"/>
              </a:spcBef>
              <a:spcAft>
                <a:spcPct val="0"/>
              </a:spcAft>
              <a:buClrTx/>
              <a:buSzTx/>
              <a:buFontTx/>
              <a:buNone/>
              <a:tabLst/>
              <a:defRPr/>
            </a:pPr>
            <a:r>
              <a:rPr kumimoji="0" lang="en-GB" sz="700" b="0" i="0" u="none" strike="noStrike" kern="1200" cap="none" spc="0" normalizeH="0" baseline="0" noProof="0">
                <a:ln>
                  <a:noFill/>
                </a:ln>
                <a:solidFill>
                  <a:srgbClr val="000000"/>
                </a:solidFill>
                <a:effectLst/>
                <a:uLnTx/>
                <a:uFillTx/>
                <a:latin typeface="Palatino Linotype" panose="02040502050505030304" pitchFamily="18" charset="0"/>
                <a:ea typeface="+mn-ea"/>
                <a:cs typeface="Arial" panose="020B0604020202020204" pitchFamily="34" charset="0"/>
              </a:rPr>
              <a:t>Image by Photographer's Name (Credit in black type) or </a:t>
            </a:r>
          </a:p>
          <a:p>
            <a:pPr marL="0" marR="0" lvl="0" indent="0" algn="r" defTabSz="914400" rtl="0" eaLnBrk="1" fontAlgn="base" latinLnBrk="0" hangingPunct="1">
              <a:lnSpc>
                <a:spcPts val="900"/>
              </a:lnSpc>
              <a:spcBef>
                <a:spcPct val="0"/>
              </a:spcBef>
              <a:spcAft>
                <a:spcPct val="0"/>
              </a:spcAft>
              <a:buClrTx/>
              <a:buSzTx/>
              <a:buFontTx/>
              <a:buNone/>
              <a:tabLst/>
              <a:defRPr/>
            </a:pPr>
            <a:r>
              <a:rPr kumimoji="0" lang="en-GB" sz="700" b="0" i="0" u="none" strike="noStrike" kern="1200" cap="none" spc="0" normalizeH="0" baseline="0" noProof="0">
                <a:ln>
                  <a:noFill/>
                </a:ln>
                <a:solidFill>
                  <a:srgbClr val="FFFFFF"/>
                </a:solidFill>
                <a:effectLst/>
                <a:uLnTx/>
                <a:uFillTx/>
                <a:latin typeface="Palatino Linotype" panose="02040502050505030304" pitchFamily="18" charset="0"/>
                <a:ea typeface="+mn-ea"/>
                <a:cs typeface="Arial" panose="020B0604020202020204" pitchFamily="34" charset="0"/>
              </a:rPr>
              <a:t>Image by Photographer's Name (Credit in white type)</a:t>
            </a:r>
          </a:p>
        </p:txBody>
      </p:sp>
      <p:pic>
        <p:nvPicPr>
          <p:cNvPr id="14" name="Picture 13"/>
          <p:cNvPicPr>
            <a:picLocks noChangeAspect="1"/>
          </p:cNvPicPr>
          <p:nvPr/>
        </p:nvPicPr>
        <p:blipFill rotWithShape="1">
          <a:blip r:embed="rId2">
            <a:extLst>
              <a:ext uri="{28A0092B-C50C-407E-A947-70E740481C1C}">
                <a14:useLocalDpi xmlns:a14="http://schemas.microsoft.com/office/drawing/2010/main" val="0"/>
              </a:ext>
            </a:extLst>
          </a:blip>
          <a:srcRect l="41003" r="9359"/>
          <a:stretch/>
        </p:blipFill>
        <p:spPr bwMode="auto">
          <a:xfrm>
            <a:off x="4907359" y="0"/>
            <a:ext cx="4236641" cy="68664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36161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7C868E3-A8AE-C8C9-8C97-F9B996EF57DA}"/>
              </a:ext>
            </a:extLst>
          </p:cNvPr>
          <p:cNvSpPr txBox="1"/>
          <p:nvPr/>
        </p:nvSpPr>
        <p:spPr>
          <a:xfrm>
            <a:off x="457200" y="1325880"/>
            <a:ext cx="7819631"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b="1" i="0" u="none" strike="noStrike" kern="1200" cap="none" spc="0" normalizeH="0" baseline="0" noProof="0" dirty="0">
                <a:ln>
                  <a:noFill/>
                </a:ln>
                <a:solidFill>
                  <a:prstClr val="black"/>
                </a:solidFill>
                <a:effectLst/>
                <a:uLnTx/>
                <a:uFillTx/>
                <a:latin typeface="Franklin Gothic Book"/>
                <a:ea typeface="+mn-ea"/>
                <a:cs typeface="Arial"/>
              </a:rPr>
              <a:t>ADAM</a:t>
            </a:r>
            <a:r>
              <a:rPr kumimoji="0" lang="en-US" b="0" i="0" u="none" strike="noStrike" kern="1200" cap="none" spc="0" normalizeH="0" baseline="0" noProof="0" dirty="0">
                <a:ln>
                  <a:noFill/>
                </a:ln>
                <a:solidFill>
                  <a:prstClr val="black"/>
                </a:solidFill>
                <a:effectLst/>
                <a:uLnTx/>
                <a:uFillTx/>
                <a:latin typeface="Franklin Gothic Book"/>
                <a:ea typeface="+mn-ea"/>
                <a:cs typeface="Arial"/>
              </a:rPr>
              <a:t> is the platform used to manage users, assessment assignments, accommodations, teacher proctoring, and view reports</a:t>
            </a:r>
            <a:endParaRPr kumimoji="0" lang="en-US" b="0" i="0" u="none" strike="noStrike" kern="1200" cap="none" spc="0" normalizeH="0" baseline="0" noProof="0" dirty="0">
              <a:ln>
                <a:noFill/>
              </a:ln>
              <a:solidFill>
                <a:prstClr val="black"/>
              </a:solidFill>
              <a:effectLst/>
              <a:uLnTx/>
              <a:uFillTx/>
              <a:latin typeface="Franklin Gothic Book"/>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b="0" i="0" u="none" strike="noStrike" kern="1200" cap="none" spc="0" normalizeH="0" baseline="0" noProof="0" dirty="0">
              <a:ln>
                <a:noFill/>
              </a:ln>
              <a:solidFill>
                <a:prstClr val="black"/>
              </a:solidFill>
              <a:effectLst/>
              <a:uLnTx/>
              <a:uFillTx/>
              <a:latin typeface="Franklin Gothic Book"/>
              <a:ea typeface="Open Sans Light"/>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b="1" i="0" u="none" strike="noStrike" kern="1200" cap="none" spc="0" normalizeH="0" baseline="0" noProof="0" dirty="0">
                <a:ln>
                  <a:noFill/>
                </a:ln>
                <a:solidFill>
                  <a:prstClr val="black"/>
                </a:solidFill>
                <a:effectLst/>
                <a:uLnTx/>
                <a:uFillTx/>
                <a:latin typeface="Franklin Gothic Book"/>
                <a:ea typeface="Open Sans Light"/>
                <a:cs typeface="Arial"/>
              </a:rPr>
              <a:t>Users</a:t>
            </a:r>
          </a:p>
          <a:p>
            <a:pPr marL="285750" marR="0" lvl="0" indent="-285750" algn="l" defTabSz="914400" rtl="0" eaLnBrk="1" fontAlgn="base" latinLnBrk="0" hangingPunct="1">
              <a:lnSpc>
                <a:spcPct val="100000"/>
              </a:lnSpc>
              <a:spcBef>
                <a:spcPct val="0"/>
              </a:spcBef>
              <a:spcAft>
                <a:spcPct val="0"/>
              </a:spcAft>
              <a:buClrTx/>
              <a:buSzTx/>
              <a:buFont typeface="Arial"/>
              <a:buChar char="•"/>
              <a:tabLst/>
              <a:defRPr/>
            </a:pPr>
            <a:r>
              <a:rPr kumimoji="0" lang="en-US" b="0" i="0" u="none" strike="noStrike" kern="1200" cap="none" spc="0" normalizeH="0" baseline="0" noProof="0" dirty="0">
                <a:ln>
                  <a:noFill/>
                </a:ln>
                <a:solidFill>
                  <a:prstClr val="black"/>
                </a:solidFill>
                <a:effectLst/>
                <a:uLnTx/>
                <a:uFillTx/>
                <a:latin typeface="Franklin Gothic Book"/>
                <a:ea typeface="Open Sans Light"/>
                <a:cs typeface="Arial"/>
              </a:rPr>
              <a:t>District Administrators</a:t>
            </a:r>
            <a:endParaRPr kumimoji="0" lang="en-US" b="0" i="0" u="none" strike="noStrike" kern="1200" cap="none" spc="0" normalizeH="0" baseline="0" noProof="0" dirty="0">
              <a:ln>
                <a:noFill/>
              </a:ln>
              <a:solidFill>
                <a:prstClr val="black"/>
              </a:solidFill>
              <a:effectLst/>
              <a:uLnTx/>
              <a:uFillTx/>
              <a:latin typeface="Franklin Gothic Book"/>
              <a:ea typeface="Open Sans Light"/>
              <a:cs typeface="Arial" panose="020B0604020202020204" pitchFamily="34" charset="0"/>
            </a:endParaRPr>
          </a:p>
          <a:p>
            <a:pPr marL="285750" marR="0" lvl="0" indent="-285750" algn="l" defTabSz="914400" rtl="0" eaLnBrk="1" fontAlgn="base" latinLnBrk="0" hangingPunct="1">
              <a:lnSpc>
                <a:spcPct val="100000"/>
              </a:lnSpc>
              <a:spcBef>
                <a:spcPct val="0"/>
              </a:spcBef>
              <a:spcAft>
                <a:spcPct val="0"/>
              </a:spcAft>
              <a:buClrTx/>
              <a:buSzTx/>
              <a:buFont typeface="Arial"/>
              <a:buChar char="•"/>
              <a:tabLst/>
              <a:defRPr/>
            </a:pPr>
            <a:r>
              <a:rPr kumimoji="0" lang="en-US" b="0" i="0" u="none" strike="noStrike" kern="1200" cap="none" spc="0" normalizeH="0" baseline="0" noProof="0" dirty="0">
                <a:ln>
                  <a:noFill/>
                </a:ln>
                <a:solidFill>
                  <a:prstClr val="black"/>
                </a:solidFill>
                <a:effectLst/>
                <a:uLnTx/>
                <a:uFillTx/>
                <a:latin typeface="Franklin Gothic Book"/>
                <a:ea typeface="Open Sans Light"/>
                <a:cs typeface="Arial"/>
              </a:rPr>
              <a:t>District Test Coordinators</a:t>
            </a:r>
          </a:p>
          <a:p>
            <a:pPr marL="285750" marR="0" lvl="0" indent="-285750" algn="l" defTabSz="914400" rtl="0" eaLnBrk="1" fontAlgn="base" latinLnBrk="0" hangingPunct="1">
              <a:lnSpc>
                <a:spcPct val="100000"/>
              </a:lnSpc>
              <a:spcBef>
                <a:spcPct val="0"/>
              </a:spcBef>
              <a:spcAft>
                <a:spcPct val="0"/>
              </a:spcAft>
              <a:buClrTx/>
              <a:buSzTx/>
              <a:buFont typeface="Arial"/>
              <a:buChar char="•"/>
              <a:tabLst/>
              <a:defRPr/>
            </a:pPr>
            <a:r>
              <a:rPr kumimoji="0" lang="en-US" b="0" i="0" u="none" strike="noStrike" kern="1200" cap="none" spc="0" normalizeH="0" baseline="0" noProof="0" dirty="0">
                <a:ln>
                  <a:noFill/>
                </a:ln>
                <a:solidFill>
                  <a:prstClr val="black"/>
                </a:solidFill>
                <a:effectLst/>
                <a:uLnTx/>
                <a:uFillTx/>
                <a:latin typeface="Franklin Gothic Book"/>
                <a:ea typeface="Open Sans Light"/>
                <a:cs typeface="Arial"/>
              </a:rPr>
              <a:t>School Test Coordinators</a:t>
            </a:r>
          </a:p>
          <a:p>
            <a:pPr marL="285750" marR="0" lvl="0" indent="-285750" algn="l" defTabSz="914400" rtl="0" eaLnBrk="1" fontAlgn="base" latinLnBrk="0" hangingPunct="1">
              <a:lnSpc>
                <a:spcPct val="100000"/>
              </a:lnSpc>
              <a:spcBef>
                <a:spcPct val="0"/>
              </a:spcBef>
              <a:spcAft>
                <a:spcPct val="0"/>
              </a:spcAft>
              <a:buClrTx/>
              <a:buSzTx/>
              <a:buFont typeface="Arial"/>
              <a:buChar char="•"/>
              <a:tabLst/>
              <a:defRPr/>
            </a:pPr>
            <a:r>
              <a:rPr lang="en-US" dirty="0">
                <a:solidFill>
                  <a:prstClr val="black"/>
                </a:solidFill>
                <a:latin typeface="Franklin Gothic Book"/>
                <a:ea typeface="Open Sans Light"/>
                <a:cs typeface="Arial"/>
              </a:rPr>
              <a:t>Teacher</a:t>
            </a:r>
            <a:endParaRPr kumimoji="0" lang="en-US" b="0" i="0" u="none" strike="noStrike" kern="1200" cap="none" spc="0" normalizeH="0" baseline="0" noProof="0" dirty="0">
              <a:ln>
                <a:noFill/>
              </a:ln>
              <a:solidFill>
                <a:prstClr val="black"/>
              </a:solidFill>
              <a:effectLst/>
              <a:uLnTx/>
              <a:uFillTx/>
              <a:latin typeface="Franklin Gothic Book"/>
              <a:ea typeface="+mn-ea"/>
              <a:cs typeface="Arial"/>
            </a:endParaRPr>
          </a:p>
        </p:txBody>
      </p:sp>
      <p:pic>
        <p:nvPicPr>
          <p:cNvPr id="6" name="Picture 6" descr="Logo&#10;&#10;Description automatically generated">
            <a:extLst>
              <a:ext uri="{FF2B5EF4-FFF2-40B4-BE49-F238E27FC236}">
                <a16:creationId xmlns:a16="http://schemas.microsoft.com/office/drawing/2014/main" id="{12FB3893-C5C4-888E-1B3D-91D57165BBF9}"/>
              </a:ext>
            </a:extLst>
          </p:cNvPr>
          <p:cNvPicPr>
            <a:picLocks noChangeAspect="1"/>
          </p:cNvPicPr>
          <p:nvPr/>
        </p:nvPicPr>
        <p:blipFill>
          <a:blip r:embed="rId3"/>
          <a:stretch>
            <a:fillRect/>
          </a:stretch>
        </p:blipFill>
        <p:spPr>
          <a:xfrm>
            <a:off x="2959564" y="3786484"/>
            <a:ext cx="3224871" cy="1167255"/>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3" name="Title 4">
            <a:extLst>
              <a:ext uri="{FF2B5EF4-FFF2-40B4-BE49-F238E27FC236}">
                <a16:creationId xmlns:a16="http://schemas.microsoft.com/office/drawing/2014/main" id="{1444D2E4-29F3-491B-971F-DC4E99E548C2}"/>
              </a:ext>
            </a:extLst>
          </p:cNvPr>
          <p:cNvSpPr txBox="1">
            <a:spLocks/>
          </p:cNvSpPr>
          <p:nvPr/>
        </p:nvSpPr>
        <p:spPr bwMode="auto">
          <a:xfrm>
            <a:off x="457200" y="304800"/>
            <a:ext cx="8229600" cy="760520"/>
          </a:xfrm>
          <a:prstGeom prst="rect">
            <a:avLst/>
          </a:prstGeom>
          <a:solidFill>
            <a:srgbClr val="0079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anklin Gothic Book" panose="020B0503020102020204" pitchFamily="34" charset="0"/>
              </a:defRPr>
            </a:lvl2pPr>
            <a:lvl3pPr algn="ctr" rtl="0" eaLnBrk="1" fontAlgn="base" hangingPunct="1">
              <a:spcBef>
                <a:spcPct val="0"/>
              </a:spcBef>
              <a:spcAft>
                <a:spcPct val="0"/>
              </a:spcAft>
              <a:defRPr sz="4400">
                <a:solidFill>
                  <a:schemeClr val="tx1"/>
                </a:solidFill>
                <a:latin typeface="Franklin Gothic Book" panose="020B0503020102020204" pitchFamily="34" charset="0"/>
              </a:defRPr>
            </a:lvl3pPr>
            <a:lvl4pPr algn="ctr" rtl="0" eaLnBrk="1" fontAlgn="base" hangingPunct="1">
              <a:spcBef>
                <a:spcPct val="0"/>
              </a:spcBef>
              <a:spcAft>
                <a:spcPct val="0"/>
              </a:spcAft>
              <a:defRPr sz="4400">
                <a:solidFill>
                  <a:schemeClr val="tx1"/>
                </a:solidFill>
                <a:latin typeface="Franklin Gothic Book" panose="020B0503020102020204" pitchFamily="34" charset="0"/>
              </a:defRPr>
            </a:lvl4pPr>
            <a:lvl5pPr algn="ctr" rtl="0" eaLnBrk="1" fontAlgn="base" hangingPunct="1">
              <a:spcBef>
                <a:spcPct val="0"/>
              </a:spcBef>
              <a:spcAft>
                <a:spcPct val="0"/>
              </a:spcAft>
              <a:defRPr sz="4400">
                <a:solidFill>
                  <a:schemeClr val="tx1"/>
                </a:solidFill>
                <a:latin typeface="Franklin Gothic Book" panose="020B0503020102020204" pitchFamily="34" charset="0"/>
              </a:defRPr>
            </a:lvl5pPr>
            <a:lvl6pPr marL="457200" algn="ctr" rtl="0" eaLnBrk="1" fontAlgn="base" hangingPunct="1">
              <a:spcBef>
                <a:spcPct val="0"/>
              </a:spcBef>
              <a:spcAft>
                <a:spcPct val="0"/>
              </a:spcAft>
              <a:defRPr sz="4400">
                <a:solidFill>
                  <a:schemeClr val="tx1"/>
                </a:solidFill>
                <a:latin typeface="Franklin Gothic Book" panose="020B0503020102020204" pitchFamily="34" charset="0"/>
              </a:defRPr>
            </a:lvl6pPr>
            <a:lvl7pPr marL="914400" algn="ctr" rtl="0" eaLnBrk="1" fontAlgn="base" hangingPunct="1">
              <a:spcBef>
                <a:spcPct val="0"/>
              </a:spcBef>
              <a:spcAft>
                <a:spcPct val="0"/>
              </a:spcAft>
              <a:defRPr sz="4400">
                <a:solidFill>
                  <a:schemeClr val="tx1"/>
                </a:solidFill>
                <a:latin typeface="Franklin Gothic Book" panose="020B0503020102020204" pitchFamily="34" charset="0"/>
              </a:defRPr>
            </a:lvl7pPr>
            <a:lvl8pPr marL="1371600" algn="ctr" rtl="0" eaLnBrk="1" fontAlgn="base" hangingPunct="1">
              <a:spcBef>
                <a:spcPct val="0"/>
              </a:spcBef>
              <a:spcAft>
                <a:spcPct val="0"/>
              </a:spcAft>
              <a:defRPr sz="4400">
                <a:solidFill>
                  <a:schemeClr val="tx1"/>
                </a:solidFill>
                <a:latin typeface="Franklin Gothic Book" panose="020B0503020102020204" pitchFamily="34" charset="0"/>
              </a:defRPr>
            </a:lvl8pPr>
            <a:lvl9pPr marL="1828800" algn="ctr" rtl="0" eaLnBrk="1" fontAlgn="base" hangingPunct="1">
              <a:spcBef>
                <a:spcPct val="0"/>
              </a:spcBef>
              <a:spcAft>
                <a:spcPct val="0"/>
              </a:spcAft>
              <a:defRPr sz="4400">
                <a:solidFill>
                  <a:schemeClr val="tx1"/>
                </a:solidFill>
                <a:latin typeface="Franklin Gothic Book" panose="020B0503020102020204" pitchFamily="34" charset="0"/>
              </a:defRPr>
            </a:lvl9pPr>
          </a:lstStyle>
          <a:p>
            <a:pPr algn="l"/>
            <a:r>
              <a:rPr lang="en-US" sz="4000" dirty="0">
                <a:solidFill>
                  <a:schemeClr val="bg1"/>
                </a:solidFill>
                <a:latin typeface="Franklin Gothic Demi Cond" panose="020B0706030402020204" pitchFamily="34" charset="0"/>
              </a:rPr>
              <a:t>Assessment Delivery and Management</a:t>
            </a:r>
          </a:p>
        </p:txBody>
      </p:sp>
    </p:spTree>
    <p:extLst>
      <p:ext uri="{BB962C8B-B14F-4D97-AF65-F5344CB8AC3E}">
        <p14:creationId xmlns:p14="http://schemas.microsoft.com/office/powerpoint/2010/main" val="28040999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3218C1-7E78-4464-AC21-8F48B17EFA55}"/>
              </a:ext>
            </a:extLst>
          </p:cNvPr>
          <p:cNvSpPr>
            <a:spLocks noGrp="1"/>
          </p:cNvSpPr>
          <p:nvPr>
            <p:ph type="ctrTitle"/>
          </p:nvPr>
        </p:nvSpPr>
        <p:spPr>
          <a:xfrm>
            <a:off x="457200" y="1064233"/>
            <a:ext cx="8229600" cy="867053"/>
          </a:xfrm>
        </p:spPr>
        <p:txBody>
          <a:bodyPr/>
          <a:lstStyle/>
          <a:p>
            <a:pPr algn="l"/>
            <a:r>
              <a:rPr lang="en-US" sz="2400" dirty="0">
                <a:latin typeface="Franklin Gothic Book" panose="020B0503020102020204" pitchFamily="34" charset="0"/>
              </a:rPr>
              <a:t>District Administrators, District Test Coordinators, and School Test Coordinators</a:t>
            </a:r>
          </a:p>
        </p:txBody>
      </p:sp>
      <p:sp>
        <p:nvSpPr>
          <p:cNvPr id="3" name="TextBox 2">
            <a:extLst>
              <a:ext uri="{FF2B5EF4-FFF2-40B4-BE49-F238E27FC236}">
                <a16:creationId xmlns:a16="http://schemas.microsoft.com/office/drawing/2014/main" id="{C3D7407F-2CA0-47F0-B221-22D826FEB174}"/>
              </a:ext>
            </a:extLst>
          </p:cNvPr>
          <p:cNvSpPr txBox="1"/>
          <p:nvPr/>
        </p:nvSpPr>
        <p:spPr>
          <a:xfrm>
            <a:off x="582706" y="1961142"/>
            <a:ext cx="8229600" cy="1200329"/>
          </a:xfrm>
          <a:prstGeom prst="rect">
            <a:avLst/>
          </a:prstGeom>
          <a:noFill/>
        </p:spPr>
        <p:txBody>
          <a:bodyPr wrap="square" lIns="91440" tIns="45720" rIns="91440" bIns="45720" rtlCol="0" anchor="t">
            <a:spAutoFit/>
          </a:bodyPr>
          <a:lstStyle/>
          <a:p>
            <a:pPr marL="342900" marR="0" lvl="0" indent="-342900" algn="l" defTabSz="914400" rtl="0" eaLnBrk="1" fontAlgn="base" latinLnBrk="0" hangingPunct="1">
              <a:lnSpc>
                <a:spcPct val="100000"/>
              </a:lnSpc>
              <a:spcBef>
                <a:spcPct val="0"/>
              </a:spcBef>
              <a:spcAft>
                <a:spcPct val="0"/>
              </a:spcAft>
              <a:buClrTx/>
              <a:buSzTx/>
              <a:buFontTx/>
              <a:buAutoNum type="arabicPeriod"/>
              <a:tabLst/>
              <a:defRPr/>
            </a:pPr>
            <a:r>
              <a:rPr kumimoji="0" lang="en-US" sz="1800" b="0" i="0" u="none" strike="noStrike" kern="1200" cap="none" spc="0" normalizeH="0" baseline="0" noProof="0" dirty="0">
                <a:ln>
                  <a:noFill/>
                </a:ln>
                <a:solidFill>
                  <a:prstClr val="black"/>
                </a:solidFill>
                <a:effectLst/>
                <a:uLnTx/>
                <a:uFillTx/>
                <a:latin typeface="Franklin Gothic Book"/>
                <a:ea typeface="+mn-ea"/>
                <a:cs typeface="Arial"/>
              </a:rPr>
              <a:t>Go to: </a:t>
            </a:r>
            <a:r>
              <a:rPr kumimoji="0" lang="en-US" sz="1800" b="0" i="0" u="none" strike="noStrike" kern="1200" cap="none" spc="0" normalizeH="0" baseline="0" noProof="0" dirty="0">
                <a:ln>
                  <a:noFill/>
                </a:ln>
                <a:solidFill>
                  <a:prstClr val="black"/>
                </a:solidFill>
                <a:effectLst/>
                <a:uLnTx/>
                <a:uFillTx/>
                <a:latin typeface="Franklin Gothic Book"/>
                <a:ea typeface="+mn-ea"/>
                <a:cs typeface="Arial"/>
                <a:hlinkClick r:id="rId3"/>
              </a:rPr>
              <a:t>https://vt.adamexam.com/</a:t>
            </a:r>
            <a:endParaRPr kumimoji="0" lang="en-US" sz="1800" b="0" i="0" u="none" strike="noStrike" kern="1200" cap="none" spc="0" normalizeH="0" baseline="0" noProof="0" dirty="0">
              <a:ln>
                <a:noFill/>
              </a:ln>
              <a:solidFill>
                <a:prstClr val="black"/>
              </a:solidFill>
              <a:effectLst/>
              <a:uLnTx/>
              <a:uFillTx/>
              <a:latin typeface="Franklin Gothic Book"/>
              <a:ea typeface="+mn-ea"/>
              <a:cs typeface="Arial"/>
            </a:endParaRPr>
          </a:p>
          <a:p>
            <a:pPr marR="0" lvl="0" algn="l" defTabSz="914400" rtl="0" eaLnBrk="1" fontAlgn="base" latinLnBrk="0" hangingPunct="1">
              <a:lnSpc>
                <a:spcPct val="100000"/>
              </a:lnSpc>
              <a:spcBef>
                <a:spcPct val="0"/>
              </a:spcBef>
              <a:spcAft>
                <a:spcPct val="0"/>
              </a:spcAft>
              <a:buClrTx/>
              <a:buSzTx/>
              <a:tabLst/>
              <a:defRPr/>
            </a:pPr>
            <a:r>
              <a:rPr kumimoji="0" lang="en-US" sz="1800" b="0" i="0" u="none" strike="noStrike" kern="1200" cap="none" spc="0" normalizeH="0" baseline="0" noProof="0" dirty="0">
                <a:ln>
                  <a:noFill/>
                </a:ln>
                <a:solidFill>
                  <a:prstClr val="black"/>
                </a:solidFill>
                <a:effectLst/>
                <a:uLnTx/>
                <a:uFillTx/>
                <a:latin typeface="Franklin Gothic Book"/>
                <a:ea typeface="+mn-ea"/>
                <a:cs typeface="Arial"/>
              </a:rPr>
              <a:t>2. Enter username and password (received via email)</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Franklin Gothic Book"/>
                <a:ea typeface="+mn-ea"/>
                <a:cs typeface="Arial"/>
              </a:rPr>
              <a:t>3. Click </a:t>
            </a:r>
            <a:r>
              <a:rPr kumimoji="0" lang="en-US" sz="1800" b="1" i="0" u="none" strike="noStrike" kern="1200" cap="none" spc="0" normalizeH="0" baseline="0" noProof="0" dirty="0">
                <a:ln>
                  <a:noFill/>
                </a:ln>
                <a:solidFill>
                  <a:prstClr val="black"/>
                </a:solidFill>
                <a:effectLst/>
                <a:uLnTx/>
                <a:uFillTx/>
                <a:latin typeface="Franklin Gothic Book"/>
                <a:ea typeface="+mn-ea"/>
                <a:cs typeface="Arial"/>
              </a:rPr>
              <a:t>Login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i="0" u="none" strike="noStrike" kern="1200" cap="none" spc="0" normalizeH="0" baseline="0" noProof="0" dirty="0">
                <a:ln>
                  <a:noFill/>
                </a:ln>
                <a:solidFill>
                  <a:prstClr val="black"/>
                </a:solidFill>
                <a:effectLst/>
                <a:uLnTx/>
                <a:uFillTx/>
                <a:latin typeface="Franklin Gothic Book"/>
                <a:ea typeface="+mn-ea"/>
                <a:cs typeface="Arial"/>
              </a:rPr>
              <a:t>4. To reset your password click “Reset Password”.</a:t>
            </a:r>
          </a:p>
        </p:txBody>
      </p:sp>
      <p:sp>
        <p:nvSpPr>
          <p:cNvPr id="6" name="Title 4">
            <a:extLst>
              <a:ext uri="{FF2B5EF4-FFF2-40B4-BE49-F238E27FC236}">
                <a16:creationId xmlns:a16="http://schemas.microsoft.com/office/drawing/2014/main" id="{B9DA6BC2-E961-4B5E-B76E-96EB70D4507C}"/>
              </a:ext>
            </a:extLst>
          </p:cNvPr>
          <p:cNvSpPr txBox="1">
            <a:spLocks/>
          </p:cNvSpPr>
          <p:nvPr/>
        </p:nvSpPr>
        <p:spPr bwMode="auto">
          <a:xfrm>
            <a:off x="457200" y="304800"/>
            <a:ext cx="8229600" cy="760520"/>
          </a:xfrm>
          <a:prstGeom prst="rect">
            <a:avLst/>
          </a:prstGeom>
          <a:solidFill>
            <a:srgbClr val="0079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anklin Gothic Book" panose="020B0503020102020204" pitchFamily="34" charset="0"/>
              </a:defRPr>
            </a:lvl2pPr>
            <a:lvl3pPr algn="ctr" rtl="0" eaLnBrk="1" fontAlgn="base" hangingPunct="1">
              <a:spcBef>
                <a:spcPct val="0"/>
              </a:spcBef>
              <a:spcAft>
                <a:spcPct val="0"/>
              </a:spcAft>
              <a:defRPr sz="4400">
                <a:solidFill>
                  <a:schemeClr val="tx1"/>
                </a:solidFill>
                <a:latin typeface="Franklin Gothic Book" panose="020B0503020102020204" pitchFamily="34" charset="0"/>
              </a:defRPr>
            </a:lvl3pPr>
            <a:lvl4pPr algn="ctr" rtl="0" eaLnBrk="1" fontAlgn="base" hangingPunct="1">
              <a:spcBef>
                <a:spcPct val="0"/>
              </a:spcBef>
              <a:spcAft>
                <a:spcPct val="0"/>
              </a:spcAft>
              <a:defRPr sz="4400">
                <a:solidFill>
                  <a:schemeClr val="tx1"/>
                </a:solidFill>
                <a:latin typeface="Franklin Gothic Book" panose="020B0503020102020204" pitchFamily="34" charset="0"/>
              </a:defRPr>
            </a:lvl4pPr>
            <a:lvl5pPr algn="ctr" rtl="0" eaLnBrk="1" fontAlgn="base" hangingPunct="1">
              <a:spcBef>
                <a:spcPct val="0"/>
              </a:spcBef>
              <a:spcAft>
                <a:spcPct val="0"/>
              </a:spcAft>
              <a:defRPr sz="4400">
                <a:solidFill>
                  <a:schemeClr val="tx1"/>
                </a:solidFill>
                <a:latin typeface="Franklin Gothic Book" panose="020B0503020102020204" pitchFamily="34" charset="0"/>
              </a:defRPr>
            </a:lvl5pPr>
            <a:lvl6pPr marL="457200" algn="ctr" rtl="0" eaLnBrk="1" fontAlgn="base" hangingPunct="1">
              <a:spcBef>
                <a:spcPct val="0"/>
              </a:spcBef>
              <a:spcAft>
                <a:spcPct val="0"/>
              </a:spcAft>
              <a:defRPr sz="4400">
                <a:solidFill>
                  <a:schemeClr val="tx1"/>
                </a:solidFill>
                <a:latin typeface="Franklin Gothic Book" panose="020B0503020102020204" pitchFamily="34" charset="0"/>
              </a:defRPr>
            </a:lvl6pPr>
            <a:lvl7pPr marL="914400" algn="ctr" rtl="0" eaLnBrk="1" fontAlgn="base" hangingPunct="1">
              <a:spcBef>
                <a:spcPct val="0"/>
              </a:spcBef>
              <a:spcAft>
                <a:spcPct val="0"/>
              </a:spcAft>
              <a:defRPr sz="4400">
                <a:solidFill>
                  <a:schemeClr val="tx1"/>
                </a:solidFill>
                <a:latin typeface="Franklin Gothic Book" panose="020B0503020102020204" pitchFamily="34" charset="0"/>
              </a:defRPr>
            </a:lvl7pPr>
            <a:lvl8pPr marL="1371600" algn="ctr" rtl="0" eaLnBrk="1" fontAlgn="base" hangingPunct="1">
              <a:spcBef>
                <a:spcPct val="0"/>
              </a:spcBef>
              <a:spcAft>
                <a:spcPct val="0"/>
              </a:spcAft>
              <a:defRPr sz="4400">
                <a:solidFill>
                  <a:schemeClr val="tx1"/>
                </a:solidFill>
                <a:latin typeface="Franklin Gothic Book" panose="020B0503020102020204" pitchFamily="34" charset="0"/>
              </a:defRPr>
            </a:lvl8pPr>
            <a:lvl9pPr marL="1828800" algn="ctr" rtl="0" eaLnBrk="1" fontAlgn="base" hangingPunct="1">
              <a:spcBef>
                <a:spcPct val="0"/>
              </a:spcBef>
              <a:spcAft>
                <a:spcPct val="0"/>
              </a:spcAft>
              <a:defRPr sz="4400">
                <a:solidFill>
                  <a:schemeClr val="tx1"/>
                </a:solidFill>
                <a:latin typeface="Franklin Gothic Book" panose="020B0503020102020204" pitchFamily="34" charset="0"/>
              </a:defRPr>
            </a:lvl9pPr>
          </a:lstStyle>
          <a:p>
            <a:pPr algn="l"/>
            <a:r>
              <a:rPr lang="en-US" sz="4000" dirty="0">
                <a:solidFill>
                  <a:schemeClr val="bg1"/>
                </a:solidFill>
                <a:latin typeface="Franklin Gothic Demi Cond" panose="020B0706030402020204" pitchFamily="34" charset="0"/>
              </a:rPr>
              <a:t>Logging in to ADAM</a:t>
            </a:r>
          </a:p>
        </p:txBody>
      </p:sp>
      <p:pic>
        <p:nvPicPr>
          <p:cNvPr id="8" name="Picture 7" descr="A screenshot of a computer&#10;&#10;Description automatically generated">
            <a:extLst>
              <a:ext uri="{FF2B5EF4-FFF2-40B4-BE49-F238E27FC236}">
                <a16:creationId xmlns:a16="http://schemas.microsoft.com/office/drawing/2014/main" id="{E771B0AC-57B4-52BC-1CC8-D652AB1E16F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12607" y="3192293"/>
            <a:ext cx="4149838" cy="3094919"/>
          </a:xfrm>
          <a:prstGeom prst="rect">
            <a:avLst/>
          </a:prstGeom>
          <a:ln>
            <a:solidFill>
              <a:schemeClr val="bg1">
                <a:lumMod val="8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0595660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BC2129E-508A-9A5C-84CD-EEB9F6E71684}"/>
              </a:ext>
            </a:extLst>
          </p:cNvPr>
          <p:cNvSpPr txBox="1"/>
          <p:nvPr/>
        </p:nvSpPr>
        <p:spPr>
          <a:xfrm>
            <a:off x="457200" y="1325880"/>
            <a:ext cx="7151221"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Franklin Gothic Book"/>
                <a:ea typeface="+mn-ea"/>
                <a:cs typeface="Arial"/>
              </a:rPr>
              <a:t>Once logged in to ADAM you will see the main dashboard screen.  </a:t>
            </a:r>
            <a:endParaRPr kumimoji="0" lang="en-US" sz="1800" b="0" i="0" u="none" strike="noStrike" kern="1200" cap="none" spc="0" normalizeH="0" baseline="0" noProof="0" dirty="0">
              <a:ln>
                <a:noFill/>
              </a:ln>
              <a:solidFill>
                <a:prstClr val="black"/>
              </a:solidFill>
              <a:effectLst/>
              <a:uLnTx/>
              <a:uFillTx/>
              <a:latin typeface="Franklin Gothic Book"/>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Franklin Gothic Book"/>
                <a:ea typeface="+mn-ea"/>
                <a:cs typeface="Arial"/>
              </a:rPr>
              <a:t>From here you can navigate to </a:t>
            </a:r>
            <a:r>
              <a:rPr kumimoji="0" lang="en-US" sz="1800" b="1" i="0" u="none" strike="noStrike" kern="1200" cap="none" spc="0" normalizeH="0" baseline="0" noProof="0" dirty="0">
                <a:ln>
                  <a:noFill/>
                </a:ln>
                <a:solidFill>
                  <a:prstClr val="black"/>
                </a:solidFill>
                <a:effectLst/>
                <a:uLnTx/>
                <a:uFillTx/>
                <a:latin typeface="Franklin Gothic Book"/>
                <a:ea typeface="+mn-ea"/>
                <a:cs typeface="Arial"/>
              </a:rPr>
              <a:t>System &gt; Profile</a:t>
            </a:r>
            <a:r>
              <a:rPr kumimoji="0" lang="en-US" sz="1800" b="0" i="0" u="none" strike="noStrike" kern="1200" cap="none" spc="0" normalizeH="0" baseline="0" noProof="0" dirty="0">
                <a:ln>
                  <a:noFill/>
                </a:ln>
                <a:solidFill>
                  <a:prstClr val="black"/>
                </a:solidFill>
                <a:effectLst/>
                <a:uLnTx/>
                <a:uFillTx/>
                <a:latin typeface="Franklin Gothic Book"/>
                <a:ea typeface="+mn-ea"/>
                <a:cs typeface="Arial"/>
              </a:rPr>
              <a:t> to view your role, and to </a:t>
            </a:r>
            <a:r>
              <a:rPr kumimoji="0" lang="en-US" sz="1800" b="1" i="0" u="none" strike="noStrike" kern="1200" cap="none" spc="0" normalizeH="0" baseline="0" noProof="0" dirty="0">
                <a:ln>
                  <a:noFill/>
                </a:ln>
                <a:solidFill>
                  <a:prstClr val="black"/>
                </a:solidFill>
                <a:effectLst/>
                <a:uLnTx/>
                <a:uFillTx/>
                <a:latin typeface="Franklin Gothic Book"/>
                <a:ea typeface="+mn-ea"/>
                <a:cs typeface="Arial"/>
              </a:rPr>
              <a:t>Rostering</a:t>
            </a:r>
            <a:r>
              <a:rPr kumimoji="0" lang="en-US" sz="1800" b="0" i="0" u="none" strike="noStrike" kern="1200" cap="none" spc="0" normalizeH="0" baseline="0" noProof="0" dirty="0">
                <a:ln>
                  <a:noFill/>
                </a:ln>
                <a:solidFill>
                  <a:prstClr val="black"/>
                </a:solidFill>
                <a:effectLst/>
                <a:uLnTx/>
                <a:uFillTx/>
                <a:latin typeface="Franklin Gothic Book"/>
                <a:ea typeface="+mn-ea"/>
                <a:cs typeface="Arial"/>
              </a:rPr>
              <a:t> to </a:t>
            </a:r>
            <a:r>
              <a:rPr lang="en-US" dirty="0">
                <a:solidFill>
                  <a:prstClr val="black"/>
                </a:solidFill>
                <a:latin typeface="Franklin Gothic Book"/>
                <a:cs typeface="Arial"/>
              </a:rPr>
              <a:t>upload and </a:t>
            </a:r>
            <a:r>
              <a:rPr kumimoji="0" lang="en-US" sz="1800" b="0" i="0" u="none" strike="noStrike" kern="1200" cap="none" spc="0" normalizeH="0" baseline="0" noProof="0" dirty="0">
                <a:ln>
                  <a:noFill/>
                </a:ln>
                <a:solidFill>
                  <a:prstClr val="black"/>
                </a:solidFill>
                <a:effectLst/>
                <a:uLnTx/>
                <a:uFillTx/>
                <a:latin typeface="Franklin Gothic Book"/>
                <a:ea typeface="+mn-ea"/>
                <a:cs typeface="Arial"/>
              </a:rPr>
              <a:t>view your students.</a:t>
            </a:r>
            <a:endParaRPr kumimoji="0" lang="en-US" sz="1800" b="0" i="0" u="none" strike="noStrike" kern="1200" cap="none" spc="0" normalizeH="0" baseline="0" noProof="0" dirty="0">
              <a:ln>
                <a:noFill/>
              </a:ln>
              <a:solidFill>
                <a:prstClr val="black"/>
              </a:solidFill>
              <a:effectLst/>
              <a:uLnTx/>
              <a:uFillTx/>
              <a:latin typeface="Franklin Gothic Book"/>
              <a:ea typeface="+mn-ea"/>
              <a:cs typeface="Arial" panose="020B0604020202020204" pitchFamily="34" charset="0"/>
            </a:endParaRPr>
          </a:p>
        </p:txBody>
      </p:sp>
      <p:sp>
        <p:nvSpPr>
          <p:cNvPr id="6" name="Title 4">
            <a:extLst>
              <a:ext uri="{FF2B5EF4-FFF2-40B4-BE49-F238E27FC236}">
                <a16:creationId xmlns:a16="http://schemas.microsoft.com/office/drawing/2014/main" id="{440B7D23-89D1-E3E6-48D1-1F7D07B96A07}"/>
              </a:ext>
            </a:extLst>
          </p:cNvPr>
          <p:cNvSpPr txBox="1">
            <a:spLocks/>
          </p:cNvSpPr>
          <p:nvPr/>
        </p:nvSpPr>
        <p:spPr bwMode="auto">
          <a:xfrm>
            <a:off x="457200" y="304800"/>
            <a:ext cx="8229600" cy="760520"/>
          </a:xfrm>
          <a:prstGeom prst="rect">
            <a:avLst/>
          </a:prstGeom>
          <a:solidFill>
            <a:srgbClr val="0079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anklin Gothic Book" panose="020B0503020102020204" pitchFamily="34" charset="0"/>
              </a:defRPr>
            </a:lvl2pPr>
            <a:lvl3pPr algn="ctr" rtl="0" eaLnBrk="1" fontAlgn="base" hangingPunct="1">
              <a:spcBef>
                <a:spcPct val="0"/>
              </a:spcBef>
              <a:spcAft>
                <a:spcPct val="0"/>
              </a:spcAft>
              <a:defRPr sz="4400">
                <a:solidFill>
                  <a:schemeClr val="tx1"/>
                </a:solidFill>
                <a:latin typeface="Franklin Gothic Book" panose="020B0503020102020204" pitchFamily="34" charset="0"/>
              </a:defRPr>
            </a:lvl3pPr>
            <a:lvl4pPr algn="ctr" rtl="0" eaLnBrk="1" fontAlgn="base" hangingPunct="1">
              <a:spcBef>
                <a:spcPct val="0"/>
              </a:spcBef>
              <a:spcAft>
                <a:spcPct val="0"/>
              </a:spcAft>
              <a:defRPr sz="4400">
                <a:solidFill>
                  <a:schemeClr val="tx1"/>
                </a:solidFill>
                <a:latin typeface="Franklin Gothic Book" panose="020B0503020102020204" pitchFamily="34" charset="0"/>
              </a:defRPr>
            </a:lvl4pPr>
            <a:lvl5pPr algn="ctr" rtl="0" eaLnBrk="1" fontAlgn="base" hangingPunct="1">
              <a:spcBef>
                <a:spcPct val="0"/>
              </a:spcBef>
              <a:spcAft>
                <a:spcPct val="0"/>
              </a:spcAft>
              <a:defRPr sz="4400">
                <a:solidFill>
                  <a:schemeClr val="tx1"/>
                </a:solidFill>
                <a:latin typeface="Franklin Gothic Book" panose="020B0503020102020204" pitchFamily="34" charset="0"/>
              </a:defRPr>
            </a:lvl5pPr>
            <a:lvl6pPr marL="457200" algn="ctr" rtl="0" eaLnBrk="1" fontAlgn="base" hangingPunct="1">
              <a:spcBef>
                <a:spcPct val="0"/>
              </a:spcBef>
              <a:spcAft>
                <a:spcPct val="0"/>
              </a:spcAft>
              <a:defRPr sz="4400">
                <a:solidFill>
                  <a:schemeClr val="tx1"/>
                </a:solidFill>
                <a:latin typeface="Franklin Gothic Book" panose="020B0503020102020204" pitchFamily="34" charset="0"/>
              </a:defRPr>
            </a:lvl6pPr>
            <a:lvl7pPr marL="914400" algn="ctr" rtl="0" eaLnBrk="1" fontAlgn="base" hangingPunct="1">
              <a:spcBef>
                <a:spcPct val="0"/>
              </a:spcBef>
              <a:spcAft>
                <a:spcPct val="0"/>
              </a:spcAft>
              <a:defRPr sz="4400">
                <a:solidFill>
                  <a:schemeClr val="tx1"/>
                </a:solidFill>
                <a:latin typeface="Franklin Gothic Book" panose="020B0503020102020204" pitchFamily="34" charset="0"/>
              </a:defRPr>
            </a:lvl7pPr>
            <a:lvl8pPr marL="1371600" algn="ctr" rtl="0" eaLnBrk="1" fontAlgn="base" hangingPunct="1">
              <a:spcBef>
                <a:spcPct val="0"/>
              </a:spcBef>
              <a:spcAft>
                <a:spcPct val="0"/>
              </a:spcAft>
              <a:defRPr sz="4400">
                <a:solidFill>
                  <a:schemeClr val="tx1"/>
                </a:solidFill>
                <a:latin typeface="Franklin Gothic Book" panose="020B0503020102020204" pitchFamily="34" charset="0"/>
              </a:defRPr>
            </a:lvl8pPr>
            <a:lvl9pPr marL="1828800" algn="ctr" rtl="0" eaLnBrk="1" fontAlgn="base" hangingPunct="1">
              <a:spcBef>
                <a:spcPct val="0"/>
              </a:spcBef>
              <a:spcAft>
                <a:spcPct val="0"/>
              </a:spcAft>
              <a:defRPr sz="4400">
                <a:solidFill>
                  <a:schemeClr val="tx1"/>
                </a:solidFill>
                <a:latin typeface="Franklin Gothic Book" panose="020B0503020102020204" pitchFamily="34" charset="0"/>
              </a:defRPr>
            </a:lvl9pPr>
          </a:lstStyle>
          <a:p>
            <a:pPr algn="l"/>
            <a:r>
              <a:rPr lang="en-US" sz="4000" dirty="0">
                <a:solidFill>
                  <a:schemeClr val="bg1"/>
                </a:solidFill>
                <a:latin typeface="Franklin Gothic Demi Cond" panose="020B0706030402020204" pitchFamily="34" charset="0"/>
              </a:rPr>
              <a:t>Logging in to ADAM</a:t>
            </a:r>
          </a:p>
        </p:txBody>
      </p:sp>
      <p:pic>
        <p:nvPicPr>
          <p:cNvPr id="3" name="Picture 2" descr="A screenshot of a computer&#10;&#10;Description automatically generated">
            <a:extLst>
              <a:ext uri="{FF2B5EF4-FFF2-40B4-BE49-F238E27FC236}">
                <a16:creationId xmlns:a16="http://schemas.microsoft.com/office/drawing/2014/main" id="{CAC4CFE1-B707-A190-1835-068D8F7B376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5054" y="2301925"/>
            <a:ext cx="7353892" cy="3646176"/>
          </a:xfrm>
          <a:prstGeom prst="rect">
            <a:avLst/>
          </a:prstGeom>
          <a:ln>
            <a:solidFill>
              <a:schemeClr val="bg1">
                <a:lumMod val="8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533103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3BBAE6C6-C2A0-9CC8-948A-F3447EE2E0B9}"/>
              </a:ext>
            </a:extLst>
          </p:cNvPr>
          <p:cNvGraphicFramePr>
            <a:graphicFrameLocks noGrp="1"/>
          </p:cNvGraphicFramePr>
          <p:nvPr>
            <p:extLst>
              <p:ext uri="{D42A27DB-BD31-4B8C-83A1-F6EECF244321}">
                <p14:modId xmlns:p14="http://schemas.microsoft.com/office/powerpoint/2010/main" val="681075253"/>
              </p:ext>
            </p:extLst>
          </p:nvPr>
        </p:nvGraphicFramePr>
        <p:xfrm>
          <a:off x="457200" y="1393469"/>
          <a:ext cx="8229600" cy="4749506"/>
        </p:xfrm>
        <a:graphic>
          <a:graphicData uri="http://schemas.openxmlformats.org/drawingml/2006/table">
            <a:tbl>
              <a:tblPr firstRow="1" bandRow="1">
                <a:tableStyleId>{5C22544A-7EE6-4342-B048-85BDC9FD1C3A}</a:tableStyleId>
              </a:tblPr>
              <a:tblGrid>
                <a:gridCol w="1774061">
                  <a:extLst>
                    <a:ext uri="{9D8B030D-6E8A-4147-A177-3AD203B41FA5}">
                      <a16:colId xmlns:a16="http://schemas.microsoft.com/office/drawing/2014/main" val="2573649480"/>
                    </a:ext>
                  </a:extLst>
                </a:gridCol>
                <a:gridCol w="1411618">
                  <a:extLst>
                    <a:ext uri="{9D8B030D-6E8A-4147-A177-3AD203B41FA5}">
                      <a16:colId xmlns:a16="http://schemas.microsoft.com/office/drawing/2014/main" val="2967102270"/>
                    </a:ext>
                  </a:extLst>
                </a:gridCol>
                <a:gridCol w="1263523">
                  <a:extLst>
                    <a:ext uri="{9D8B030D-6E8A-4147-A177-3AD203B41FA5}">
                      <a16:colId xmlns:a16="http://schemas.microsoft.com/office/drawing/2014/main" val="3480586390"/>
                    </a:ext>
                  </a:extLst>
                </a:gridCol>
                <a:gridCol w="2168372">
                  <a:extLst>
                    <a:ext uri="{9D8B030D-6E8A-4147-A177-3AD203B41FA5}">
                      <a16:colId xmlns:a16="http://schemas.microsoft.com/office/drawing/2014/main" val="3934494062"/>
                    </a:ext>
                  </a:extLst>
                </a:gridCol>
                <a:gridCol w="1612026">
                  <a:extLst>
                    <a:ext uri="{9D8B030D-6E8A-4147-A177-3AD203B41FA5}">
                      <a16:colId xmlns:a16="http://schemas.microsoft.com/office/drawing/2014/main" val="4053244835"/>
                    </a:ext>
                  </a:extLst>
                </a:gridCol>
              </a:tblGrid>
              <a:tr h="1073249">
                <a:tc>
                  <a:txBody>
                    <a:bodyPr/>
                    <a:lstStyle/>
                    <a:p>
                      <a:pPr lvl="0" algn="ctr">
                        <a:buNone/>
                      </a:pPr>
                      <a:r>
                        <a:rPr lang="en-US" sz="1800" b="1" dirty="0">
                          <a:latin typeface="Franklin Gothic Book" panose="020B0503020102020204" pitchFamily="34" charset="0"/>
                        </a:rPr>
                        <a:t>Role</a:t>
                      </a:r>
                    </a:p>
                  </a:txBody>
                  <a:tcPr anchor="ctr">
                    <a:solidFill>
                      <a:srgbClr val="007935"/>
                    </a:solidFill>
                  </a:tcPr>
                </a:tc>
                <a:tc>
                  <a:txBody>
                    <a:bodyPr/>
                    <a:lstStyle/>
                    <a:p>
                      <a:pPr algn="ctr"/>
                      <a:r>
                        <a:rPr lang="en-US" sz="1800" b="1" dirty="0">
                          <a:latin typeface="Franklin Gothic Book" panose="020B0503020102020204" pitchFamily="34" charset="0"/>
                        </a:rPr>
                        <a:t>Edit/Add</a:t>
                      </a:r>
                    </a:p>
                    <a:p>
                      <a:pPr lvl="0" algn="ctr">
                        <a:buNone/>
                      </a:pPr>
                      <a:r>
                        <a:rPr lang="en-US" sz="1800" b="1" dirty="0">
                          <a:latin typeface="Franklin Gothic Book" panose="020B0503020102020204" pitchFamily="34" charset="0"/>
                        </a:rPr>
                        <a:t> Student Accounts</a:t>
                      </a:r>
                    </a:p>
                  </a:txBody>
                  <a:tcPr anchor="ctr">
                    <a:solidFill>
                      <a:srgbClr val="007935"/>
                    </a:solidFill>
                  </a:tcPr>
                </a:tc>
                <a:tc>
                  <a:txBody>
                    <a:bodyPr/>
                    <a:lstStyle/>
                    <a:p>
                      <a:pPr algn="ctr"/>
                      <a:r>
                        <a:rPr lang="en-US" sz="1800" b="1" dirty="0">
                          <a:latin typeface="Franklin Gothic Book" panose="020B0503020102020204" pitchFamily="34" charset="0"/>
                        </a:rPr>
                        <a:t>Creating Educator Accounts</a:t>
                      </a:r>
                    </a:p>
                  </a:txBody>
                  <a:tcPr anchor="ctr">
                    <a:solidFill>
                      <a:srgbClr val="007935"/>
                    </a:solidFill>
                  </a:tcPr>
                </a:tc>
                <a:tc>
                  <a:txBody>
                    <a:bodyPr/>
                    <a:lstStyle/>
                    <a:p>
                      <a:pPr lvl="0" algn="ctr">
                        <a:buNone/>
                      </a:pPr>
                      <a:r>
                        <a:rPr lang="en-US" sz="1800" b="1" dirty="0">
                          <a:latin typeface="Franklin Gothic Book" panose="020B0503020102020204" pitchFamily="34" charset="0"/>
                        </a:rPr>
                        <a:t>Quick Upload</a:t>
                      </a:r>
                    </a:p>
                    <a:p>
                      <a:pPr lvl="0" algn="ctr">
                        <a:buNone/>
                      </a:pPr>
                      <a:r>
                        <a:rPr lang="en-US" sz="1800" b="1" dirty="0">
                          <a:latin typeface="Franklin Gothic Book" panose="020B0503020102020204" pitchFamily="34" charset="0"/>
                        </a:rPr>
                        <a:t>&amp; Add Accommodations</a:t>
                      </a:r>
                    </a:p>
                  </a:txBody>
                  <a:tcPr anchor="ctr">
                    <a:solidFill>
                      <a:srgbClr val="007935"/>
                    </a:solidFill>
                  </a:tcPr>
                </a:tc>
                <a:tc>
                  <a:txBody>
                    <a:bodyPr/>
                    <a:lstStyle/>
                    <a:p>
                      <a:pPr algn="ctr"/>
                      <a:r>
                        <a:rPr lang="en-US" sz="1800" b="1" dirty="0">
                          <a:latin typeface="Franklin Gothic Book" panose="020B0503020102020204" pitchFamily="34" charset="0"/>
                        </a:rPr>
                        <a:t>Proctor Test </a:t>
                      </a:r>
                    </a:p>
                  </a:txBody>
                  <a:tcPr anchor="ctr">
                    <a:solidFill>
                      <a:srgbClr val="007935"/>
                    </a:solidFill>
                  </a:tcPr>
                </a:tc>
                <a:extLst>
                  <a:ext uri="{0D108BD9-81ED-4DB2-BD59-A6C34878D82A}">
                    <a16:rowId xmlns:a16="http://schemas.microsoft.com/office/drawing/2014/main" val="306158587"/>
                  </a:ext>
                </a:extLst>
              </a:tr>
              <a:tr h="582385">
                <a:tc>
                  <a:txBody>
                    <a:bodyPr/>
                    <a:lstStyle/>
                    <a:p>
                      <a:pPr lvl="0">
                        <a:buNone/>
                      </a:pPr>
                      <a:r>
                        <a:rPr lang="en-US" sz="1800" b="0" i="0" u="none" strike="noStrike" noProof="0" dirty="0">
                          <a:latin typeface="Calibri"/>
                        </a:rPr>
                        <a:t>District Administrators</a:t>
                      </a:r>
                    </a:p>
                  </a:txBody>
                  <a:tcPr anchor="ctr"/>
                </a:tc>
                <a:tc>
                  <a:txBody>
                    <a:bodyPr/>
                    <a:lstStyle/>
                    <a:p>
                      <a:pPr algn="ctr"/>
                      <a:r>
                        <a:rPr lang="en-US" dirty="0">
                          <a:latin typeface="Calibri"/>
                        </a:rPr>
                        <a:t>X</a:t>
                      </a:r>
                    </a:p>
                  </a:txBody>
                  <a:tcPr anchor="ctr"/>
                </a:tc>
                <a:tc>
                  <a:txBody>
                    <a:bodyPr/>
                    <a:lstStyle/>
                    <a:p>
                      <a:pPr algn="ctr"/>
                      <a:r>
                        <a:rPr lang="en-US" dirty="0">
                          <a:latin typeface="Calibri"/>
                        </a:rPr>
                        <a:t>X</a:t>
                      </a:r>
                    </a:p>
                  </a:txBody>
                  <a:tcPr anchor="ctr"/>
                </a:tc>
                <a:tc>
                  <a:txBody>
                    <a:bodyPr/>
                    <a:lstStyle/>
                    <a:p>
                      <a:pPr lvl="0" algn="ctr">
                        <a:buNone/>
                      </a:pPr>
                      <a:r>
                        <a:rPr lang="en-US" dirty="0">
                          <a:latin typeface="Calibri"/>
                        </a:rPr>
                        <a:t>X</a:t>
                      </a:r>
                    </a:p>
                  </a:txBody>
                  <a:tcPr anchor="ctr"/>
                </a:tc>
                <a:tc>
                  <a:txBody>
                    <a:bodyPr/>
                    <a:lstStyle/>
                    <a:p>
                      <a:pPr algn="ctr"/>
                      <a:r>
                        <a:rPr lang="en-US" dirty="0">
                          <a:latin typeface="Calibri"/>
                        </a:rPr>
                        <a:t>X</a:t>
                      </a:r>
                    </a:p>
                  </a:txBody>
                  <a:tcPr anchor="ctr"/>
                </a:tc>
                <a:extLst>
                  <a:ext uri="{0D108BD9-81ED-4DB2-BD59-A6C34878D82A}">
                    <a16:rowId xmlns:a16="http://schemas.microsoft.com/office/drawing/2014/main" val="4216861648"/>
                  </a:ext>
                </a:extLst>
              </a:tr>
              <a:tr h="599025">
                <a:tc>
                  <a:txBody>
                    <a:bodyPr/>
                    <a:lstStyle/>
                    <a:p>
                      <a:pPr lvl="0" algn="l">
                        <a:lnSpc>
                          <a:spcPct val="100000"/>
                        </a:lnSpc>
                        <a:spcBef>
                          <a:spcPts val="0"/>
                        </a:spcBef>
                        <a:spcAft>
                          <a:spcPts val="0"/>
                        </a:spcAft>
                        <a:buNone/>
                      </a:pPr>
                      <a:r>
                        <a:rPr lang="en-US" sz="1800" b="0" i="0" u="none" strike="noStrike" noProof="0" dirty="0">
                          <a:latin typeface="Calibri"/>
                        </a:rPr>
                        <a:t>District Test Coordinators</a:t>
                      </a:r>
                      <a:endParaRPr lang="en-US" sz="1800" b="0" i="0" u="none" strike="noStrike" noProof="0" dirty="0"/>
                    </a:p>
                  </a:txBody>
                  <a:tcPr anchor="ctr"/>
                </a:tc>
                <a:tc>
                  <a:txBody>
                    <a:bodyPr/>
                    <a:lstStyle/>
                    <a:p>
                      <a:pPr lvl="0" algn="ctr">
                        <a:buNone/>
                      </a:pPr>
                      <a:r>
                        <a:rPr lang="en-US" dirty="0">
                          <a:latin typeface="Calibri"/>
                        </a:rPr>
                        <a:t>X</a:t>
                      </a:r>
                    </a:p>
                  </a:txBody>
                  <a:tcPr anchor="ctr"/>
                </a:tc>
                <a:tc>
                  <a:txBody>
                    <a:bodyPr/>
                    <a:lstStyle/>
                    <a:p>
                      <a:pPr lvl="0" algn="ctr">
                        <a:buNone/>
                      </a:pPr>
                      <a:r>
                        <a:rPr lang="en-US" dirty="0">
                          <a:latin typeface="Calibri"/>
                        </a:rPr>
                        <a:t>X</a:t>
                      </a:r>
                    </a:p>
                  </a:txBody>
                  <a:tcPr anchor="ctr"/>
                </a:tc>
                <a:tc>
                  <a:txBody>
                    <a:bodyPr/>
                    <a:lstStyle/>
                    <a:p>
                      <a:pPr lvl="0" algn="ctr">
                        <a:buNone/>
                      </a:pPr>
                      <a:r>
                        <a:rPr lang="en-US" dirty="0">
                          <a:solidFill>
                            <a:schemeClr val="tx1"/>
                          </a:solidFill>
                          <a:latin typeface="Calibri"/>
                        </a:rPr>
                        <a:t>X</a:t>
                      </a:r>
                    </a:p>
                  </a:txBody>
                  <a:tcPr anchor="ctr"/>
                </a:tc>
                <a:tc>
                  <a:txBody>
                    <a:bodyPr/>
                    <a:lstStyle/>
                    <a:p>
                      <a:pPr lvl="0" algn="ctr">
                        <a:buNone/>
                      </a:pPr>
                      <a:r>
                        <a:rPr lang="en-US" dirty="0">
                          <a:latin typeface="Calibri"/>
                        </a:rPr>
                        <a:t>X</a:t>
                      </a:r>
                    </a:p>
                  </a:txBody>
                  <a:tcPr anchor="ctr"/>
                </a:tc>
                <a:extLst>
                  <a:ext uri="{0D108BD9-81ED-4DB2-BD59-A6C34878D82A}">
                    <a16:rowId xmlns:a16="http://schemas.microsoft.com/office/drawing/2014/main" val="3923901132"/>
                  </a:ext>
                </a:extLst>
              </a:tr>
              <a:tr h="798699">
                <a:tc>
                  <a:txBody>
                    <a:bodyPr/>
                    <a:lstStyle/>
                    <a:p>
                      <a:pPr lvl="0">
                        <a:buNone/>
                      </a:pPr>
                      <a:r>
                        <a:rPr lang="en-US" sz="1800" b="0" i="0" u="none" strike="noStrike" noProof="0" dirty="0">
                          <a:latin typeface="Calibri"/>
                        </a:rPr>
                        <a:t>School Test Coordinators</a:t>
                      </a:r>
                      <a:endParaRPr lang="en-US" dirty="0"/>
                    </a:p>
                  </a:txBody>
                  <a:tcPr anchor="ctr"/>
                </a:tc>
                <a:tc>
                  <a:txBody>
                    <a:bodyPr/>
                    <a:lstStyle/>
                    <a:p>
                      <a:pPr algn="ctr"/>
                      <a:r>
                        <a:rPr lang="en-US" dirty="0">
                          <a:latin typeface="Calibri"/>
                        </a:rPr>
                        <a:t>X</a:t>
                      </a:r>
                    </a:p>
                  </a:txBody>
                  <a:tcPr anchor="ctr"/>
                </a:tc>
                <a:tc>
                  <a:txBody>
                    <a:bodyPr/>
                    <a:lstStyle/>
                    <a:p>
                      <a:pPr algn="ctr"/>
                      <a:endParaRPr lang="en-US" dirty="0">
                        <a:latin typeface="Calibri"/>
                      </a:endParaRPr>
                    </a:p>
                  </a:txBody>
                  <a:tcPr anchor="ctr"/>
                </a:tc>
                <a:tc>
                  <a:txBody>
                    <a:bodyPr/>
                    <a:lstStyle/>
                    <a:p>
                      <a:pPr lvl="0" algn="ctr">
                        <a:buNone/>
                      </a:pPr>
                      <a:r>
                        <a:rPr lang="en-US" dirty="0">
                          <a:latin typeface="Calibri"/>
                        </a:rPr>
                        <a:t>X</a:t>
                      </a:r>
                    </a:p>
                  </a:txBody>
                  <a:tcPr anchor="ctr"/>
                </a:tc>
                <a:tc>
                  <a:txBody>
                    <a:bodyPr/>
                    <a:lstStyle/>
                    <a:p>
                      <a:pPr algn="ctr"/>
                      <a:r>
                        <a:rPr lang="en-US" dirty="0">
                          <a:latin typeface="Calibri"/>
                        </a:rPr>
                        <a:t>X</a:t>
                      </a:r>
                    </a:p>
                  </a:txBody>
                  <a:tcPr anchor="ctr"/>
                </a:tc>
                <a:extLst>
                  <a:ext uri="{0D108BD9-81ED-4DB2-BD59-A6C34878D82A}">
                    <a16:rowId xmlns:a16="http://schemas.microsoft.com/office/drawing/2014/main" val="2666755002"/>
                  </a:ext>
                </a:extLst>
              </a:tr>
              <a:tr h="798699">
                <a:tc>
                  <a:txBody>
                    <a:bodyPr/>
                    <a:lstStyle/>
                    <a:p>
                      <a:pPr lvl="0">
                        <a:buNone/>
                      </a:pPr>
                      <a:r>
                        <a:rPr lang="en-US" sz="1800" b="0" i="0" u="none" strike="noStrike" noProof="0" dirty="0">
                          <a:latin typeface="Calibri"/>
                        </a:rPr>
                        <a:t>Teachers</a:t>
                      </a:r>
                    </a:p>
                  </a:txBody>
                  <a:tcPr anchor="ctr"/>
                </a:tc>
                <a:tc>
                  <a:txBody>
                    <a:bodyPr/>
                    <a:lstStyle/>
                    <a:p>
                      <a:pPr lvl="0" algn="ctr">
                        <a:buNone/>
                      </a:pPr>
                      <a:endParaRPr lang="en-US" dirty="0">
                        <a:latin typeface="Calibri"/>
                      </a:endParaRPr>
                    </a:p>
                  </a:txBody>
                  <a:tcPr anchor="ctr"/>
                </a:tc>
                <a:tc>
                  <a:txBody>
                    <a:bodyPr/>
                    <a:lstStyle/>
                    <a:p>
                      <a:pPr algn="ctr"/>
                      <a:endParaRPr lang="en-US" dirty="0">
                        <a:latin typeface="Calibri"/>
                      </a:endParaRPr>
                    </a:p>
                  </a:txBody>
                  <a:tcPr anchor="ctr"/>
                </a:tc>
                <a:tc>
                  <a:txBody>
                    <a:bodyPr/>
                    <a:lstStyle/>
                    <a:p>
                      <a:pPr lvl="0" algn="ctr">
                        <a:buNone/>
                      </a:pPr>
                      <a:endParaRPr lang="en-US" dirty="0">
                        <a:latin typeface="Calibri"/>
                      </a:endParaRPr>
                    </a:p>
                  </a:txBody>
                  <a:tcPr anchor="ctr"/>
                </a:tc>
                <a:tc>
                  <a:txBody>
                    <a:bodyPr/>
                    <a:lstStyle/>
                    <a:p>
                      <a:pPr algn="ctr"/>
                      <a:r>
                        <a:rPr lang="en-US" dirty="0">
                          <a:latin typeface="Calibri"/>
                        </a:rPr>
                        <a:t>X</a:t>
                      </a:r>
                    </a:p>
                  </a:txBody>
                  <a:tcPr anchor="ctr"/>
                </a:tc>
                <a:extLst>
                  <a:ext uri="{0D108BD9-81ED-4DB2-BD59-A6C34878D82A}">
                    <a16:rowId xmlns:a16="http://schemas.microsoft.com/office/drawing/2014/main" val="2873081499"/>
                  </a:ext>
                </a:extLst>
              </a:tr>
              <a:tr h="798699">
                <a:tc>
                  <a:txBody>
                    <a:bodyPr/>
                    <a:lstStyle/>
                    <a:p>
                      <a:pPr lvl="0">
                        <a:buNone/>
                      </a:pPr>
                      <a:r>
                        <a:rPr lang="en-US" sz="1800" b="0" i="0" u="none" strike="noStrike" noProof="0" dirty="0">
                          <a:latin typeface="Calibri"/>
                        </a:rPr>
                        <a:t>Proctors</a:t>
                      </a:r>
                    </a:p>
                  </a:txBody>
                  <a:tcPr anchor="ctr"/>
                </a:tc>
                <a:tc>
                  <a:txBody>
                    <a:bodyPr/>
                    <a:lstStyle/>
                    <a:p>
                      <a:pPr lvl="0" algn="ctr">
                        <a:buNone/>
                      </a:pPr>
                      <a:endParaRPr lang="en-US" dirty="0">
                        <a:latin typeface="Calibri"/>
                      </a:endParaRPr>
                    </a:p>
                  </a:txBody>
                  <a:tcPr anchor="ctr"/>
                </a:tc>
                <a:tc>
                  <a:txBody>
                    <a:bodyPr/>
                    <a:lstStyle/>
                    <a:p>
                      <a:pPr algn="ctr"/>
                      <a:endParaRPr lang="en-US" dirty="0">
                        <a:latin typeface="Calibri"/>
                      </a:endParaRPr>
                    </a:p>
                  </a:txBody>
                  <a:tcPr anchor="ctr"/>
                </a:tc>
                <a:tc>
                  <a:txBody>
                    <a:bodyPr/>
                    <a:lstStyle/>
                    <a:p>
                      <a:pPr lvl="0" algn="ctr">
                        <a:buNone/>
                      </a:pPr>
                      <a:endParaRPr lang="en-US" dirty="0">
                        <a:latin typeface="Calibri"/>
                      </a:endParaRPr>
                    </a:p>
                  </a:txBody>
                  <a:tcPr anchor="ctr"/>
                </a:tc>
                <a:tc>
                  <a:txBody>
                    <a:bodyPr/>
                    <a:lstStyle/>
                    <a:p>
                      <a:pPr algn="ctr"/>
                      <a:r>
                        <a:rPr lang="en-US" dirty="0">
                          <a:latin typeface="Calibri"/>
                        </a:rPr>
                        <a:t>X</a:t>
                      </a:r>
                    </a:p>
                  </a:txBody>
                  <a:tcPr anchor="ctr"/>
                </a:tc>
                <a:extLst>
                  <a:ext uri="{0D108BD9-81ED-4DB2-BD59-A6C34878D82A}">
                    <a16:rowId xmlns:a16="http://schemas.microsoft.com/office/drawing/2014/main" val="1870448225"/>
                  </a:ext>
                </a:extLst>
              </a:tr>
            </a:tbl>
          </a:graphicData>
        </a:graphic>
      </p:graphicFrame>
      <p:sp>
        <p:nvSpPr>
          <p:cNvPr id="5" name="Title 4">
            <a:extLst>
              <a:ext uri="{FF2B5EF4-FFF2-40B4-BE49-F238E27FC236}">
                <a16:creationId xmlns:a16="http://schemas.microsoft.com/office/drawing/2014/main" id="{95E1740C-1BC3-4A29-2646-CB31027ABF59}"/>
              </a:ext>
            </a:extLst>
          </p:cNvPr>
          <p:cNvSpPr txBox="1">
            <a:spLocks/>
          </p:cNvSpPr>
          <p:nvPr/>
        </p:nvSpPr>
        <p:spPr bwMode="auto">
          <a:xfrm>
            <a:off x="457200" y="304800"/>
            <a:ext cx="8229600" cy="760520"/>
          </a:xfrm>
          <a:prstGeom prst="rect">
            <a:avLst/>
          </a:prstGeom>
          <a:solidFill>
            <a:srgbClr val="0079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anklin Gothic Book" panose="020B0503020102020204" pitchFamily="34" charset="0"/>
              </a:defRPr>
            </a:lvl2pPr>
            <a:lvl3pPr algn="ctr" rtl="0" eaLnBrk="1" fontAlgn="base" hangingPunct="1">
              <a:spcBef>
                <a:spcPct val="0"/>
              </a:spcBef>
              <a:spcAft>
                <a:spcPct val="0"/>
              </a:spcAft>
              <a:defRPr sz="4400">
                <a:solidFill>
                  <a:schemeClr val="tx1"/>
                </a:solidFill>
                <a:latin typeface="Franklin Gothic Book" panose="020B0503020102020204" pitchFamily="34" charset="0"/>
              </a:defRPr>
            </a:lvl3pPr>
            <a:lvl4pPr algn="ctr" rtl="0" eaLnBrk="1" fontAlgn="base" hangingPunct="1">
              <a:spcBef>
                <a:spcPct val="0"/>
              </a:spcBef>
              <a:spcAft>
                <a:spcPct val="0"/>
              </a:spcAft>
              <a:defRPr sz="4400">
                <a:solidFill>
                  <a:schemeClr val="tx1"/>
                </a:solidFill>
                <a:latin typeface="Franklin Gothic Book" panose="020B0503020102020204" pitchFamily="34" charset="0"/>
              </a:defRPr>
            </a:lvl4pPr>
            <a:lvl5pPr algn="ctr" rtl="0" eaLnBrk="1" fontAlgn="base" hangingPunct="1">
              <a:spcBef>
                <a:spcPct val="0"/>
              </a:spcBef>
              <a:spcAft>
                <a:spcPct val="0"/>
              </a:spcAft>
              <a:defRPr sz="4400">
                <a:solidFill>
                  <a:schemeClr val="tx1"/>
                </a:solidFill>
                <a:latin typeface="Franklin Gothic Book" panose="020B0503020102020204" pitchFamily="34" charset="0"/>
              </a:defRPr>
            </a:lvl5pPr>
            <a:lvl6pPr marL="457200" algn="ctr" rtl="0" eaLnBrk="1" fontAlgn="base" hangingPunct="1">
              <a:spcBef>
                <a:spcPct val="0"/>
              </a:spcBef>
              <a:spcAft>
                <a:spcPct val="0"/>
              </a:spcAft>
              <a:defRPr sz="4400">
                <a:solidFill>
                  <a:schemeClr val="tx1"/>
                </a:solidFill>
                <a:latin typeface="Franklin Gothic Book" panose="020B0503020102020204" pitchFamily="34" charset="0"/>
              </a:defRPr>
            </a:lvl6pPr>
            <a:lvl7pPr marL="914400" algn="ctr" rtl="0" eaLnBrk="1" fontAlgn="base" hangingPunct="1">
              <a:spcBef>
                <a:spcPct val="0"/>
              </a:spcBef>
              <a:spcAft>
                <a:spcPct val="0"/>
              </a:spcAft>
              <a:defRPr sz="4400">
                <a:solidFill>
                  <a:schemeClr val="tx1"/>
                </a:solidFill>
                <a:latin typeface="Franklin Gothic Book" panose="020B0503020102020204" pitchFamily="34" charset="0"/>
              </a:defRPr>
            </a:lvl7pPr>
            <a:lvl8pPr marL="1371600" algn="ctr" rtl="0" eaLnBrk="1" fontAlgn="base" hangingPunct="1">
              <a:spcBef>
                <a:spcPct val="0"/>
              </a:spcBef>
              <a:spcAft>
                <a:spcPct val="0"/>
              </a:spcAft>
              <a:defRPr sz="4400">
                <a:solidFill>
                  <a:schemeClr val="tx1"/>
                </a:solidFill>
                <a:latin typeface="Franklin Gothic Book" panose="020B0503020102020204" pitchFamily="34" charset="0"/>
              </a:defRPr>
            </a:lvl8pPr>
            <a:lvl9pPr marL="1828800" algn="ctr" rtl="0" eaLnBrk="1" fontAlgn="base" hangingPunct="1">
              <a:spcBef>
                <a:spcPct val="0"/>
              </a:spcBef>
              <a:spcAft>
                <a:spcPct val="0"/>
              </a:spcAft>
              <a:defRPr sz="4400">
                <a:solidFill>
                  <a:schemeClr val="tx1"/>
                </a:solidFill>
                <a:latin typeface="Franklin Gothic Book" panose="020B0503020102020204" pitchFamily="34" charset="0"/>
              </a:defRPr>
            </a:lvl9pPr>
          </a:lstStyle>
          <a:p>
            <a:pPr algn="l"/>
            <a:r>
              <a:rPr lang="en-US" sz="4000" dirty="0">
                <a:solidFill>
                  <a:schemeClr val="bg1"/>
                </a:solidFill>
                <a:latin typeface="Franklin Gothic Demi Cond" panose="020B0706030402020204" pitchFamily="34" charset="0"/>
              </a:rPr>
              <a:t>User Roles</a:t>
            </a:r>
          </a:p>
        </p:txBody>
      </p:sp>
    </p:spTree>
    <p:extLst>
      <p:ext uri="{BB962C8B-B14F-4D97-AF65-F5344CB8AC3E}">
        <p14:creationId xmlns:p14="http://schemas.microsoft.com/office/powerpoint/2010/main" val="14254175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3794F41-E2F5-7998-3587-807A510AFF8E}"/>
              </a:ext>
            </a:extLst>
          </p:cNvPr>
          <p:cNvSpPr>
            <a:spLocks noGrp="1"/>
          </p:cNvSpPr>
          <p:nvPr>
            <p:ph sz="quarter" idx="10"/>
          </p:nvPr>
        </p:nvSpPr>
        <p:spPr>
          <a:xfrm>
            <a:off x="457200" y="1323748"/>
            <a:ext cx="8229600" cy="4495800"/>
          </a:xfrm>
        </p:spPr>
        <p:txBody>
          <a:bodyPr/>
          <a:lstStyle/>
          <a:p>
            <a:r>
              <a:rPr lang="en-US" sz="1800" dirty="0">
                <a:latin typeface="Franklin Gothic Book"/>
              </a:rPr>
              <a:t>You can view your profile and role by navigating to </a:t>
            </a:r>
            <a:r>
              <a:rPr lang="en-US" sz="1800" b="1" dirty="0">
                <a:latin typeface="Franklin Gothic Book"/>
              </a:rPr>
              <a:t>System &gt; Profile</a:t>
            </a:r>
            <a:r>
              <a:rPr lang="en-US" sz="1800" dirty="0">
                <a:latin typeface="Franklin Gothic Book"/>
              </a:rPr>
              <a:t>.  On this screen you can also change your password.</a:t>
            </a:r>
          </a:p>
        </p:txBody>
      </p:sp>
      <p:pic>
        <p:nvPicPr>
          <p:cNvPr id="4" name="Picture 4" descr="Graphical user interface, application&#10;&#10;Description automatically generated">
            <a:extLst>
              <a:ext uri="{FF2B5EF4-FFF2-40B4-BE49-F238E27FC236}">
                <a16:creationId xmlns:a16="http://schemas.microsoft.com/office/drawing/2014/main" id="{3632D2E6-6EBD-EFD5-8A60-E428CD337F94}"/>
              </a:ext>
            </a:extLst>
          </p:cNvPr>
          <p:cNvPicPr>
            <a:picLocks noChangeAspect="1"/>
          </p:cNvPicPr>
          <p:nvPr/>
        </p:nvPicPr>
        <p:blipFill>
          <a:blip r:embed="rId2"/>
          <a:stretch>
            <a:fillRect/>
          </a:stretch>
        </p:blipFill>
        <p:spPr>
          <a:xfrm>
            <a:off x="457200" y="2089541"/>
            <a:ext cx="8229600" cy="3861791"/>
          </a:xfrm>
          <a:prstGeom prst="rect">
            <a:avLst/>
          </a:prstGeom>
          <a:ln>
            <a:solidFill>
              <a:schemeClr val="bg1">
                <a:lumMod val="85000"/>
              </a:schemeClr>
            </a:solidFill>
          </a:ln>
          <a:effectLst>
            <a:outerShdw blurRad="50800" dist="38100" dir="2700000" algn="tl" rotWithShape="0">
              <a:prstClr val="black">
                <a:alpha val="40000"/>
              </a:prstClr>
            </a:outerShdw>
          </a:effectLst>
        </p:spPr>
      </p:pic>
      <p:sp>
        <p:nvSpPr>
          <p:cNvPr id="6" name="Title 4">
            <a:extLst>
              <a:ext uri="{FF2B5EF4-FFF2-40B4-BE49-F238E27FC236}">
                <a16:creationId xmlns:a16="http://schemas.microsoft.com/office/drawing/2014/main" id="{B99B7392-A35F-4CC6-8595-A020EF1B9E37}"/>
              </a:ext>
            </a:extLst>
          </p:cNvPr>
          <p:cNvSpPr txBox="1">
            <a:spLocks/>
          </p:cNvSpPr>
          <p:nvPr/>
        </p:nvSpPr>
        <p:spPr bwMode="auto">
          <a:xfrm>
            <a:off x="457200" y="304800"/>
            <a:ext cx="8229600" cy="760520"/>
          </a:xfrm>
          <a:prstGeom prst="rect">
            <a:avLst/>
          </a:prstGeom>
          <a:solidFill>
            <a:srgbClr val="0079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anklin Gothic Book" panose="020B0503020102020204" pitchFamily="34" charset="0"/>
              </a:defRPr>
            </a:lvl2pPr>
            <a:lvl3pPr algn="ctr" rtl="0" eaLnBrk="1" fontAlgn="base" hangingPunct="1">
              <a:spcBef>
                <a:spcPct val="0"/>
              </a:spcBef>
              <a:spcAft>
                <a:spcPct val="0"/>
              </a:spcAft>
              <a:defRPr sz="4400">
                <a:solidFill>
                  <a:schemeClr val="tx1"/>
                </a:solidFill>
                <a:latin typeface="Franklin Gothic Book" panose="020B0503020102020204" pitchFamily="34" charset="0"/>
              </a:defRPr>
            </a:lvl3pPr>
            <a:lvl4pPr algn="ctr" rtl="0" eaLnBrk="1" fontAlgn="base" hangingPunct="1">
              <a:spcBef>
                <a:spcPct val="0"/>
              </a:spcBef>
              <a:spcAft>
                <a:spcPct val="0"/>
              </a:spcAft>
              <a:defRPr sz="4400">
                <a:solidFill>
                  <a:schemeClr val="tx1"/>
                </a:solidFill>
                <a:latin typeface="Franklin Gothic Book" panose="020B0503020102020204" pitchFamily="34" charset="0"/>
              </a:defRPr>
            </a:lvl4pPr>
            <a:lvl5pPr algn="ctr" rtl="0" eaLnBrk="1" fontAlgn="base" hangingPunct="1">
              <a:spcBef>
                <a:spcPct val="0"/>
              </a:spcBef>
              <a:spcAft>
                <a:spcPct val="0"/>
              </a:spcAft>
              <a:defRPr sz="4400">
                <a:solidFill>
                  <a:schemeClr val="tx1"/>
                </a:solidFill>
                <a:latin typeface="Franklin Gothic Book" panose="020B0503020102020204" pitchFamily="34" charset="0"/>
              </a:defRPr>
            </a:lvl5pPr>
            <a:lvl6pPr marL="457200" algn="ctr" rtl="0" eaLnBrk="1" fontAlgn="base" hangingPunct="1">
              <a:spcBef>
                <a:spcPct val="0"/>
              </a:spcBef>
              <a:spcAft>
                <a:spcPct val="0"/>
              </a:spcAft>
              <a:defRPr sz="4400">
                <a:solidFill>
                  <a:schemeClr val="tx1"/>
                </a:solidFill>
                <a:latin typeface="Franklin Gothic Book" panose="020B0503020102020204" pitchFamily="34" charset="0"/>
              </a:defRPr>
            </a:lvl6pPr>
            <a:lvl7pPr marL="914400" algn="ctr" rtl="0" eaLnBrk="1" fontAlgn="base" hangingPunct="1">
              <a:spcBef>
                <a:spcPct val="0"/>
              </a:spcBef>
              <a:spcAft>
                <a:spcPct val="0"/>
              </a:spcAft>
              <a:defRPr sz="4400">
                <a:solidFill>
                  <a:schemeClr val="tx1"/>
                </a:solidFill>
                <a:latin typeface="Franklin Gothic Book" panose="020B0503020102020204" pitchFamily="34" charset="0"/>
              </a:defRPr>
            </a:lvl7pPr>
            <a:lvl8pPr marL="1371600" algn="ctr" rtl="0" eaLnBrk="1" fontAlgn="base" hangingPunct="1">
              <a:spcBef>
                <a:spcPct val="0"/>
              </a:spcBef>
              <a:spcAft>
                <a:spcPct val="0"/>
              </a:spcAft>
              <a:defRPr sz="4400">
                <a:solidFill>
                  <a:schemeClr val="tx1"/>
                </a:solidFill>
                <a:latin typeface="Franklin Gothic Book" panose="020B0503020102020204" pitchFamily="34" charset="0"/>
              </a:defRPr>
            </a:lvl8pPr>
            <a:lvl9pPr marL="1828800" algn="ctr" rtl="0" eaLnBrk="1" fontAlgn="base" hangingPunct="1">
              <a:spcBef>
                <a:spcPct val="0"/>
              </a:spcBef>
              <a:spcAft>
                <a:spcPct val="0"/>
              </a:spcAft>
              <a:defRPr sz="4400">
                <a:solidFill>
                  <a:schemeClr val="tx1"/>
                </a:solidFill>
                <a:latin typeface="Franklin Gothic Book" panose="020B0503020102020204" pitchFamily="34" charset="0"/>
              </a:defRPr>
            </a:lvl9pPr>
          </a:lstStyle>
          <a:p>
            <a:pPr algn="l"/>
            <a:r>
              <a:rPr lang="en-US" sz="4000" dirty="0">
                <a:solidFill>
                  <a:schemeClr val="bg1"/>
                </a:solidFill>
                <a:latin typeface="Franklin Gothic Demi Cond" panose="020B0706030402020204" pitchFamily="34" charset="0"/>
              </a:rPr>
              <a:t>What is My Role?</a:t>
            </a:r>
          </a:p>
        </p:txBody>
      </p:sp>
    </p:spTree>
    <p:extLst>
      <p:ext uri="{BB962C8B-B14F-4D97-AF65-F5344CB8AC3E}">
        <p14:creationId xmlns:p14="http://schemas.microsoft.com/office/powerpoint/2010/main" val="25362372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52C0195-2A59-D6CE-E8B6-A989C4948485}"/>
              </a:ext>
            </a:extLst>
          </p:cNvPr>
          <p:cNvSpPr>
            <a:spLocks noGrp="1"/>
          </p:cNvSpPr>
          <p:nvPr>
            <p:ph type="title"/>
          </p:nvPr>
        </p:nvSpPr>
        <p:spPr>
          <a:xfrm>
            <a:off x="457200" y="304800"/>
            <a:ext cx="8229600" cy="760520"/>
          </a:xfrm>
          <a:solidFill>
            <a:srgbClr val="007935"/>
          </a:solidFill>
        </p:spPr>
        <p:txBody>
          <a:bodyPr/>
          <a:lstStyle/>
          <a:p>
            <a:pPr algn="l"/>
            <a:r>
              <a:rPr lang="en-US" dirty="0">
                <a:solidFill>
                  <a:schemeClr val="bg1"/>
                </a:solidFill>
                <a:latin typeface="Franklin Gothic Demi Cond" panose="020B0706030402020204" pitchFamily="34" charset="0"/>
              </a:rPr>
              <a:t>Agenda</a:t>
            </a:r>
          </a:p>
        </p:txBody>
      </p:sp>
      <p:sp>
        <p:nvSpPr>
          <p:cNvPr id="6" name="Text Placeholder 5">
            <a:extLst>
              <a:ext uri="{FF2B5EF4-FFF2-40B4-BE49-F238E27FC236}">
                <a16:creationId xmlns:a16="http://schemas.microsoft.com/office/drawing/2014/main" id="{2D8941A8-A615-C954-016D-E294FA958258}"/>
              </a:ext>
            </a:extLst>
          </p:cNvPr>
          <p:cNvSpPr>
            <a:spLocks noGrp="1"/>
          </p:cNvSpPr>
          <p:nvPr>
            <p:ph type="body" sz="quarter" idx="10"/>
          </p:nvPr>
        </p:nvSpPr>
        <p:spPr>
          <a:xfrm>
            <a:off x="533400" y="1325880"/>
            <a:ext cx="8153400" cy="4343400"/>
          </a:xfrm>
        </p:spPr>
        <p:txBody>
          <a:bodyPr/>
          <a:lstStyle/>
          <a:p>
            <a:r>
              <a:rPr lang="en-US" sz="1800" dirty="0">
                <a:latin typeface="Franklin Gothic Book" panose="020B0503020102020204" pitchFamily="34" charset="0"/>
              </a:rPr>
              <a:t>Welcome and Introductions</a:t>
            </a:r>
          </a:p>
          <a:p>
            <a:r>
              <a:rPr lang="en-US" sz="1800" dirty="0">
                <a:latin typeface="Franklin Gothic Book" panose="020B0503020102020204" pitchFamily="34" charset="0"/>
              </a:rPr>
              <a:t>VTCAP Assessment Overview and Key Dates</a:t>
            </a:r>
          </a:p>
          <a:p>
            <a:r>
              <a:rPr lang="en-US" sz="1800" dirty="0">
                <a:latin typeface="Franklin Gothic Book" panose="020B0503020102020204" pitchFamily="34" charset="0"/>
              </a:rPr>
              <a:t>Assessment Delivery and Management (ADAM)</a:t>
            </a:r>
          </a:p>
          <a:p>
            <a:pPr lvl="1"/>
            <a:r>
              <a:rPr lang="en-US" sz="1400" dirty="0">
                <a:latin typeface="Franklin Gothic Book" panose="020B0503020102020204" pitchFamily="34" charset="0"/>
              </a:rPr>
              <a:t>Logging in</a:t>
            </a:r>
          </a:p>
          <a:p>
            <a:pPr lvl="1"/>
            <a:r>
              <a:rPr lang="en-US" sz="1400" dirty="0">
                <a:latin typeface="Franklin Gothic Book" panose="020B0503020102020204" pitchFamily="34" charset="0"/>
              </a:rPr>
              <a:t>Rostering</a:t>
            </a:r>
          </a:p>
          <a:p>
            <a:pPr lvl="1"/>
            <a:r>
              <a:rPr lang="en-US" sz="1400" dirty="0">
                <a:latin typeface="Franklin Gothic Book" panose="020B0503020102020204" pitchFamily="34" charset="0"/>
              </a:rPr>
              <a:t>Accommodations</a:t>
            </a:r>
          </a:p>
          <a:p>
            <a:pPr lvl="1"/>
            <a:r>
              <a:rPr lang="en-US" sz="1400" dirty="0">
                <a:latin typeface="Franklin Gothic Book" panose="020B0503020102020204" pitchFamily="34" charset="0"/>
              </a:rPr>
              <a:t>Classes</a:t>
            </a:r>
          </a:p>
          <a:p>
            <a:pPr lvl="1"/>
            <a:r>
              <a:rPr lang="en-US" sz="1400" dirty="0">
                <a:latin typeface="Franklin Gothic Book" panose="020B0503020102020204" pitchFamily="34" charset="0"/>
              </a:rPr>
              <a:t>Users</a:t>
            </a:r>
          </a:p>
          <a:p>
            <a:pPr lvl="1"/>
            <a:r>
              <a:rPr lang="en-US" sz="1400" dirty="0">
                <a:latin typeface="Franklin Gothic Book" panose="020B0503020102020204" pitchFamily="34" charset="0"/>
              </a:rPr>
              <a:t>Test administration and proctoring</a:t>
            </a:r>
          </a:p>
          <a:p>
            <a:r>
              <a:rPr lang="en-US" sz="1800" dirty="0">
                <a:latin typeface="Franklin Gothic Book" panose="020B0503020102020204" pitchFamily="34" charset="0"/>
              </a:rPr>
              <a:t>TestNav</a:t>
            </a:r>
          </a:p>
          <a:p>
            <a:pPr lvl="1"/>
            <a:r>
              <a:rPr lang="en-US" sz="1400" dirty="0">
                <a:latin typeface="Franklin Gothic Book" panose="020B0503020102020204" pitchFamily="34" charset="0"/>
              </a:rPr>
              <a:t>Student testing experience</a:t>
            </a:r>
          </a:p>
          <a:p>
            <a:pPr lvl="1"/>
            <a:r>
              <a:rPr lang="en-US" sz="1400" dirty="0">
                <a:latin typeface="Franklin Gothic Book" panose="020B0503020102020204" pitchFamily="34" charset="0"/>
              </a:rPr>
              <a:t>Technology set up</a:t>
            </a:r>
          </a:p>
          <a:p>
            <a:pPr lvl="1"/>
            <a:r>
              <a:rPr lang="en-US" sz="1400" dirty="0">
                <a:latin typeface="Franklin Gothic Book" panose="020B0503020102020204" pitchFamily="34" charset="0"/>
              </a:rPr>
              <a:t>Resources and troubleshooting</a:t>
            </a:r>
          </a:p>
          <a:p>
            <a:r>
              <a:rPr lang="en-US" sz="1800" dirty="0">
                <a:latin typeface="Franklin Gothic Book" panose="020B0503020102020204" pitchFamily="34" charset="0"/>
              </a:rPr>
              <a:t>Test Security</a:t>
            </a:r>
          </a:p>
          <a:p>
            <a:r>
              <a:rPr lang="en-US" sz="1800" dirty="0">
                <a:latin typeface="Franklin Gothic Book" panose="020B0503020102020204" pitchFamily="34" charset="0"/>
              </a:rPr>
              <a:t>Before, During, and After Testing</a:t>
            </a:r>
          </a:p>
          <a:p>
            <a:r>
              <a:rPr lang="en-US" sz="1800" dirty="0">
                <a:latin typeface="Franklin Gothic Book" panose="020B0503020102020204" pitchFamily="34" charset="0"/>
              </a:rPr>
              <a:t>Print Materials</a:t>
            </a:r>
          </a:p>
          <a:p>
            <a:r>
              <a:rPr lang="en-US" sz="1800" dirty="0">
                <a:latin typeface="Franklin Gothic Book" panose="020B0503020102020204" pitchFamily="34" charset="0"/>
              </a:rPr>
              <a:t>Resources and Support</a:t>
            </a:r>
          </a:p>
        </p:txBody>
      </p:sp>
    </p:spTree>
    <p:extLst>
      <p:ext uri="{BB962C8B-B14F-4D97-AF65-F5344CB8AC3E}">
        <p14:creationId xmlns:p14="http://schemas.microsoft.com/office/powerpoint/2010/main" val="7335772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7667" y="2661481"/>
            <a:ext cx="3587751" cy="1535037"/>
          </a:xfrm>
        </p:spPr>
        <p:txBody>
          <a:bodyPr/>
          <a:lstStyle/>
          <a:p>
            <a:pPr>
              <a:lnSpc>
                <a:spcPct val="100000"/>
              </a:lnSpc>
            </a:pPr>
            <a:r>
              <a:rPr lang="en-GB" sz="4400" dirty="0"/>
              <a:t>Roster Validation</a:t>
            </a:r>
            <a:endParaRPr lang="en-US" sz="4400" dirty="0"/>
          </a:p>
        </p:txBody>
      </p:sp>
      <p:sp>
        <p:nvSpPr>
          <p:cNvPr id="8" name="Picture Placeholder 7"/>
          <p:cNvSpPr>
            <a:spLocks noGrp="1"/>
          </p:cNvSpPr>
          <p:nvPr>
            <p:ph type="pic" sz="quarter" idx="10"/>
          </p:nvPr>
        </p:nvSpPr>
        <p:spPr>
          <a:xfrm>
            <a:off x="4907359" y="0"/>
            <a:ext cx="4236641" cy="6858000"/>
          </a:xfrm>
        </p:spPr>
        <p:txBody>
          <a:bodyPr/>
          <a:lstStyle/>
          <a:p>
            <a:endParaRPr lang="en-US"/>
          </a:p>
        </p:txBody>
      </p:sp>
      <p:cxnSp>
        <p:nvCxnSpPr>
          <p:cNvPr id="5" name="Straight Connector 4"/>
          <p:cNvCxnSpPr/>
          <p:nvPr/>
        </p:nvCxnSpPr>
        <p:spPr>
          <a:xfrm>
            <a:off x="8465042" y="6504780"/>
            <a:ext cx="0" cy="864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txBox="1">
            <a:spLocks/>
          </p:cNvSpPr>
          <p:nvPr/>
        </p:nvSpPr>
        <p:spPr>
          <a:xfrm>
            <a:off x="8497765" y="6489578"/>
            <a:ext cx="433138" cy="125534"/>
          </a:xfrm>
          <a:prstGeom prst="rect">
            <a:avLst/>
          </a:prstGeom>
        </p:spPr>
        <p:txBody>
          <a:bodyPr vert="horz" lIns="0" tIns="0" rIns="0" bIns="0" rtlCol="0" anchor="ctr" anchorCtr="0"/>
          <a:lstStyle>
            <a:defPPr>
              <a:defRPr lang="en-US"/>
            </a:defPPr>
            <a:lvl1pPr marL="0" algn="l" defTabSz="914400" rtl="0" eaLnBrk="1" latinLnBrk="0" hangingPunct="1">
              <a:defRPr sz="800" b="1" kern="1200">
                <a:solidFill>
                  <a:schemeClr val="tx2"/>
                </a:solidFill>
                <a:latin typeface="+mn-lt"/>
                <a:ea typeface="Lato Light" panose="020F0502020204030203" pitchFamily="34" charset="0"/>
                <a:cs typeface="Lato Light" panose="020F050202020403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DDBE135E-2566-4748-853C-8A3B78F0FB00}" type="slidenum">
              <a:rPr kumimoji="0" lang="en-GB" sz="800" b="1" i="0" u="none" strike="noStrike" kern="1200" cap="none" spc="0" normalizeH="0" baseline="0" noProof="0" smtClean="0">
                <a:ln>
                  <a:noFill/>
                </a:ln>
                <a:solidFill>
                  <a:srgbClr val="00853F"/>
                </a:solidFill>
                <a:effectLst/>
                <a:uLnTx/>
                <a:uFillTx/>
                <a:latin typeface="Palatino Linotype"/>
              </a:rPr>
              <a:pPr marL="0" marR="0" lvl="0" indent="0" algn="l" defTabSz="914400" rtl="0" eaLnBrk="1" fontAlgn="base" latinLnBrk="0" hangingPunct="1">
                <a:lnSpc>
                  <a:spcPct val="100000"/>
                </a:lnSpc>
                <a:spcBef>
                  <a:spcPct val="0"/>
                </a:spcBef>
                <a:spcAft>
                  <a:spcPct val="0"/>
                </a:spcAft>
                <a:buClrTx/>
                <a:buSzTx/>
                <a:buFontTx/>
                <a:buNone/>
                <a:tabLst/>
                <a:defRPr/>
              </a:pPr>
              <a:t>20</a:t>
            </a:fld>
            <a:endParaRPr kumimoji="0" lang="en-GB" sz="800" b="1" i="0" u="none" strike="noStrike" kern="1200" cap="none" spc="0" normalizeH="0" baseline="0" noProof="0">
              <a:ln>
                <a:noFill/>
              </a:ln>
              <a:solidFill>
                <a:srgbClr val="00853F"/>
              </a:solidFill>
              <a:effectLst/>
              <a:uLnTx/>
              <a:uFillTx/>
              <a:latin typeface="Palatino Linotype"/>
            </a:endParaRPr>
          </a:p>
        </p:txBody>
      </p:sp>
      <p:sp>
        <p:nvSpPr>
          <p:cNvPr id="7" name="Text Placeholder 7"/>
          <p:cNvSpPr txBox="1">
            <a:spLocks/>
          </p:cNvSpPr>
          <p:nvPr/>
        </p:nvSpPr>
        <p:spPr>
          <a:xfrm>
            <a:off x="6293644" y="6494370"/>
            <a:ext cx="2135978" cy="116681"/>
          </a:xfrm>
          <a:prstGeom prst="rect">
            <a:avLst/>
          </a:prstGeom>
        </p:spPr>
        <p:txBody>
          <a:bodyPr lIns="0" tIns="0" rIns="0" bIns="0" anchor="b" anchorCtr="0"/>
          <a:lstStyle>
            <a:lvl1pPr marL="0" indent="0" algn="r" defTabSz="914400" rtl="0" eaLnBrk="1" latinLnBrk="0" hangingPunct="1">
              <a:lnSpc>
                <a:spcPct val="100000"/>
              </a:lnSpc>
              <a:spcBef>
                <a:spcPts val="0"/>
              </a:spcBef>
              <a:spcAft>
                <a:spcPts val="0"/>
              </a:spcAft>
              <a:buFont typeface="Arial" pitchFamily="34" charset="0"/>
              <a:buNone/>
              <a:defRPr sz="700" b="1" i="0" kern="1200" spc="20" baseline="0">
                <a:solidFill>
                  <a:schemeClr val="tx2"/>
                </a:solidFill>
                <a:latin typeface="+mn-lt"/>
                <a:ea typeface="Lato Medium" panose="020F0502020204030203" pitchFamily="34" charset="0"/>
                <a:cs typeface="Lato Medium" panose="020F0502020204030203" pitchFamily="34" charset="0"/>
              </a:defRPr>
            </a:lvl1pPr>
            <a:lvl2pPr marL="0" indent="0" algn="l" defTabSz="914400" rtl="0" eaLnBrk="1" latinLnBrk="0" hangingPunct="1">
              <a:lnSpc>
                <a:spcPts val="1300"/>
              </a:lnSpc>
              <a:spcBef>
                <a:spcPts val="0"/>
              </a:spcBef>
              <a:spcAft>
                <a:spcPts val="850"/>
              </a:spcAft>
              <a:buClr>
                <a:schemeClr val="tx1"/>
              </a:buClr>
              <a:buFont typeface="+mj-lt"/>
              <a:buNone/>
              <a:defRPr sz="1200" kern="1200" spc="20" baseline="0">
                <a:solidFill>
                  <a:schemeClr val="bg2"/>
                </a:solidFill>
                <a:latin typeface="+mn-lt"/>
                <a:ea typeface="+mn-ea"/>
                <a:cs typeface="+mn-cs"/>
              </a:defRPr>
            </a:lvl2pPr>
            <a:lvl3pPr marL="144463" indent="-104775" algn="l" defTabSz="914400" rtl="0" eaLnBrk="1" latinLnBrk="0" hangingPunct="1">
              <a:lnSpc>
                <a:spcPts val="1300"/>
              </a:lnSpc>
              <a:spcBef>
                <a:spcPts val="0"/>
              </a:spcBef>
              <a:spcAft>
                <a:spcPts val="850"/>
              </a:spcAft>
              <a:buClr>
                <a:schemeClr val="tx1"/>
              </a:buClr>
              <a:buFont typeface="Arial" pitchFamily="34" charset="0"/>
              <a:buChar char="̶"/>
              <a:defRPr sz="1200" kern="1200" spc="20" baseline="0">
                <a:solidFill>
                  <a:schemeClr val="bg2"/>
                </a:solidFill>
                <a:latin typeface="+mn-lt"/>
                <a:ea typeface="+mn-ea"/>
                <a:cs typeface="+mn-cs"/>
              </a:defRPr>
            </a:lvl3pPr>
            <a:lvl4pPr marL="781050" indent="0" algn="l" defTabSz="914400" rtl="0" eaLnBrk="1" latinLnBrk="0" hangingPunct="1">
              <a:lnSpc>
                <a:spcPts val="1500"/>
              </a:lnSpc>
              <a:spcBef>
                <a:spcPts val="0"/>
              </a:spcBef>
              <a:spcAft>
                <a:spcPts val="850"/>
              </a:spcAft>
              <a:buClr>
                <a:schemeClr val="tx1"/>
              </a:buClr>
              <a:buFont typeface="Arial" pitchFamily="34" charset="0"/>
              <a:buNone/>
              <a:defRPr sz="1200" kern="1200">
                <a:solidFill>
                  <a:schemeClr val="bg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ts val="0"/>
              </a:spcBef>
              <a:spcAft>
                <a:spcPts val="0"/>
              </a:spcAft>
              <a:buClrTx/>
              <a:buSzTx/>
              <a:buFont typeface="Arial" pitchFamily="34" charset="0"/>
              <a:buNone/>
              <a:tabLst/>
              <a:defRPr/>
            </a:pPr>
            <a:r>
              <a:rPr kumimoji="0" lang="en-GB" sz="700" b="1" i="0" u="none" strike="noStrike" kern="1200" cap="none" spc="0" normalizeH="0" baseline="0" noProof="0">
                <a:ln>
                  <a:noFill/>
                </a:ln>
                <a:solidFill>
                  <a:srgbClr val="00853F"/>
                </a:solidFill>
                <a:effectLst/>
                <a:uLnTx/>
                <a:uFillTx/>
                <a:latin typeface="Palatino Linotype"/>
                <a:ea typeface="Lato Medium" panose="020F0502020204030203" pitchFamily="34" charset="0"/>
                <a:cs typeface="Lato Medium" panose="020F0502020204030203" pitchFamily="34" charset="0"/>
              </a:rPr>
              <a:t>Presentation Title Arial Bold 7 </a:t>
            </a:r>
            <a:r>
              <a:rPr kumimoji="0" lang="en-GB" sz="700" b="1" i="0" u="none" strike="noStrike" kern="1200" cap="none" spc="0" normalizeH="0" baseline="0" noProof="0" err="1">
                <a:ln>
                  <a:noFill/>
                </a:ln>
                <a:solidFill>
                  <a:srgbClr val="00853F"/>
                </a:solidFill>
                <a:effectLst/>
                <a:uLnTx/>
                <a:uFillTx/>
                <a:latin typeface="Palatino Linotype"/>
                <a:ea typeface="Lato Medium" panose="020F0502020204030203" pitchFamily="34" charset="0"/>
                <a:cs typeface="Lato Medium" panose="020F0502020204030203" pitchFamily="34" charset="0"/>
              </a:rPr>
              <a:t>pt</a:t>
            </a:r>
            <a:endParaRPr kumimoji="0" lang="en-US" sz="700" b="1" i="0" u="none" strike="noStrike" kern="1200" cap="none" spc="0" normalizeH="0" baseline="0" noProof="0">
              <a:ln>
                <a:noFill/>
              </a:ln>
              <a:solidFill>
                <a:srgbClr val="00853F"/>
              </a:solidFill>
              <a:effectLst/>
              <a:uLnTx/>
              <a:uFillTx/>
              <a:latin typeface="Palatino Linotype"/>
              <a:ea typeface="Lato Medium" panose="020F0502020204030203" pitchFamily="34" charset="0"/>
              <a:cs typeface="Lato Medium" panose="020F0502020204030203" pitchFamily="34" charset="0"/>
            </a:endParaRPr>
          </a:p>
        </p:txBody>
      </p:sp>
      <p:sp>
        <p:nvSpPr>
          <p:cNvPr id="10" name="TextBox 9"/>
          <p:cNvSpPr txBox="1"/>
          <p:nvPr/>
        </p:nvSpPr>
        <p:spPr>
          <a:xfrm>
            <a:off x="6681183" y="161925"/>
            <a:ext cx="2247410" cy="230832"/>
          </a:xfrm>
          <a:prstGeom prst="rect">
            <a:avLst/>
          </a:prstGeom>
          <a:noFill/>
        </p:spPr>
        <p:txBody>
          <a:bodyPr wrap="none" lIns="0" tIns="0" rIns="0" bIns="0" rtlCol="0">
            <a:spAutoFit/>
          </a:bodyPr>
          <a:lstStyle/>
          <a:p>
            <a:pPr marL="0" marR="0" lvl="0" indent="0" algn="r" defTabSz="914400" rtl="0" eaLnBrk="1" fontAlgn="base" latinLnBrk="0" hangingPunct="1">
              <a:lnSpc>
                <a:spcPts val="900"/>
              </a:lnSpc>
              <a:spcBef>
                <a:spcPct val="0"/>
              </a:spcBef>
              <a:spcAft>
                <a:spcPct val="0"/>
              </a:spcAft>
              <a:buClrTx/>
              <a:buSzTx/>
              <a:buFontTx/>
              <a:buNone/>
              <a:tabLst/>
              <a:defRPr/>
            </a:pPr>
            <a:r>
              <a:rPr kumimoji="0" lang="en-GB" sz="700" b="0" i="0" u="none" strike="noStrike" kern="1200" cap="none" spc="0" normalizeH="0" baseline="0" noProof="0">
                <a:ln>
                  <a:noFill/>
                </a:ln>
                <a:solidFill>
                  <a:srgbClr val="000000"/>
                </a:solidFill>
                <a:effectLst/>
                <a:uLnTx/>
                <a:uFillTx/>
                <a:latin typeface="Palatino Linotype" panose="02040502050505030304" pitchFamily="18" charset="0"/>
                <a:ea typeface="+mn-ea"/>
                <a:cs typeface="Arial" panose="020B0604020202020204" pitchFamily="34" charset="0"/>
              </a:rPr>
              <a:t>Image by Photographer's Name (Credit in black type) or </a:t>
            </a:r>
          </a:p>
          <a:p>
            <a:pPr marL="0" marR="0" lvl="0" indent="0" algn="r" defTabSz="914400" rtl="0" eaLnBrk="1" fontAlgn="base" latinLnBrk="0" hangingPunct="1">
              <a:lnSpc>
                <a:spcPts val="900"/>
              </a:lnSpc>
              <a:spcBef>
                <a:spcPct val="0"/>
              </a:spcBef>
              <a:spcAft>
                <a:spcPct val="0"/>
              </a:spcAft>
              <a:buClrTx/>
              <a:buSzTx/>
              <a:buFontTx/>
              <a:buNone/>
              <a:tabLst/>
              <a:defRPr/>
            </a:pPr>
            <a:r>
              <a:rPr kumimoji="0" lang="en-GB" sz="700" b="0" i="0" u="none" strike="noStrike" kern="1200" cap="none" spc="0" normalizeH="0" baseline="0" noProof="0">
                <a:ln>
                  <a:noFill/>
                </a:ln>
                <a:solidFill>
                  <a:srgbClr val="FFFFFF"/>
                </a:solidFill>
                <a:effectLst/>
                <a:uLnTx/>
                <a:uFillTx/>
                <a:latin typeface="Palatino Linotype" panose="02040502050505030304" pitchFamily="18" charset="0"/>
                <a:ea typeface="+mn-ea"/>
                <a:cs typeface="Arial" panose="020B0604020202020204" pitchFamily="34" charset="0"/>
              </a:rPr>
              <a:t>Image by Photographer's Name (Credit in white type)</a:t>
            </a:r>
          </a:p>
        </p:txBody>
      </p:sp>
      <p:pic>
        <p:nvPicPr>
          <p:cNvPr id="14" name="Picture 13"/>
          <p:cNvPicPr>
            <a:picLocks noChangeAspect="1"/>
          </p:cNvPicPr>
          <p:nvPr/>
        </p:nvPicPr>
        <p:blipFill rotWithShape="1">
          <a:blip r:embed="rId2">
            <a:extLst>
              <a:ext uri="{28A0092B-C50C-407E-A947-70E740481C1C}">
                <a14:useLocalDpi xmlns:a14="http://schemas.microsoft.com/office/drawing/2010/main" val="0"/>
              </a:ext>
            </a:extLst>
          </a:blip>
          <a:srcRect l="41003" r="9359"/>
          <a:stretch/>
        </p:blipFill>
        <p:spPr bwMode="auto">
          <a:xfrm>
            <a:off x="4907359" y="0"/>
            <a:ext cx="4236641" cy="68664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70338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A82A254-D88E-430A-8E18-F55D9A98C229}"/>
              </a:ext>
            </a:extLst>
          </p:cNvPr>
          <p:cNvSpPr txBox="1"/>
          <p:nvPr/>
        </p:nvSpPr>
        <p:spPr>
          <a:xfrm>
            <a:off x="457200" y="1325880"/>
            <a:ext cx="8229600" cy="4801314"/>
          </a:xfrm>
          <a:prstGeom prst="rect">
            <a:avLst/>
          </a:prstGeom>
          <a:noFill/>
        </p:spPr>
        <p:txBody>
          <a:bodyPr wrap="square" lIns="91440" tIns="45720" rIns="91440" bIns="45720" rtlCol="0" anchor="t">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Franklin Gothic Book" panose="020B0503020102020204" pitchFamily="34" charset="0"/>
                <a:cs typeface="Arial"/>
              </a:rPr>
              <a:t>To search for a user including students:</a:t>
            </a:r>
            <a:endParaRPr kumimoji="0" lang="en-US" sz="1800" b="0" i="0" u="none" strike="noStrike" kern="1200" cap="none" spc="0" normalizeH="0" baseline="0" noProof="0" dirty="0">
              <a:ln>
                <a:noFill/>
              </a:ln>
              <a:solidFill>
                <a:prstClr val="black"/>
              </a:solidFill>
              <a:effectLst/>
              <a:uLnTx/>
              <a:uFillTx/>
              <a:latin typeface="Franklin Gothic Book" panose="020B0503020102020204" pitchFamily="34" charset="0"/>
            </a:endParaRPr>
          </a:p>
          <a:p>
            <a:pPr marL="285750" marR="0" lvl="0" indent="-285750" algn="l" defTabSz="914400" rtl="0" eaLnBrk="1" fontAlgn="base" latinLnBrk="0" hangingPunct="1">
              <a:lnSpc>
                <a:spcPct val="100000"/>
              </a:lnSpc>
              <a:spcBef>
                <a:spcPct val="0"/>
              </a:spcBef>
              <a:spcAft>
                <a:spcPct val="0"/>
              </a:spcAft>
              <a:buClrTx/>
              <a:buSzTx/>
              <a:buFont typeface="Arial"/>
              <a:buChar char="•"/>
              <a:tabLst/>
              <a:defRPr/>
            </a:pPr>
            <a:r>
              <a:rPr kumimoji="0" lang="en-US" sz="1800" b="0" i="0" u="none" strike="noStrike" kern="1200" cap="none" spc="0" normalizeH="0" baseline="0" noProof="0" dirty="0">
                <a:ln>
                  <a:noFill/>
                </a:ln>
                <a:solidFill>
                  <a:prstClr val="black"/>
                </a:solidFill>
                <a:effectLst/>
                <a:uLnTx/>
                <a:uFillTx/>
                <a:latin typeface="Franklin Gothic Book" panose="020B0503020102020204" pitchFamily="34" charset="0"/>
                <a:cs typeface="Arial"/>
              </a:rPr>
              <a:t>Go to </a:t>
            </a:r>
            <a:r>
              <a:rPr kumimoji="0" lang="en-US" sz="1800" b="1" i="0" u="none" strike="noStrike" kern="1200" cap="none" spc="0" normalizeH="0" baseline="0" noProof="0" dirty="0">
                <a:ln>
                  <a:noFill/>
                </a:ln>
                <a:solidFill>
                  <a:prstClr val="black"/>
                </a:solidFill>
                <a:effectLst/>
                <a:uLnTx/>
                <a:uFillTx/>
                <a:latin typeface="Franklin Gothic Book" panose="020B0503020102020204" pitchFamily="34" charset="0"/>
                <a:cs typeface="Arial"/>
              </a:rPr>
              <a:t>Rostering</a:t>
            </a:r>
            <a:r>
              <a:rPr kumimoji="0" lang="en-US" sz="1800" b="0" i="0" u="none" strike="noStrike" kern="1200" cap="none" spc="0" normalizeH="0" baseline="0" noProof="0" dirty="0">
                <a:ln>
                  <a:noFill/>
                </a:ln>
                <a:solidFill>
                  <a:prstClr val="black"/>
                </a:solidFill>
                <a:effectLst/>
                <a:uLnTx/>
                <a:uFillTx/>
                <a:latin typeface="Franklin Gothic Book" panose="020B0503020102020204" pitchFamily="34" charset="0"/>
                <a:cs typeface="Arial"/>
              </a:rPr>
              <a:t> &gt; </a:t>
            </a:r>
            <a:r>
              <a:rPr kumimoji="0" lang="en-US" sz="1800" b="1" i="0" u="none" strike="noStrike" kern="1200" cap="none" spc="0" normalizeH="0" baseline="0" noProof="0" dirty="0">
                <a:ln>
                  <a:noFill/>
                </a:ln>
                <a:solidFill>
                  <a:prstClr val="black"/>
                </a:solidFill>
                <a:effectLst/>
                <a:uLnTx/>
                <a:uFillTx/>
                <a:latin typeface="Franklin Gothic Book" panose="020B0503020102020204" pitchFamily="34" charset="0"/>
                <a:cs typeface="Arial"/>
              </a:rPr>
              <a:t>Users</a:t>
            </a:r>
            <a:r>
              <a:rPr kumimoji="0" lang="en-US" sz="1800" b="0" i="0" u="none" strike="noStrike" kern="1200" cap="none" spc="0" normalizeH="0" baseline="0" noProof="0" dirty="0">
                <a:ln>
                  <a:noFill/>
                </a:ln>
                <a:solidFill>
                  <a:prstClr val="black"/>
                </a:solidFill>
                <a:effectLst/>
                <a:uLnTx/>
                <a:uFillTx/>
                <a:latin typeface="Franklin Gothic Book" panose="020B0503020102020204" pitchFamily="34" charset="0"/>
                <a:cs typeface="Arial"/>
              </a:rPr>
              <a:t>.</a:t>
            </a:r>
            <a:endParaRPr kumimoji="0" lang="en-US" sz="1800" b="0" i="0" u="none" strike="noStrike" kern="1200" cap="none" spc="0" normalizeH="0" baseline="0" noProof="0" dirty="0">
              <a:ln>
                <a:noFill/>
              </a:ln>
              <a:solidFill>
                <a:prstClr val="black"/>
              </a:solidFill>
              <a:effectLst/>
              <a:uLnTx/>
              <a:uFillTx/>
              <a:latin typeface="Franklin Gothic Book" panose="020B0503020102020204" pitchFamily="34" charset="0"/>
            </a:endParaRPr>
          </a:p>
          <a:p>
            <a:pPr marL="285750" marR="0" lvl="0" indent="-285750" algn="l" defTabSz="914400" rtl="0" eaLnBrk="1" fontAlgn="base" latinLnBrk="0" hangingPunct="1">
              <a:lnSpc>
                <a:spcPct val="100000"/>
              </a:lnSpc>
              <a:spcBef>
                <a:spcPct val="0"/>
              </a:spcBef>
              <a:spcAft>
                <a:spcPct val="0"/>
              </a:spcAft>
              <a:buClrTx/>
              <a:buSzTx/>
              <a:buFont typeface="Arial"/>
              <a:buChar char="•"/>
              <a:tabLst/>
              <a:defRPr/>
            </a:pPr>
            <a:r>
              <a:rPr kumimoji="0" lang="en-US" sz="1800" b="0" i="0" u="none" strike="noStrike" kern="1200" cap="none" spc="0" normalizeH="0" baseline="0" noProof="0" dirty="0">
                <a:ln>
                  <a:noFill/>
                </a:ln>
                <a:solidFill>
                  <a:prstClr val="black"/>
                </a:solidFill>
                <a:effectLst/>
                <a:uLnTx/>
                <a:uFillTx/>
                <a:latin typeface="Franklin Gothic Book" panose="020B0503020102020204" pitchFamily="34" charset="0"/>
                <a:cs typeface="Arial"/>
              </a:rPr>
              <a:t>On the left side of the page, enter or select the appropriate filters. The search is dynamic, so you change the filter fields at any time to alter the search. </a:t>
            </a:r>
            <a:endParaRPr kumimoji="0" lang="en-US" sz="1800" b="0" i="0" u="none" strike="noStrike" kern="1200" cap="none" spc="0" normalizeH="0" baseline="0" noProof="0" dirty="0">
              <a:ln>
                <a:noFill/>
              </a:ln>
              <a:solidFill>
                <a:prstClr val="black"/>
              </a:solidFill>
              <a:effectLst/>
              <a:uLnTx/>
              <a:uFillTx/>
              <a:latin typeface="Franklin Gothic Book" panose="020B0503020102020204" pitchFamily="34" charset="0"/>
            </a:endParaRPr>
          </a:p>
          <a:p>
            <a:pPr marL="742950" marR="0" lvl="1" indent="-285750" algn="l" defTabSz="914400" rtl="0" eaLnBrk="1" fontAlgn="base" latinLnBrk="0" hangingPunct="1">
              <a:lnSpc>
                <a:spcPct val="100000"/>
              </a:lnSpc>
              <a:spcBef>
                <a:spcPct val="0"/>
              </a:spcBef>
              <a:spcAft>
                <a:spcPct val="0"/>
              </a:spcAft>
              <a:buClrTx/>
              <a:buSzTx/>
              <a:buFont typeface="Arial"/>
              <a:buChar char="•"/>
              <a:tabLst/>
              <a:defRPr/>
            </a:pPr>
            <a:r>
              <a:rPr kumimoji="0" lang="en-US" sz="1800" b="1" i="0" u="none" strike="noStrike" kern="1200" cap="none" spc="0" normalizeH="0" baseline="0" noProof="0" dirty="0">
                <a:ln>
                  <a:noFill/>
                </a:ln>
                <a:solidFill>
                  <a:prstClr val="black"/>
                </a:solidFill>
                <a:effectLst/>
                <a:uLnTx/>
                <a:uFillTx/>
                <a:latin typeface="Franklin Gothic Book" panose="020B0503020102020204" pitchFamily="34" charset="0"/>
                <a:cs typeface="Arial"/>
              </a:rPr>
              <a:t>Name –</a:t>
            </a:r>
            <a:r>
              <a:rPr kumimoji="0" lang="en-US" sz="1800" b="0" i="0" u="none" strike="noStrike" kern="1200" cap="none" spc="0" normalizeH="0" baseline="0" noProof="0" dirty="0">
                <a:ln>
                  <a:noFill/>
                </a:ln>
                <a:solidFill>
                  <a:prstClr val="black"/>
                </a:solidFill>
                <a:effectLst/>
                <a:uLnTx/>
                <a:uFillTx/>
                <a:latin typeface="Franklin Gothic Book" panose="020B0503020102020204" pitchFamily="34" charset="0"/>
                <a:cs typeface="Arial"/>
              </a:rPr>
              <a:t> Filter by keyword on the following fields:</a:t>
            </a:r>
            <a:endParaRPr kumimoji="0" lang="en-US" sz="1800" b="0" i="0" u="none" strike="noStrike" kern="1200" cap="none" spc="0" normalizeH="0" baseline="0" noProof="0" dirty="0">
              <a:ln>
                <a:noFill/>
              </a:ln>
              <a:solidFill>
                <a:prstClr val="black"/>
              </a:solidFill>
              <a:effectLst/>
              <a:uLnTx/>
              <a:uFillTx/>
              <a:latin typeface="Franklin Gothic Book" panose="020B0503020102020204" pitchFamily="34" charset="0"/>
            </a:endParaRPr>
          </a:p>
          <a:p>
            <a:pPr marL="1200150" marR="0" lvl="2" indent="-285750" algn="l" defTabSz="914400" rtl="0" eaLnBrk="1" fontAlgn="base" latinLnBrk="0" hangingPunct="1">
              <a:lnSpc>
                <a:spcPct val="100000"/>
              </a:lnSpc>
              <a:spcBef>
                <a:spcPct val="0"/>
              </a:spcBef>
              <a:spcAft>
                <a:spcPct val="0"/>
              </a:spcAft>
              <a:buClrTx/>
              <a:buSzTx/>
              <a:buFont typeface="Arial"/>
              <a:buChar char="•"/>
              <a:tabLst/>
              <a:defRPr/>
            </a:pPr>
            <a:r>
              <a:rPr kumimoji="0" lang="en-US" sz="1800" b="0" i="0" u="none" strike="noStrike" kern="1200" cap="none" spc="0" normalizeH="0" baseline="0" noProof="0" dirty="0">
                <a:ln>
                  <a:noFill/>
                </a:ln>
                <a:solidFill>
                  <a:prstClr val="black"/>
                </a:solidFill>
                <a:effectLst/>
                <a:uLnTx/>
                <a:uFillTx/>
                <a:latin typeface="Franklin Gothic Book" panose="020B0503020102020204" pitchFamily="34" charset="0"/>
                <a:cs typeface="Arial"/>
              </a:rPr>
              <a:t>First name</a:t>
            </a:r>
            <a:endParaRPr kumimoji="0" lang="en-US" sz="1800" b="0" i="0" u="none" strike="noStrike" kern="1200" cap="none" spc="0" normalizeH="0" baseline="0" noProof="0" dirty="0">
              <a:ln>
                <a:noFill/>
              </a:ln>
              <a:solidFill>
                <a:prstClr val="black"/>
              </a:solidFill>
              <a:effectLst/>
              <a:uLnTx/>
              <a:uFillTx/>
              <a:latin typeface="Franklin Gothic Book" panose="020B0503020102020204" pitchFamily="34" charset="0"/>
            </a:endParaRPr>
          </a:p>
          <a:p>
            <a:pPr marL="1200150" marR="0" lvl="2" indent="-285750" algn="l" defTabSz="914400" rtl="0" eaLnBrk="1" fontAlgn="base" latinLnBrk="0" hangingPunct="1">
              <a:lnSpc>
                <a:spcPct val="100000"/>
              </a:lnSpc>
              <a:spcBef>
                <a:spcPct val="0"/>
              </a:spcBef>
              <a:spcAft>
                <a:spcPct val="0"/>
              </a:spcAft>
              <a:buClrTx/>
              <a:buSzTx/>
              <a:buFont typeface="Arial"/>
              <a:buChar char="•"/>
              <a:tabLst/>
              <a:defRPr/>
            </a:pPr>
            <a:r>
              <a:rPr kumimoji="0" lang="en-US" sz="1800" b="0" i="0" u="none" strike="noStrike" kern="1200" cap="none" spc="0" normalizeH="0" baseline="0" noProof="0" dirty="0">
                <a:ln>
                  <a:noFill/>
                </a:ln>
                <a:solidFill>
                  <a:prstClr val="black"/>
                </a:solidFill>
                <a:effectLst/>
                <a:uLnTx/>
                <a:uFillTx/>
                <a:latin typeface="Franklin Gothic Book" panose="020B0503020102020204" pitchFamily="34" charset="0"/>
                <a:cs typeface="Arial"/>
              </a:rPr>
              <a:t>Last name</a:t>
            </a:r>
            <a:endParaRPr kumimoji="0" lang="en-US" sz="1800" b="0" i="0" u="none" strike="noStrike" kern="1200" cap="none" spc="0" normalizeH="0" baseline="0" noProof="0" dirty="0">
              <a:ln>
                <a:noFill/>
              </a:ln>
              <a:solidFill>
                <a:prstClr val="black"/>
              </a:solidFill>
              <a:effectLst/>
              <a:uLnTx/>
              <a:uFillTx/>
              <a:latin typeface="Franklin Gothic Book" panose="020B0503020102020204" pitchFamily="34" charset="0"/>
            </a:endParaRPr>
          </a:p>
          <a:p>
            <a:pPr marL="1200150" marR="0" lvl="2" indent="-285750" algn="l" defTabSz="914400" rtl="0" eaLnBrk="1" fontAlgn="base" latinLnBrk="0" hangingPunct="1">
              <a:lnSpc>
                <a:spcPct val="100000"/>
              </a:lnSpc>
              <a:spcBef>
                <a:spcPct val="0"/>
              </a:spcBef>
              <a:spcAft>
                <a:spcPct val="0"/>
              </a:spcAft>
              <a:buClrTx/>
              <a:buSzTx/>
              <a:buFont typeface="Arial"/>
              <a:buChar char="•"/>
              <a:tabLst/>
              <a:defRPr/>
            </a:pPr>
            <a:r>
              <a:rPr kumimoji="0" lang="en-US" sz="1800" b="0" i="0" u="none" strike="noStrike" kern="1200" cap="none" spc="0" normalizeH="0" baseline="0" noProof="0" dirty="0">
                <a:ln>
                  <a:noFill/>
                </a:ln>
                <a:solidFill>
                  <a:prstClr val="black"/>
                </a:solidFill>
                <a:effectLst/>
                <a:uLnTx/>
                <a:uFillTx/>
                <a:latin typeface="Franklin Gothic Book" panose="020B0503020102020204" pitchFamily="34" charset="0"/>
                <a:cs typeface="Arial"/>
              </a:rPr>
              <a:t>Combination of first name + last name (e.g. John Smith)</a:t>
            </a:r>
            <a:endParaRPr kumimoji="0" lang="en-US" sz="1800" b="0" i="0" u="none" strike="noStrike" kern="1200" cap="none" spc="0" normalizeH="0" baseline="0" noProof="0" dirty="0">
              <a:ln>
                <a:noFill/>
              </a:ln>
              <a:solidFill>
                <a:prstClr val="black"/>
              </a:solidFill>
              <a:effectLst/>
              <a:uLnTx/>
              <a:uFillTx/>
              <a:latin typeface="Franklin Gothic Book" panose="020B0503020102020204" pitchFamily="34" charset="0"/>
            </a:endParaRPr>
          </a:p>
          <a:p>
            <a:pPr marL="1200150" marR="0" lvl="2" indent="-285750" algn="l" defTabSz="914400" rtl="0" eaLnBrk="1" fontAlgn="base" latinLnBrk="0" hangingPunct="1">
              <a:lnSpc>
                <a:spcPct val="100000"/>
              </a:lnSpc>
              <a:spcBef>
                <a:spcPct val="0"/>
              </a:spcBef>
              <a:spcAft>
                <a:spcPct val="0"/>
              </a:spcAft>
              <a:buClrTx/>
              <a:buSzTx/>
              <a:buFont typeface="Arial"/>
              <a:buChar char="•"/>
              <a:tabLst/>
              <a:defRPr/>
            </a:pPr>
            <a:r>
              <a:rPr kumimoji="0" lang="en-US" sz="1800" b="0" i="0" u="none" strike="noStrike" kern="1200" cap="none" spc="0" normalizeH="0" baseline="0" noProof="0" dirty="0">
                <a:ln>
                  <a:noFill/>
                </a:ln>
                <a:solidFill>
                  <a:prstClr val="black"/>
                </a:solidFill>
                <a:effectLst/>
                <a:uLnTx/>
                <a:uFillTx/>
                <a:latin typeface="Franklin Gothic Book" panose="020B0503020102020204" pitchFamily="34" charset="0"/>
                <a:cs typeface="Arial"/>
              </a:rPr>
              <a:t>Identifier (SSID)</a:t>
            </a:r>
            <a:endParaRPr kumimoji="0" lang="en-US" sz="1800" b="0" i="0" u="none" strike="noStrike" kern="1200" cap="none" spc="0" normalizeH="0" baseline="0" noProof="0" dirty="0">
              <a:ln>
                <a:noFill/>
              </a:ln>
              <a:solidFill>
                <a:prstClr val="black"/>
              </a:solidFill>
              <a:effectLst/>
              <a:uLnTx/>
              <a:uFillTx/>
              <a:latin typeface="Franklin Gothic Book" panose="020B0503020102020204" pitchFamily="34" charset="0"/>
            </a:endParaRPr>
          </a:p>
          <a:p>
            <a:pPr marL="1200150" marR="0" lvl="2" indent="-285750" algn="l" defTabSz="914400" rtl="0" eaLnBrk="1" fontAlgn="base" latinLnBrk="0" hangingPunct="1">
              <a:lnSpc>
                <a:spcPct val="100000"/>
              </a:lnSpc>
              <a:spcBef>
                <a:spcPct val="0"/>
              </a:spcBef>
              <a:spcAft>
                <a:spcPct val="0"/>
              </a:spcAft>
              <a:buClrTx/>
              <a:buSzTx/>
              <a:buFont typeface="Arial"/>
              <a:buChar char="•"/>
              <a:tabLst/>
              <a:defRPr/>
            </a:pPr>
            <a:r>
              <a:rPr kumimoji="0" lang="en-US" sz="1800" b="0" i="0" u="none" strike="noStrike" kern="1200" cap="none" spc="0" normalizeH="0" baseline="0" noProof="0" dirty="0">
                <a:ln>
                  <a:noFill/>
                </a:ln>
                <a:solidFill>
                  <a:prstClr val="black"/>
                </a:solidFill>
                <a:effectLst/>
                <a:uLnTx/>
                <a:uFillTx/>
                <a:latin typeface="Franklin Gothic Book" panose="020B0503020102020204" pitchFamily="34" charset="0"/>
                <a:cs typeface="Arial"/>
              </a:rPr>
              <a:t>User email</a:t>
            </a:r>
            <a:endParaRPr kumimoji="0" lang="en-US" sz="1800" b="0" i="0" u="none" strike="noStrike" kern="1200" cap="none" spc="0" normalizeH="0" baseline="0" noProof="0" dirty="0">
              <a:ln>
                <a:noFill/>
              </a:ln>
              <a:solidFill>
                <a:prstClr val="black"/>
              </a:solidFill>
              <a:effectLst/>
              <a:uLnTx/>
              <a:uFillTx/>
              <a:latin typeface="Franklin Gothic Book" panose="020B0503020102020204" pitchFamily="34" charset="0"/>
            </a:endParaRPr>
          </a:p>
          <a:p>
            <a:pPr marL="742950" marR="0" lvl="1" indent="-285750" algn="l" defTabSz="914400" rtl="0" eaLnBrk="1" fontAlgn="base" latinLnBrk="0" hangingPunct="1">
              <a:lnSpc>
                <a:spcPct val="100000"/>
              </a:lnSpc>
              <a:spcBef>
                <a:spcPct val="0"/>
              </a:spcBef>
              <a:spcAft>
                <a:spcPct val="0"/>
              </a:spcAft>
              <a:buClrTx/>
              <a:buSzTx/>
              <a:buFont typeface="Arial"/>
              <a:buChar char="•"/>
              <a:tabLst/>
              <a:defRPr/>
            </a:pPr>
            <a:r>
              <a:rPr kumimoji="0" lang="en-US" sz="1800" b="1" i="0" u="none" strike="noStrike" kern="1200" cap="none" spc="0" normalizeH="0" baseline="0" noProof="0" dirty="0">
                <a:ln>
                  <a:noFill/>
                </a:ln>
                <a:solidFill>
                  <a:prstClr val="black"/>
                </a:solidFill>
                <a:effectLst/>
                <a:uLnTx/>
                <a:uFillTx/>
                <a:latin typeface="Franklin Gothic Book" panose="020B0503020102020204" pitchFamily="34" charset="0"/>
                <a:cs typeface="Arial"/>
              </a:rPr>
              <a:t>Org –</a:t>
            </a:r>
            <a:r>
              <a:rPr kumimoji="0" lang="en-US" sz="1800" b="0" i="0" u="none" strike="noStrike" kern="1200" cap="none" spc="0" normalizeH="0" baseline="0" noProof="0" dirty="0">
                <a:ln>
                  <a:noFill/>
                </a:ln>
                <a:solidFill>
                  <a:prstClr val="black"/>
                </a:solidFill>
                <a:effectLst/>
                <a:uLnTx/>
                <a:uFillTx/>
                <a:latin typeface="Franklin Gothic Book" panose="020B0503020102020204" pitchFamily="34" charset="0"/>
                <a:cs typeface="Arial"/>
              </a:rPr>
              <a:t> Filter by a specific District or School. For a school, you can also select a specific </a:t>
            </a:r>
            <a:r>
              <a:rPr kumimoji="0" lang="en-US" sz="1800" b="1" i="0" u="none" strike="noStrike" kern="1200" cap="none" spc="0" normalizeH="0" baseline="0" noProof="0" dirty="0">
                <a:ln>
                  <a:noFill/>
                </a:ln>
                <a:solidFill>
                  <a:prstClr val="black"/>
                </a:solidFill>
                <a:effectLst/>
                <a:uLnTx/>
                <a:uFillTx/>
                <a:latin typeface="Franklin Gothic Book" panose="020B0503020102020204" pitchFamily="34" charset="0"/>
                <a:cs typeface="Arial"/>
              </a:rPr>
              <a:t>Class (if a class has been created).</a:t>
            </a:r>
            <a:r>
              <a:rPr kumimoji="0" lang="en-US" sz="1800" b="0" i="0" u="none" strike="noStrike" kern="1200" cap="none" spc="0" normalizeH="0" baseline="0" noProof="0" dirty="0">
                <a:ln>
                  <a:noFill/>
                </a:ln>
                <a:solidFill>
                  <a:prstClr val="black"/>
                </a:solidFill>
                <a:effectLst/>
                <a:uLnTx/>
                <a:uFillTx/>
                <a:latin typeface="Franklin Gothic Book" panose="020B0503020102020204" pitchFamily="34" charset="0"/>
                <a:cs typeface="Arial"/>
              </a:rPr>
              <a:t> </a:t>
            </a:r>
            <a:endParaRPr kumimoji="0" lang="en-US" sz="1800" b="0" i="0" u="none" strike="noStrike" kern="1200" cap="none" spc="0" normalizeH="0" baseline="0" noProof="0" dirty="0">
              <a:ln>
                <a:noFill/>
              </a:ln>
              <a:solidFill>
                <a:prstClr val="black"/>
              </a:solidFill>
              <a:effectLst/>
              <a:uLnTx/>
              <a:uFillTx/>
              <a:latin typeface="Franklin Gothic Book" panose="020B0503020102020204" pitchFamily="34" charset="0"/>
            </a:endParaRPr>
          </a:p>
          <a:p>
            <a:pPr marL="742950" marR="0" lvl="1" indent="-285750" algn="l" defTabSz="914400" rtl="0" eaLnBrk="1" fontAlgn="base" latinLnBrk="0" hangingPunct="1">
              <a:lnSpc>
                <a:spcPct val="100000"/>
              </a:lnSpc>
              <a:spcBef>
                <a:spcPct val="0"/>
              </a:spcBef>
              <a:spcAft>
                <a:spcPct val="0"/>
              </a:spcAft>
              <a:buClrTx/>
              <a:buSzTx/>
              <a:buFont typeface="Arial"/>
              <a:buChar char="•"/>
              <a:tabLst/>
              <a:defRPr/>
            </a:pPr>
            <a:r>
              <a:rPr kumimoji="0" lang="en-US" sz="1800" b="1" i="0" u="none" strike="noStrike" kern="1200" cap="none" spc="0" normalizeH="0" baseline="0" noProof="0" dirty="0">
                <a:ln>
                  <a:noFill/>
                </a:ln>
                <a:solidFill>
                  <a:prstClr val="black"/>
                </a:solidFill>
                <a:effectLst/>
                <a:uLnTx/>
                <a:uFillTx/>
                <a:latin typeface="Franklin Gothic Book" panose="020B0503020102020204" pitchFamily="34" charset="0"/>
                <a:cs typeface="Arial"/>
              </a:rPr>
              <a:t>Role –</a:t>
            </a:r>
            <a:r>
              <a:rPr kumimoji="0" lang="en-US" sz="1800" b="0" i="0" u="none" strike="noStrike" kern="1200" cap="none" spc="0" normalizeH="0" baseline="0" noProof="0" dirty="0">
                <a:ln>
                  <a:noFill/>
                </a:ln>
                <a:solidFill>
                  <a:prstClr val="black"/>
                </a:solidFill>
                <a:effectLst/>
                <a:uLnTx/>
                <a:uFillTx/>
                <a:latin typeface="Franklin Gothic Book" panose="020B0503020102020204" pitchFamily="34" charset="0"/>
                <a:cs typeface="Arial"/>
              </a:rPr>
              <a:t> Filter by role (e.g. School Testing Coordinator)</a:t>
            </a:r>
            <a:endParaRPr kumimoji="0" lang="en-US" sz="1800" b="0" i="0" u="none" strike="noStrike" kern="1200" cap="none" spc="0" normalizeH="0" baseline="0" noProof="0" dirty="0">
              <a:ln>
                <a:noFill/>
              </a:ln>
              <a:solidFill>
                <a:prstClr val="black"/>
              </a:solidFill>
              <a:effectLst/>
              <a:uLnTx/>
              <a:uFillTx/>
              <a:latin typeface="Franklin Gothic Book" panose="020B0503020102020204" pitchFamily="34" charset="0"/>
            </a:endParaRPr>
          </a:p>
          <a:p>
            <a:pPr marL="742950" marR="0" lvl="1" indent="-285750" algn="l" defTabSz="914400" rtl="0" eaLnBrk="1" fontAlgn="base" latinLnBrk="0" hangingPunct="1">
              <a:lnSpc>
                <a:spcPct val="100000"/>
              </a:lnSpc>
              <a:spcBef>
                <a:spcPct val="0"/>
              </a:spcBef>
              <a:spcAft>
                <a:spcPct val="0"/>
              </a:spcAft>
              <a:buClrTx/>
              <a:buSzTx/>
              <a:buFont typeface="Arial"/>
              <a:buChar char="•"/>
              <a:tabLst/>
              <a:defRPr/>
            </a:pPr>
            <a:r>
              <a:rPr kumimoji="0" lang="en-US" sz="1800" b="1" i="0" u="none" strike="noStrike" kern="1200" cap="none" spc="0" normalizeH="0" baseline="0" noProof="0" dirty="0">
                <a:ln>
                  <a:noFill/>
                </a:ln>
                <a:solidFill>
                  <a:prstClr val="black"/>
                </a:solidFill>
                <a:effectLst/>
                <a:uLnTx/>
                <a:uFillTx/>
                <a:latin typeface="Franklin Gothic Book" panose="020B0503020102020204" pitchFamily="34" charset="0"/>
                <a:cs typeface="Arial"/>
              </a:rPr>
              <a:t>Accommodation –</a:t>
            </a:r>
            <a:r>
              <a:rPr kumimoji="0" lang="en-US" sz="1800" b="0" i="0" u="none" strike="noStrike" kern="1200" cap="none" spc="0" normalizeH="0" baseline="0" noProof="0" dirty="0">
                <a:ln>
                  <a:noFill/>
                </a:ln>
                <a:solidFill>
                  <a:prstClr val="black"/>
                </a:solidFill>
                <a:effectLst/>
                <a:uLnTx/>
                <a:uFillTx/>
                <a:latin typeface="Franklin Gothic Book" panose="020B0503020102020204" pitchFamily="34" charset="0"/>
                <a:cs typeface="Arial"/>
              </a:rPr>
              <a:t> Filter by a specific accommodation (e.g. Paper or Text to Speech). </a:t>
            </a:r>
            <a:endParaRPr kumimoji="0" lang="en-US" sz="1800" b="0" i="0" u="none" strike="noStrike" kern="1200" cap="none" spc="0" normalizeH="0" baseline="0" noProof="0" dirty="0">
              <a:ln>
                <a:noFill/>
              </a:ln>
              <a:solidFill>
                <a:prstClr val="black"/>
              </a:solidFill>
              <a:effectLst/>
              <a:uLnTx/>
              <a:uFillTx/>
              <a:latin typeface="Franklin Gothic Book" panose="020B0503020102020204" pitchFamily="34" charset="0"/>
            </a:endParaRPr>
          </a:p>
          <a:p>
            <a:pPr marL="742950" marR="0" lvl="1" indent="-285750" algn="l" defTabSz="914400" rtl="0" eaLnBrk="1" fontAlgn="base" latinLnBrk="0" hangingPunct="1">
              <a:lnSpc>
                <a:spcPct val="100000"/>
              </a:lnSpc>
              <a:spcBef>
                <a:spcPct val="0"/>
              </a:spcBef>
              <a:spcAft>
                <a:spcPct val="0"/>
              </a:spcAft>
              <a:buClrTx/>
              <a:buSzTx/>
              <a:buFont typeface="Arial"/>
              <a:buChar char="•"/>
              <a:tabLst/>
              <a:defRPr/>
            </a:pPr>
            <a:r>
              <a:rPr kumimoji="0" lang="en-US" sz="1800" b="1" i="0" u="none" strike="noStrike" kern="1200" cap="none" spc="0" normalizeH="0" baseline="0" noProof="0" dirty="0" err="1">
                <a:ln>
                  <a:noFill/>
                </a:ln>
                <a:solidFill>
                  <a:prstClr val="black"/>
                </a:solidFill>
                <a:effectLst/>
                <a:uLnTx/>
                <a:uFillTx/>
                <a:latin typeface="Franklin Gothic Book" panose="020B0503020102020204" pitchFamily="34" charset="0"/>
                <a:cs typeface="Arial"/>
              </a:rPr>
              <a:t>Unrostered</a:t>
            </a:r>
            <a:r>
              <a:rPr kumimoji="0" lang="en-US" sz="1800" b="0" i="0" u="none" strike="noStrike" kern="1200" cap="none" spc="0" normalizeH="0" baseline="0" noProof="0" dirty="0">
                <a:ln>
                  <a:noFill/>
                </a:ln>
                <a:solidFill>
                  <a:prstClr val="black"/>
                </a:solidFill>
                <a:effectLst/>
                <a:uLnTx/>
                <a:uFillTx/>
                <a:latin typeface="Franklin Gothic Book" panose="020B0503020102020204" pitchFamily="34" charset="0"/>
                <a:cs typeface="Arial"/>
              </a:rPr>
              <a:t> - Select the checkbox to include </a:t>
            </a:r>
            <a:r>
              <a:rPr kumimoji="0" lang="en-US" sz="1800" b="0" i="0" u="none" strike="noStrike" kern="1200" cap="none" spc="0" normalizeH="0" baseline="0" noProof="0" dirty="0" err="1">
                <a:ln>
                  <a:noFill/>
                </a:ln>
                <a:solidFill>
                  <a:prstClr val="black"/>
                </a:solidFill>
                <a:effectLst/>
                <a:uLnTx/>
                <a:uFillTx/>
                <a:latin typeface="Franklin Gothic Book" panose="020B0503020102020204" pitchFamily="34" charset="0"/>
                <a:cs typeface="Arial"/>
              </a:rPr>
              <a:t>unrostered</a:t>
            </a:r>
            <a:r>
              <a:rPr kumimoji="0" lang="en-US" sz="1800" b="0" i="0" u="none" strike="noStrike" kern="1200" cap="none" spc="0" normalizeH="0" baseline="0" noProof="0" dirty="0">
                <a:ln>
                  <a:noFill/>
                </a:ln>
                <a:solidFill>
                  <a:prstClr val="black"/>
                </a:solidFill>
                <a:effectLst/>
                <a:uLnTx/>
                <a:uFillTx/>
                <a:latin typeface="Franklin Gothic Book" panose="020B0503020102020204" pitchFamily="34" charset="0"/>
                <a:cs typeface="Arial"/>
              </a:rPr>
              <a:t> users in the search.</a:t>
            </a:r>
            <a:endParaRPr kumimoji="0" lang="en-US" sz="1800" b="0" i="0" u="none" strike="noStrike" kern="1200" cap="none" spc="0" normalizeH="0" baseline="0" noProof="0" dirty="0">
              <a:ln>
                <a:noFill/>
              </a:ln>
              <a:solidFill>
                <a:prstClr val="black"/>
              </a:solidFill>
              <a:effectLst/>
              <a:uLnTx/>
              <a:uFillTx/>
              <a:latin typeface="Franklin Gothic Book" panose="020B05030201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Arial" panose="020B0604020202020204" pitchFamily="34" charset="0"/>
            </a:endParaRPr>
          </a:p>
        </p:txBody>
      </p:sp>
      <p:sp>
        <p:nvSpPr>
          <p:cNvPr id="5" name="Title 4">
            <a:extLst>
              <a:ext uri="{FF2B5EF4-FFF2-40B4-BE49-F238E27FC236}">
                <a16:creationId xmlns:a16="http://schemas.microsoft.com/office/drawing/2014/main" id="{72F07579-A211-2295-B96F-CB85F7D204AF}"/>
              </a:ext>
            </a:extLst>
          </p:cNvPr>
          <p:cNvSpPr txBox="1">
            <a:spLocks/>
          </p:cNvSpPr>
          <p:nvPr/>
        </p:nvSpPr>
        <p:spPr bwMode="auto">
          <a:xfrm>
            <a:off x="457200" y="304800"/>
            <a:ext cx="8229600" cy="760520"/>
          </a:xfrm>
          <a:prstGeom prst="rect">
            <a:avLst/>
          </a:prstGeom>
          <a:solidFill>
            <a:srgbClr val="0079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anklin Gothic Book" panose="020B0503020102020204" pitchFamily="34" charset="0"/>
              </a:defRPr>
            </a:lvl2pPr>
            <a:lvl3pPr algn="ctr" rtl="0" eaLnBrk="1" fontAlgn="base" hangingPunct="1">
              <a:spcBef>
                <a:spcPct val="0"/>
              </a:spcBef>
              <a:spcAft>
                <a:spcPct val="0"/>
              </a:spcAft>
              <a:defRPr sz="4400">
                <a:solidFill>
                  <a:schemeClr val="tx1"/>
                </a:solidFill>
                <a:latin typeface="Franklin Gothic Book" panose="020B0503020102020204" pitchFamily="34" charset="0"/>
              </a:defRPr>
            </a:lvl3pPr>
            <a:lvl4pPr algn="ctr" rtl="0" eaLnBrk="1" fontAlgn="base" hangingPunct="1">
              <a:spcBef>
                <a:spcPct val="0"/>
              </a:spcBef>
              <a:spcAft>
                <a:spcPct val="0"/>
              </a:spcAft>
              <a:defRPr sz="4400">
                <a:solidFill>
                  <a:schemeClr val="tx1"/>
                </a:solidFill>
                <a:latin typeface="Franklin Gothic Book" panose="020B0503020102020204" pitchFamily="34" charset="0"/>
              </a:defRPr>
            </a:lvl4pPr>
            <a:lvl5pPr algn="ctr" rtl="0" eaLnBrk="1" fontAlgn="base" hangingPunct="1">
              <a:spcBef>
                <a:spcPct val="0"/>
              </a:spcBef>
              <a:spcAft>
                <a:spcPct val="0"/>
              </a:spcAft>
              <a:defRPr sz="4400">
                <a:solidFill>
                  <a:schemeClr val="tx1"/>
                </a:solidFill>
                <a:latin typeface="Franklin Gothic Book" panose="020B0503020102020204" pitchFamily="34" charset="0"/>
              </a:defRPr>
            </a:lvl5pPr>
            <a:lvl6pPr marL="457200" algn="ctr" rtl="0" eaLnBrk="1" fontAlgn="base" hangingPunct="1">
              <a:spcBef>
                <a:spcPct val="0"/>
              </a:spcBef>
              <a:spcAft>
                <a:spcPct val="0"/>
              </a:spcAft>
              <a:defRPr sz="4400">
                <a:solidFill>
                  <a:schemeClr val="tx1"/>
                </a:solidFill>
                <a:latin typeface="Franklin Gothic Book" panose="020B0503020102020204" pitchFamily="34" charset="0"/>
              </a:defRPr>
            </a:lvl6pPr>
            <a:lvl7pPr marL="914400" algn="ctr" rtl="0" eaLnBrk="1" fontAlgn="base" hangingPunct="1">
              <a:spcBef>
                <a:spcPct val="0"/>
              </a:spcBef>
              <a:spcAft>
                <a:spcPct val="0"/>
              </a:spcAft>
              <a:defRPr sz="4400">
                <a:solidFill>
                  <a:schemeClr val="tx1"/>
                </a:solidFill>
                <a:latin typeface="Franklin Gothic Book" panose="020B0503020102020204" pitchFamily="34" charset="0"/>
              </a:defRPr>
            </a:lvl7pPr>
            <a:lvl8pPr marL="1371600" algn="ctr" rtl="0" eaLnBrk="1" fontAlgn="base" hangingPunct="1">
              <a:spcBef>
                <a:spcPct val="0"/>
              </a:spcBef>
              <a:spcAft>
                <a:spcPct val="0"/>
              </a:spcAft>
              <a:defRPr sz="4400">
                <a:solidFill>
                  <a:schemeClr val="tx1"/>
                </a:solidFill>
                <a:latin typeface="Franklin Gothic Book" panose="020B0503020102020204" pitchFamily="34" charset="0"/>
              </a:defRPr>
            </a:lvl8pPr>
            <a:lvl9pPr marL="1828800" algn="ctr" rtl="0" eaLnBrk="1" fontAlgn="base" hangingPunct="1">
              <a:spcBef>
                <a:spcPct val="0"/>
              </a:spcBef>
              <a:spcAft>
                <a:spcPct val="0"/>
              </a:spcAft>
              <a:defRPr sz="4400">
                <a:solidFill>
                  <a:schemeClr val="tx1"/>
                </a:solidFill>
                <a:latin typeface="Franklin Gothic Book" panose="020B0503020102020204" pitchFamily="34" charset="0"/>
              </a:defRPr>
            </a:lvl9pPr>
          </a:lstStyle>
          <a:p>
            <a:pPr algn="l"/>
            <a:r>
              <a:rPr lang="en-US" sz="4000" dirty="0">
                <a:solidFill>
                  <a:schemeClr val="bg1"/>
                </a:solidFill>
                <a:latin typeface="Franklin Gothic Demi Cond" panose="020B0706030402020204" pitchFamily="34" charset="0"/>
              </a:rPr>
              <a:t>View Roster Data</a:t>
            </a:r>
          </a:p>
        </p:txBody>
      </p:sp>
    </p:spTree>
    <p:extLst>
      <p:ext uri="{BB962C8B-B14F-4D97-AF65-F5344CB8AC3E}">
        <p14:creationId xmlns:p14="http://schemas.microsoft.com/office/powerpoint/2010/main" val="3391398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Graphical user interface, table&#10;&#10;Description automatically generated">
            <a:extLst>
              <a:ext uri="{FF2B5EF4-FFF2-40B4-BE49-F238E27FC236}">
                <a16:creationId xmlns:a16="http://schemas.microsoft.com/office/drawing/2014/main" id="{1A6871CA-C0AA-1E82-2BB8-6C3638763A5A}"/>
              </a:ext>
            </a:extLst>
          </p:cNvPr>
          <p:cNvPicPr>
            <a:picLocks noChangeAspect="1"/>
          </p:cNvPicPr>
          <p:nvPr/>
        </p:nvPicPr>
        <p:blipFill>
          <a:blip r:embed="rId3"/>
          <a:stretch>
            <a:fillRect/>
          </a:stretch>
        </p:blipFill>
        <p:spPr>
          <a:xfrm>
            <a:off x="457200" y="1704511"/>
            <a:ext cx="8229600" cy="3918230"/>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5" name="TextBox 4">
            <a:extLst>
              <a:ext uri="{FF2B5EF4-FFF2-40B4-BE49-F238E27FC236}">
                <a16:creationId xmlns:a16="http://schemas.microsoft.com/office/drawing/2014/main" id="{7867E5C6-9D31-CC01-0040-39D39B9C9056}"/>
              </a:ext>
            </a:extLst>
          </p:cNvPr>
          <p:cNvSpPr txBox="1"/>
          <p:nvPr/>
        </p:nvSpPr>
        <p:spPr>
          <a:xfrm>
            <a:off x="1455682" y="5123793"/>
            <a:ext cx="564668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alatino Linotype" panose="02040502050505030304" pitchFamily="18" charset="0"/>
              <a:ea typeface="+mn-ea"/>
              <a:cs typeface="Arial" panose="020B0604020202020204" pitchFamily="34" charset="0"/>
            </a:endParaRPr>
          </a:p>
        </p:txBody>
      </p:sp>
      <p:sp>
        <p:nvSpPr>
          <p:cNvPr id="3" name="Title 4">
            <a:extLst>
              <a:ext uri="{FF2B5EF4-FFF2-40B4-BE49-F238E27FC236}">
                <a16:creationId xmlns:a16="http://schemas.microsoft.com/office/drawing/2014/main" id="{8DF7E520-DE6B-4647-447F-8B649A310445}"/>
              </a:ext>
            </a:extLst>
          </p:cNvPr>
          <p:cNvSpPr txBox="1">
            <a:spLocks/>
          </p:cNvSpPr>
          <p:nvPr/>
        </p:nvSpPr>
        <p:spPr bwMode="auto">
          <a:xfrm>
            <a:off x="457200" y="304800"/>
            <a:ext cx="8229600" cy="760520"/>
          </a:xfrm>
          <a:prstGeom prst="rect">
            <a:avLst/>
          </a:prstGeom>
          <a:solidFill>
            <a:srgbClr val="0079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anklin Gothic Book" panose="020B0503020102020204" pitchFamily="34" charset="0"/>
              </a:defRPr>
            </a:lvl2pPr>
            <a:lvl3pPr algn="ctr" rtl="0" eaLnBrk="1" fontAlgn="base" hangingPunct="1">
              <a:spcBef>
                <a:spcPct val="0"/>
              </a:spcBef>
              <a:spcAft>
                <a:spcPct val="0"/>
              </a:spcAft>
              <a:defRPr sz="4400">
                <a:solidFill>
                  <a:schemeClr val="tx1"/>
                </a:solidFill>
                <a:latin typeface="Franklin Gothic Book" panose="020B0503020102020204" pitchFamily="34" charset="0"/>
              </a:defRPr>
            </a:lvl3pPr>
            <a:lvl4pPr algn="ctr" rtl="0" eaLnBrk="1" fontAlgn="base" hangingPunct="1">
              <a:spcBef>
                <a:spcPct val="0"/>
              </a:spcBef>
              <a:spcAft>
                <a:spcPct val="0"/>
              </a:spcAft>
              <a:defRPr sz="4400">
                <a:solidFill>
                  <a:schemeClr val="tx1"/>
                </a:solidFill>
                <a:latin typeface="Franklin Gothic Book" panose="020B0503020102020204" pitchFamily="34" charset="0"/>
              </a:defRPr>
            </a:lvl4pPr>
            <a:lvl5pPr algn="ctr" rtl="0" eaLnBrk="1" fontAlgn="base" hangingPunct="1">
              <a:spcBef>
                <a:spcPct val="0"/>
              </a:spcBef>
              <a:spcAft>
                <a:spcPct val="0"/>
              </a:spcAft>
              <a:defRPr sz="4400">
                <a:solidFill>
                  <a:schemeClr val="tx1"/>
                </a:solidFill>
                <a:latin typeface="Franklin Gothic Book" panose="020B0503020102020204" pitchFamily="34" charset="0"/>
              </a:defRPr>
            </a:lvl5pPr>
            <a:lvl6pPr marL="457200" algn="ctr" rtl="0" eaLnBrk="1" fontAlgn="base" hangingPunct="1">
              <a:spcBef>
                <a:spcPct val="0"/>
              </a:spcBef>
              <a:spcAft>
                <a:spcPct val="0"/>
              </a:spcAft>
              <a:defRPr sz="4400">
                <a:solidFill>
                  <a:schemeClr val="tx1"/>
                </a:solidFill>
                <a:latin typeface="Franklin Gothic Book" panose="020B0503020102020204" pitchFamily="34" charset="0"/>
              </a:defRPr>
            </a:lvl6pPr>
            <a:lvl7pPr marL="914400" algn="ctr" rtl="0" eaLnBrk="1" fontAlgn="base" hangingPunct="1">
              <a:spcBef>
                <a:spcPct val="0"/>
              </a:spcBef>
              <a:spcAft>
                <a:spcPct val="0"/>
              </a:spcAft>
              <a:defRPr sz="4400">
                <a:solidFill>
                  <a:schemeClr val="tx1"/>
                </a:solidFill>
                <a:latin typeface="Franklin Gothic Book" panose="020B0503020102020204" pitchFamily="34" charset="0"/>
              </a:defRPr>
            </a:lvl7pPr>
            <a:lvl8pPr marL="1371600" algn="ctr" rtl="0" eaLnBrk="1" fontAlgn="base" hangingPunct="1">
              <a:spcBef>
                <a:spcPct val="0"/>
              </a:spcBef>
              <a:spcAft>
                <a:spcPct val="0"/>
              </a:spcAft>
              <a:defRPr sz="4400">
                <a:solidFill>
                  <a:schemeClr val="tx1"/>
                </a:solidFill>
                <a:latin typeface="Franklin Gothic Book" panose="020B0503020102020204" pitchFamily="34" charset="0"/>
              </a:defRPr>
            </a:lvl8pPr>
            <a:lvl9pPr marL="1828800" algn="ctr" rtl="0" eaLnBrk="1" fontAlgn="base" hangingPunct="1">
              <a:spcBef>
                <a:spcPct val="0"/>
              </a:spcBef>
              <a:spcAft>
                <a:spcPct val="0"/>
              </a:spcAft>
              <a:defRPr sz="4400">
                <a:solidFill>
                  <a:schemeClr val="tx1"/>
                </a:solidFill>
                <a:latin typeface="Franklin Gothic Book" panose="020B0503020102020204" pitchFamily="34" charset="0"/>
              </a:defRPr>
            </a:lvl9pPr>
          </a:lstStyle>
          <a:p>
            <a:pPr algn="l"/>
            <a:r>
              <a:rPr lang="en-US" sz="4000" dirty="0">
                <a:solidFill>
                  <a:schemeClr val="bg1"/>
                </a:solidFill>
                <a:latin typeface="Franklin Gothic Demi Cond" panose="020B0706030402020204" pitchFamily="34" charset="0"/>
              </a:rPr>
              <a:t>View Roster Data</a:t>
            </a:r>
          </a:p>
        </p:txBody>
      </p:sp>
    </p:spTree>
    <p:extLst>
      <p:ext uri="{BB962C8B-B14F-4D97-AF65-F5344CB8AC3E}">
        <p14:creationId xmlns:p14="http://schemas.microsoft.com/office/powerpoint/2010/main" val="5361546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D8BD609-3448-4BAB-A289-7DE55D6FFE10}"/>
              </a:ext>
            </a:extLst>
          </p:cNvPr>
          <p:cNvSpPr txBox="1"/>
          <p:nvPr/>
        </p:nvSpPr>
        <p:spPr>
          <a:xfrm>
            <a:off x="457200" y="1325880"/>
            <a:ext cx="8229600" cy="4801314"/>
          </a:xfrm>
          <a:prstGeom prst="rect">
            <a:avLst/>
          </a:prstGeom>
          <a:noFill/>
        </p:spPr>
        <p:txBody>
          <a:bodyPr wrap="square" lIns="91440" tIns="45720" rIns="91440" bIns="45720" rtlCol="0" anchor="t">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Franklin Gothic Book" panose="020B0503020102020204" pitchFamily="34" charset="0"/>
                <a:cs typeface="Arial"/>
              </a:rPr>
              <a:t>To edit a Student record in ADAM:</a:t>
            </a:r>
            <a:endParaRPr kumimoji="0" lang="en-US" sz="1800" b="0" i="0" u="none" strike="noStrike" kern="1200" cap="none" spc="0" normalizeH="0" baseline="0" noProof="0" dirty="0">
              <a:ln>
                <a:noFill/>
              </a:ln>
              <a:solidFill>
                <a:prstClr val="black"/>
              </a:solidFill>
              <a:effectLst/>
              <a:uLnTx/>
              <a:uFillTx/>
              <a:latin typeface="Franklin Gothic Book" panose="020B0503020102020204" pitchFamily="34" charset="0"/>
            </a:endParaRPr>
          </a:p>
          <a:p>
            <a:pPr marL="285750" marR="0" lvl="0" indent="-285750" algn="l" defTabSz="914400" rtl="0" eaLnBrk="1" fontAlgn="base" latinLnBrk="0" hangingPunct="1">
              <a:lnSpc>
                <a:spcPct val="100000"/>
              </a:lnSpc>
              <a:spcBef>
                <a:spcPct val="0"/>
              </a:spcBef>
              <a:spcAft>
                <a:spcPct val="0"/>
              </a:spcAft>
              <a:buClrTx/>
              <a:buSzTx/>
              <a:buFont typeface="Arial"/>
              <a:buChar char="•"/>
              <a:tabLst/>
              <a:defRPr/>
            </a:pPr>
            <a:r>
              <a:rPr kumimoji="0" lang="en-US" sz="1800" b="0" i="0" u="none" strike="noStrike" kern="1200" cap="none" spc="0" normalizeH="0" baseline="0" noProof="0" dirty="0">
                <a:ln>
                  <a:noFill/>
                </a:ln>
                <a:solidFill>
                  <a:prstClr val="black"/>
                </a:solidFill>
                <a:effectLst/>
                <a:uLnTx/>
                <a:uFillTx/>
                <a:latin typeface="Franklin Gothic Book" panose="020B0503020102020204" pitchFamily="34" charset="0"/>
                <a:cs typeface="Arial"/>
              </a:rPr>
              <a:t>Go to </a:t>
            </a:r>
            <a:r>
              <a:rPr kumimoji="0" lang="en-US" sz="1800" b="1" i="0" u="none" strike="noStrike" kern="1200" cap="none" spc="0" normalizeH="0" baseline="0" noProof="0" dirty="0">
                <a:ln>
                  <a:noFill/>
                </a:ln>
                <a:solidFill>
                  <a:prstClr val="black"/>
                </a:solidFill>
                <a:effectLst/>
                <a:uLnTx/>
                <a:uFillTx/>
                <a:latin typeface="Franklin Gothic Book" panose="020B0503020102020204" pitchFamily="34" charset="0"/>
                <a:cs typeface="Arial"/>
              </a:rPr>
              <a:t>Rostering</a:t>
            </a:r>
            <a:r>
              <a:rPr kumimoji="0" lang="en-US" sz="1800" b="0" i="0" u="none" strike="noStrike" kern="1200" cap="none" spc="0" normalizeH="0" baseline="0" noProof="0" dirty="0">
                <a:ln>
                  <a:noFill/>
                </a:ln>
                <a:solidFill>
                  <a:prstClr val="black"/>
                </a:solidFill>
                <a:effectLst/>
                <a:uLnTx/>
                <a:uFillTx/>
                <a:latin typeface="Franklin Gothic Book" panose="020B0503020102020204" pitchFamily="34" charset="0"/>
                <a:cs typeface="Arial"/>
              </a:rPr>
              <a:t> &gt; </a:t>
            </a:r>
            <a:r>
              <a:rPr kumimoji="0" lang="en-US" sz="1800" b="1" i="0" u="none" strike="noStrike" kern="1200" cap="none" spc="0" normalizeH="0" baseline="0" noProof="0" dirty="0">
                <a:ln>
                  <a:noFill/>
                </a:ln>
                <a:solidFill>
                  <a:prstClr val="black"/>
                </a:solidFill>
                <a:effectLst/>
                <a:uLnTx/>
                <a:uFillTx/>
                <a:latin typeface="Franklin Gothic Book" panose="020B0503020102020204" pitchFamily="34" charset="0"/>
                <a:cs typeface="Arial"/>
              </a:rPr>
              <a:t>Users</a:t>
            </a:r>
            <a:r>
              <a:rPr kumimoji="0" lang="en-US" sz="1800" b="0" i="0" u="none" strike="noStrike" kern="1200" cap="none" spc="0" normalizeH="0" baseline="0" noProof="0" dirty="0">
                <a:ln>
                  <a:noFill/>
                </a:ln>
                <a:solidFill>
                  <a:prstClr val="black"/>
                </a:solidFill>
                <a:effectLst/>
                <a:uLnTx/>
                <a:uFillTx/>
                <a:latin typeface="Franklin Gothic Book" panose="020B0503020102020204" pitchFamily="34" charset="0"/>
                <a:cs typeface="Arial"/>
              </a:rPr>
              <a:t>.</a:t>
            </a:r>
            <a:endParaRPr kumimoji="0" lang="en-US" sz="1800" b="0" i="0" u="none" strike="noStrike" kern="1200" cap="none" spc="0" normalizeH="0" baseline="0" noProof="0" dirty="0">
              <a:ln>
                <a:noFill/>
              </a:ln>
              <a:solidFill>
                <a:prstClr val="black"/>
              </a:solidFill>
              <a:effectLst/>
              <a:uLnTx/>
              <a:uFillTx/>
              <a:latin typeface="Franklin Gothic Book" panose="020B0503020102020204" pitchFamily="34" charset="0"/>
            </a:endParaRPr>
          </a:p>
          <a:p>
            <a:pPr marL="285750" marR="0" lvl="0" indent="-285750" algn="l" defTabSz="914400" rtl="0" eaLnBrk="1" fontAlgn="base" latinLnBrk="0" hangingPunct="1">
              <a:lnSpc>
                <a:spcPct val="100000"/>
              </a:lnSpc>
              <a:spcBef>
                <a:spcPct val="0"/>
              </a:spcBef>
              <a:spcAft>
                <a:spcPct val="0"/>
              </a:spcAft>
              <a:buClrTx/>
              <a:buSzTx/>
              <a:buFont typeface="Arial"/>
              <a:buChar char="•"/>
              <a:tabLst/>
              <a:defRPr/>
            </a:pPr>
            <a:r>
              <a:rPr kumimoji="0" lang="en-US" sz="1800" b="0" i="0" u="none" strike="noStrike" kern="1200" cap="none" spc="0" normalizeH="0" baseline="0" noProof="0" dirty="0">
                <a:ln>
                  <a:noFill/>
                </a:ln>
                <a:solidFill>
                  <a:prstClr val="black"/>
                </a:solidFill>
                <a:effectLst/>
                <a:uLnTx/>
                <a:uFillTx/>
                <a:latin typeface="Franklin Gothic Book" panose="020B0503020102020204" pitchFamily="34" charset="0"/>
                <a:cs typeface="Arial"/>
              </a:rPr>
              <a:t>Search for the user you want to edit. Users are restricted by the organization you belong to. If you are a School Administrator, you will only be able to search for users in the same school.</a:t>
            </a:r>
            <a:endParaRPr kumimoji="0" lang="en-US" sz="1800" b="0" i="0" u="none" strike="noStrike" kern="1200" cap="none" spc="0" normalizeH="0" baseline="0" noProof="0" dirty="0">
              <a:ln>
                <a:noFill/>
              </a:ln>
              <a:solidFill>
                <a:prstClr val="black"/>
              </a:solidFill>
              <a:effectLst/>
              <a:uLnTx/>
              <a:uFillTx/>
              <a:latin typeface="Franklin Gothic Book" panose="020B0503020102020204" pitchFamily="34" charset="0"/>
            </a:endParaRPr>
          </a:p>
          <a:p>
            <a:pPr marL="285750" marR="0" lvl="0" indent="-285750" algn="l" defTabSz="914400" rtl="0" eaLnBrk="1" fontAlgn="base" latinLnBrk="0" hangingPunct="1">
              <a:lnSpc>
                <a:spcPct val="100000"/>
              </a:lnSpc>
              <a:spcBef>
                <a:spcPct val="0"/>
              </a:spcBef>
              <a:spcAft>
                <a:spcPct val="0"/>
              </a:spcAft>
              <a:buClrTx/>
              <a:buSzTx/>
              <a:buFont typeface="Arial"/>
              <a:buChar char="•"/>
              <a:tabLst/>
              <a:defRPr/>
            </a:pPr>
            <a:r>
              <a:rPr kumimoji="0" lang="en-US" sz="1800" b="0" i="0" u="none" strike="noStrike" kern="1200" cap="none" spc="0" normalizeH="0" baseline="0" noProof="0" dirty="0">
                <a:ln>
                  <a:noFill/>
                </a:ln>
                <a:solidFill>
                  <a:prstClr val="black"/>
                </a:solidFill>
                <a:effectLst/>
                <a:uLnTx/>
                <a:uFillTx/>
                <a:latin typeface="Franklin Gothic Book" panose="020B0503020102020204" pitchFamily="34" charset="0"/>
                <a:cs typeface="Arial"/>
              </a:rPr>
              <a:t>Click the edit icon in the appropriate username row</a:t>
            </a:r>
            <a:r>
              <a:rPr lang="en-US" dirty="0">
                <a:solidFill>
                  <a:prstClr val="black"/>
                </a:solidFill>
                <a:latin typeface="Franklin Gothic Book" panose="020B0503020102020204" pitchFamily="34" charset="0"/>
                <a:cs typeface="Arial"/>
              </a:rPr>
              <a:t>. </a:t>
            </a:r>
            <a:endParaRPr kumimoji="0" lang="en-US" sz="1800" b="0" i="0" u="none" strike="noStrike" kern="1200" cap="none" spc="0" normalizeH="0" baseline="0" noProof="0" dirty="0">
              <a:ln>
                <a:noFill/>
              </a:ln>
              <a:solidFill>
                <a:prstClr val="black"/>
              </a:solidFill>
              <a:effectLst/>
              <a:uLnTx/>
              <a:uFillTx/>
              <a:latin typeface="Franklin Gothic Book" panose="020B0503020102020204" pitchFamily="34" charset="0"/>
              <a:cs typeface="Arial"/>
            </a:endParaRPr>
          </a:p>
          <a:p>
            <a:pPr marL="285750" marR="0" lvl="0" indent="-285750" algn="l" defTabSz="914400" rtl="0" eaLnBrk="1" fontAlgn="base" latinLnBrk="0" hangingPunct="1">
              <a:lnSpc>
                <a:spcPct val="100000"/>
              </a:lnSpc>
              <a:spcBef>
                <a:spcPct val="0"/>
              </a:spcBef>
              <a:spcAft>
                <a:spcPct val="0"/>
              </a:spcAft>
              <a:buClrTx/>
              <a:buSzTx/>
              <a:buFont typeface="Arial"/>
              <a:buChar char="•"/>
              <a:tabLst/>
              <a:defRPr/>
            </a:pPr>
            <a:r>
              <a:rPr kumimoji="0" lang="en-US" sz="1800" b="0" i="0" u="none" strike="noStrike" kern="1200" cap="none" spc="0" normalizeH="0" baseline="0" noProof="0" dirty="0">
                <a:ln>
                  <a:noFill/>
                </a:ln>
                <a:solidFill>
                  <a:prstClr val="black"/>
                </a:solidFill>
                <a:effectLst/>
                <a:uLnTx/>
                <a:uFillTx/>
                <a:latin typeface="Franklin Gothic Book" panose="020B0503020102020204" pitchFamily="34" charset="0"/>
                <a:cs typeface="Arial"/>
              </a:rPr>
              <a:t>Click the tabs in the left navigation to access and edit the following information. Your role authority determines which tabs you have access to.</a:t>
            </a:r>
            <a:endParaRPr kumimoji="0" lang="en-US" sz="1800" b="0" i="0" u="none" strike="noStrike" kern="1200" cap="none" spc="0" normalizeH="0" baseline="0" noProof="0" dirty="0">
              <a:ln>
                <a:noFill/>
              </a:ln>
              <a:solidFill>
                <a:prstClr val="black"/>
              </a:solidFill>
              <a:effectLst/>
              <a:uLnTx/>
              <a:uFillTx/>
              <a:latin typeface="Franklin Gothic Book" panose="020B0503020102020204" pitchFamily="34" charset="0"/>
            </a:endParaRPr>
          </a:p>
          <a:p>
            <a:pPr marL="742950" marR="0" lvl="1" indent="-285750" algn="l" defTabSz="914400" rtl="0" eaLnBrk="1" fontAlgn="base" latinLnBrk="0" hangingPunct="1">
              <a:lnSpc>
                <a:spcPct val="100000"/>
              </a:lnSpc>
              <a:spcBef>
                <a:spcPct val="0"/>
              </a:spcBef>
              <a:spcAft>
                <a:spcPct val="0"/>
              </a:spcAft>
              <a:buClrTx/>
              <a:buSzTx/>
              <a:buFont typeface="Arial"/>
              <a:buChar char="•"/>
              <a:tabLst/>
              <a:defRPr/>
            </a:pPr>
            <a:r>
              <a:rPr kumimoji="0" lang="en-US" sz="1800" b="1" i="0" u="none" strike="noStrike" kern="1200" cap="none" spc="0" normalizeH="0" baseline="0" noProof="0" dirty="0">
                <a:ln>
                  <a:noFill/>
                </a:ln>
                <a:solidFill>
                  <a:prstClr val="black"/>
                </a:solidFill>
                <a:effectLst/>
                <a:uLnTx/>
                <a:uFillTx/>
                <a:latin typeface="Franklin Gothic Book" panose="020B0503020102020204" pitchFamily="34" charset="0"/>
                <a:cs typeface="Arial"/>
              </a:rPr>
              <a:t>Information </a:t>
            </a:r>
            <a:r>
              <a:rPr kumimoji="0" lang="en-US" sz="1800" b="0" i="0" u="none" strike="noStrike" kern="1200" cap="none" spc="0" normalizeH="0" baseline="0" noProof="0" dirty="0">
                <a:ln>
                  <a:noFill/>
                </a:ln>
                <a:solidFill>
                  <a:prstClr val="black"/>
                </a:solidFill>
                <a:effectLst/>
                <a:uLnTx/>
                <a:uFillTx/>
                <a:latin typeface="Franklin Gothic Book" panose="020B0503020102020204" pitchFamily="34" charset="0"/>
                <a:cs typeface="Arial"/>
              </a:rPr>
              <a:t>– The basic information about the user: Name, Role, Identifier, Grade, Schools (Org Scope), Username, and User Email.</a:t>
            </a:r>
            <a:endParaRPr kumimoji="0" lang="en-US" sz="1800" b="0" i="0" u="none" strike="noStrike" kern="1200" cap="none" spc="0" normalizeH="0" baseline="0" noProof="0" dirty="0">
              <a:ln>
                <a:noFill/>
              </a:ln>
              <a:solidFill>
                <a:prstClr val="black"/>
              </a:solidFill>
              <a:effectLst/>
              <a:uLnTx/>
              <a:uFillTx/>
              <a:latin typeface="Franklin Gothic Book" panose="020B0503020102020204" pitchFamily="34" charset="0"/>
            </a:endParaRPr>
          </a:p>
          <a:p>
            <a:pPr marL="742950" marR="0" lvl="1" indent="-285750" algn="l" defTabSz="914400" rtl="0" eaLnBrk="1" fontAlgn="base" latinLnBrk="0" hangingPunct="1">
              <a:lnSpc>
                <a:spcPct val="100000"/>
              </a:lnSpc>
              <a:spcBef>
                <a:spcPct val="0"/>
              </a:spcBef>
              <a:spcAft>
                <a:spcPct val="0"/>
              </a:spcAft>
              <a:buClrTx/>
              <a:buSzTx/>
              <a:buFont typeface="Arial"/>
              <a:buChar char="•"/>
              <a:tabLst/>
              <a:defRPr/>
            </a:pPr>
            <a:r>
              <a:rPr kumimoji="0" lang="en-US" sz="1800" b="1" i="0" u="none" strike="noStrike" kern="1200" cap="none" spc="0" normalizeH="0" baseline="0" noProof="0" dirty="0">
                <a:ln>
                  <a:noFill/>
                </a:ln>
                <a:solidFill>
                  <a:prstClr val="black"/>
                </a:solidFill>
                <a:effectLst/>
                <a:uLnTx/>
                <a:uFillTx/>
                <a:latin typeface="Franklin Gothic Book" panose="020B0503020102020204" pitchFamily="34" charset="0"/>
                <a:cs typeface="Arial"/>
              </a:rPr>
              <a:t>Accommodations</a:t>
            </a:r>
            <a:r>
              <a:rPr kumimoji="0" lang="en-US" sz="1800" b="0" i="0" u="none" strike="noStrike" kern="1200" cap="none" spc="0" normalizeH="0" baseline="0" noProof="0" dirty="0">
                <a:ln>
                  <a:noFill/>
                </a:ln>
                <a:solidFill>
                  <a:prstClr val="black"/>
                </a:solidFill>
                <a:effectLst/>
                <a:uLnTx/>
                <a:uFillTx/>
                <a:latin typeface="Franklin Gothic Book" panose="020B0503020102020204" pitchFamily="34" charset="0"/>
                <a:cs typeface="Arial"/>
              </a:rPr>
              <a:t> – Accommodation options, such as Text To Speech, Extended Time, and Paper.</a:t>
            </a:r>
            <a:endParaRPr kumimoji="0" lang="en-US" sz="1800" b="0" i="0" u="none" strike="noStrike" kern="1200" cap="none" spc="0" normalizeH="0" baseline="0" noProof="0" dirty="0">
              <a:ln>
                <a:noFill/>
              </a:ln>
              <a:solidFill>
                <a:prstClr val="black"/>
              </a:solidFill>
              <a:effectLst/>
              <a:uLnTx/>
              <a:uFillTx/>
              <a:latin typeface="Franklin Gothic Book" panose="020B0503020102020204" pitchFamily="34" charset="0"/>
            </a:endParaRPr>
          </a:p>
          <a:p>
            <a:pPr marL="742950" marR="0" lvl="1" indent="-285750" algn="l" defTabSz="914400" rtl="0" eaLnBrk="1" fontAlgn="base" latinLnBrk="0" hangingPunct="1">
              <a:lnSpc>
                <a:spcPct val="100000"/>
              </a:lnSpc>
              <a:spcBef>
                <a:spcPct val="0"/>
              </a:spcBef>
              <a:spcAft>
                <a:spcPct val="0"/>
              </a:spcAft>
              <a:buClrTx/>
              <a:buSzTx/>
              <a:buFont typeface="Arial"/>
              <a:buChar char="•"/>
              <a:tabLst/>
              <a:defRPr/>
            </a:pPr>
            <a:r>
              <a:rPr kumimoji="0" lang="en-US" sz="1800" b="1" i="0" u="none" strike="noStrike" kern="1200" cap="none" spc="0" normalizeH="0" baseline="0" noProof="0" dirty="0">
                <a:ln>
                  <a:noFill/>
                </a:ln>
                <a:solidFill>
                  <a:prstClr val="black"/>
                </a:solidFill>
                <a:effectLst/>
                <a:uLnTx/>
                <a:uFillTx/>
                <a:latin typeface="Franklin Gothic Book" panose="020B0503020102020204" pitchFamily="34" charset="0"/>
                <a:cs typeface="Arial"/>
              </a:rPr>
              <a:t>Classes</a:t>
            </a:r>
            <a:r>
              <a:rPr kumimoji="0" lang="en-US" sz="1800" b="0" i="0" u="none" strike="noStrike" kern="1200" cap="none" spc="0" normalizeH="0" baseline="0" noProof="0" dirty="0">
                <a:ln>
                  <a:noFill/>
                </a:ln>
                <a:solidFill>
                  <a:prstClr val="black"/>
                </a:solidFill>
                <a:effectLst/>
                <a:uLnTx/>
                <a:uFillTx/>
                <a:latin typeface="Franklin Gothic Book" panose="020B0503020102020204" pitchFamily="34" charset="0"/>
                <a:cs typeface="Arial"/>
              </a:rPr>
              <a:t> – A list of the classes a student or teacher is enrolled in or teaching.</a:t>
            </a:r>
            <a:endParaRPr kumimoji="0" lang="en-US" sz="1800" b="0" i="0" u="none" strike="noStrike" kern="1200" cap="none" spc="0" normalizeH="0" baseline="0" noProof="0" dirty="0">
              <a:ln>
                <a:noFill/>
              </a:ln>
              <a:solidFill>
                <a:prstClr val="black"/>
              </a:solidFill>
              <a:effectLst/>
              <a:uLnTx/>
              <a:uFillTx/>
              <a:latin typeface="Franklin Gothic Book" panose="020B0503020102020204" pitchFamily="34" charset="0"/>
            </a:endParaRPr>
          </a:p>
          <a:p>
            <a:pPr marL="742950" marR="0" lvl="1" indent="-285750" algn="l" defTabSz="914400" rtl="0" eaLnBrk="1" fontAlgn="base" latinLnBrk="0" hangingPunct="1">
              <a:lnSpc>
                <a:spcPct val="100000"/>
              </a:lnSpc>
              <a:spcBef>
                <a:spcPct val="0"/>
              </a:spcBef>
              <a:spcAft>
                <a:spcPct val="0"/>
              </a:spcAft>
              <a:buClrTx/>
              <a:buSzTx/>
              <a:buFont typeface="Arial"/>
              <a:buChar char="•"/>
              <a:tabLst/>
              <a:defRPr/>
            </a:pPr>
            <a:r>
              <a:rPr kumimoji="0" lang="en-US" sz="1800" b="1" i="0" u="none" strike="noStrike" kern="1200" cap="none" spc="0" normalizeH="0" baseline="0" noProof="0" dirty="0">
                <a:ln>
                  <a:noFill/>
                </a:ln>
                <a:solidFill>
                  <a:prstClr val="black"/>
                </a:solidFill>
                <a:effectLst/>
                <a:uLnTx/>
                <a:uFillTx/>
                <a:latin typeface="Franklin Gothic Book" panose="020B0503020102020204" pitchFamily="34" charset="0"/>
                <a:cs typeface="Arial"/>
              </a:rPr>
              <a:t>Administrations</a:t>
            </a:r>
            <a:r>
              <a:rPr kumimoji="0" lang="en-US" sz="1800" b="0" i="0" u="none" strike="noStrike" kern="1200" cap="none" spc="0" normalizeH="0" baseline="0" noProof="0" dirty="0">
                <a:ln>
                  <a:noFill/>
                </a:ln>
                <a:solidFill>
                  <a:prstClr val="black"/>
                </a:solidFill>
                <a:effectLst/>
                <a:uLnTx/>
                <a:uFillTx/>
                <a:latin typeface="Franklin Gothic Book" panose="020B0503020102020204" pitchFamily="34" charset="0"/>
                <a:cs typeface="Arial"/>
              </a:rPr>
              <a:t> – A list of historic and active administrations the student took.</a:t>
            </a:r>
            <a:endParaRPr kumimoji="0" lang="en-US" sz="1800" b="0" i="0" u="none" strike="noStrike" kern="1200" cap="none" spc="0" normalizeH="0" baseline="0" noProof="0" dirty="0">
              <a:ln>
                <a:noFill/>
              </a:ln>
              <a:solidFill>
                <a:prstClr val="black"/>
              </a:solidFill>
              <a:effectLst/>
              <a:uLnTx/>
              <a:uFillTx/>
              <a:latin typeface="Franklin Gothic Book" panose="020B0503020102020204" pitchFamily="34" charset="0"/>
            </a:endParaRPr>
          </a:p>
          <a:p>
            <a:pPr marL="742950" marR="0" lvl="1" indent="-285750" algn="l" defTabSz="914400" rtl="0" eaLnBrk="1" fontAlgn="base" latinLnBrk="0" hangingPunct="1">
              <a:lnSpc>
                <a:spcPct val="100000"/>
              </a:lnSpc>
              <a:spcBef>
                <a:spcPct val="0"/>
              </a:spcBef>
              <a:spcAft>
                <a:spcPct val="0"/>
              </a:spcAft>
              <a:buClrTx/>
              <a:buSzTx/>
              <a:buFont typeface="Arial"/>
              <a:buChar char="•"/>
              <a:tabLst/>
              <a:defRPr/>
            </a:pPr>
            <a:r>
              <a:rPr kumimoji="0" lang="en-US" sz="1800" b="1" i="0" u="none" strike="noStrike" kern="1200" cap="none" spc="0" normalizeH="0" baseline="0" noProof="0" dirty="0">
                <a:ln>
                  <a:noFill/>
                </a:ln>
                <a:solidFill>
                  <a:prstClr val="black"/>
                </a:solidFill>
                <a:effectLst/>
                <a:uLnTx/>
                <a:uFillTx/>
                <a:latin typeface="Franklin Gothic Book" panose="020B0503020102020204" pitchFamily="34" charset="0"/>
                <a:cs typeface="Arial"/>
              </a:rPr>
              <a:t>History</a:t>
            </a:r>
            <a:r>
              <a:rPr kumimoji="0" lang="en-US" sz="1800" b="0" i="0" u="none" strike="noStrike" kern="1200" cap="none" spc="0" normalizeH="0" baseline="0" noProof="0" dirty="0">
                <a:ln>
                  <a:noFill/>
                </a:ln>
                <a:solidFill>
                  <a:prstClr val="black"/>
                </a:solidFill>
                <a:effectLst/>
                <a:uLnTx/>
                <a:uFillTx/>
                <a:latin typeface="Franklin Gothic Book" panose="020B0503020102020204" pitchFamily="34" charset="0"/>
                <a:cs typeface="Arial"/>
              </a:rPr>
              <a:t> – Audit history showing who made an update and when.</a:t>
            </a:r>
            <a:endParaRPr kumimoji="0" lang="en-US" sz="1800" b="0" i="0" u="none" strike="noStrike" kern="1200" cap="none" spc="0" normalizeH="0" baseline="0" noProof="0" dirty="0">
              <a:ln>
                <a:noFill/>
              </a:ln>
              <a:solidFill>
                <a:prstClr val="black"/>
              </a:solidFill>
              <a:effectLst/>
              <a:uLnTx/>
              <a:uFillTx/>
              <a:latin typeface="Franklin Gothic Book" panose="020B0503020102020204" pitchFamily="34" charset="0"/>
            </a:endParaRPr>
          </a:p>
        </p:txBody>
      </p:sp>
      <p:sp>
        <p:nvSpPr>
          <p:cNvPr id="5" name="Title 4">
            <a:extLst>
              <a:ext uri="{FF2B5EF4-FFF2-40B4-BE49-F238E27FC236}">
                <a16:creationId xmlns:a16="http://schemas.microsoft.com/office/drawing/2014/main" id="{A58C41C0-B372-3A2B-DA0D-B0073FDFF0C6}"/>
              </a:ext>
            </a:extLst>
          </p:cNvPr>
          <p:cNvSpPr txBox="1">
            <a:spLocks/>
          </p:cNvSpPr>
          <p:nvPr/>
        </p:nvSpPr>
        <p:spPr bwMode="auto">
          <a:xfrm>
            <a:off x="457200" y="304800"/>
            <a:ext cx="8229600" cy="760520"/>
          </a:xfrm>
          <a:prstGeom prst="rect">
            <a:avLst/>
          </a:prstGeom>
          <a:solidFill>
            <a:srgbClr val="0079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anklin Gothic Book" panose="020B0503020102020204" pitchFamily="34" charset="0"/>
              </a:defRPr>
            </a:lvl2pPr>
            <a:lvl3pPr algn="ctr" rtl="0" eaLnBrk="1" fontAlgn="base" hangingPunct="1">
              <a:spcBef>
                <a:spcPct val="0"/>
              </a:spcBef>
              <a:spcAft>
                <a:spcPct val="0"/>
              </a:spcAft>
              <a:defRPr sz="4400">
                <a:solidFill>
                  <a:schemeClr val="tx1"/>
                </a:solidFill>
                <a:latin typeface="Franklin Gothic Book" panose="020B0503020102020204" pitchFamily="34" charset="0"/>
              </a:defRPr>
            </a:lvl3pPr>
            <a:lvl4pPr algn="ctr" rtl="0" eaLnBrk="1" fontAlgn="base" hangingPunct="1">
              <a:spcBef>
                <a:spcPct val="0"/>
              </a:spcBef>
              <a:spcAft>
                <a:spcPct val="0"/>
              </a:spcAft>
              <a:defRPr sz="4400">
                <a:solidFill>
                  <a:schemeClr val="tx1"/>
                </a:solidFill>
                <a:latin typeface="Franklin Gothic Book" panose="020B0503020102020204" pitchFamily="34" charset="0"/>
              </a:defRPr>
            </a:lvl4pPr>
            <a:lvl5pPr algn="ctr" rtl="0" eaLnBrk="1" fontAlgn="base" hangingPunct="1">
              <a:spcBef>
                <a:spcPct val="0"/>
              </a:spcBef>
              <a:spcAft>
                <a:spcPct val="0"/>
              </a:spcAft>
              <a:defRPr sz="4400">
                <a:solidFill>
                  <a:schemeClr val="tx1"/>
                </a:solidFill>
                <a:latin typeface="Franklin Gothic Book" panose="020B0503020102020204" pitchFamily="34" charset="0"/>
              </a:defRPr>
            </a:lvl5pPr>
            <a:lvl6pPr marL="457200" algn="ctr" rtl="0" eaLnBrk="1" fontAlgn="base" hangingPunct="1">
              <a:spcBef>
                <a:spcPct val="0"/>
              </a:spcBef>
              <a:spcAft>
                <a:spcPct val="0"/>
              </a:spcAft>
              <a:defRPr sz="4400">
                <a:solidFill>
                  <a:schemeClr val="tx1"/>
                </a:solidFill>
                <a:latin typeface="Franklin Gothic Book" panose="020B0503020102020204" pitchFamily="34" charset="0"/>
              </a:defRPr>
            </a:lvl6pPr>
            <a:lvl7pPr marL="914400" algn="ctr" rtl="0" eaLnBrk="1" fontAlgn="base" hangingPunct="1">
              <a:spcBef>
                <a:spcPct val="0"/>
              </a:spcBef>
              <a:spcAft>
                <a:spcPct val="0"/>
              </a:spcAft>
              <a:defRPr sz="4400">
                <a:solidFill>
                  <a:schemeClr val="tx1"/>
                </a:solidFill>
                <a:latin typeface="Franklin Gothic Book" panose="020B0503020102020204" pitchFamily="34" charset="0"/>
              </a:defRPr>
            </a:lvl7pPr>
            <a:lvl8pPr marL="1371600" algn="ctr" rtl="0" eaLnBrk="1" fontAlgn="base" hangingPunct="1">
              <a:spcBef>
                <a:spcPct val="0"/>
              </a:spcBef>
              <a:spcAft>
                <a:spcPct val="0"/>
              </a:spcAft>
              <a:defRPr sz="4400">
                <a:solidFill>
                  <a:schemeClr val="tx1"/>
                </a:solidFill>
                <a:latin typeface="Franklin Gothic Book" panose="020B0503020102020204" pitchFamily="34" charset="0"/>
              </a:defRPr>
            </a:lvl8pPr>
            <a:lvl9pPr marL="1828800" algn="ctr" rtl="0" eaLnBrk="1" fontAlgn="base" hangingPunct="1">
              <a:spcBef>
                <a:spcPct val="0"/>
              </a:spcBef>
              <a:spcAft>
                <a:spcPct val="0"/>
              </a:spcAft>
              <a:defRPr sz="4400">
                <a:solidFill>
                  <a:schemeClr val="tx1"/>
                </a:solidFill>
                <a:latin typeface="Franklin Gothic Book" panose="020B0503020102020204" pitchFamily="34" charset="0"/>
              </a:defRPr>
            </a:lvl9pPr>
          </a:lstStyle>
          <a:p>
            <a:pPr algn="l"/>
            <a:r>
              <a:rPr lang="en-US" sz="4000" dirty="0">
                <a:solidFill>
                  <a:schemeClr val="bg1"/>
                </a:solidFill>
                <a:latin typeface="Franklin Gothic Demi Cond" panose="020B0706030402020204" pitchFamily="34" charset="0"/>
              </a:rPr>
              <a:t>Student Rosters</a:t>
            </a:r>
          </a:p>
        </p:txBody>
      </p:sp>
    </p:spTree>
    <p:extLst>
      <p:ext uri="{BB962C8B-B14F-4D97-AF65-F5344CB8AC3E}">
        <p14:creationId xmlns:p14="http://schemas.microsoft.com/office/powerpoint/2010/main" val="38570214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2DA1841D-03AF-CA31-C414-D42C38DF6F05}"/>
              </a:ext>
            </a:extLst>
          </p:cNvPr>
          <p:cNvSpPr txBox="1">
            <a:spLocks/>
          </p:cNvSpPr>
          <p:nvPr/>
        </p:nvSpPr>
        <p:spPr bwMode="auto">
          <a:xfrm>
            <a:off x="457200" y="304800"/>
            <a:ext cx="8229600" cy="760520"/>
          </a:xfrm>
          <a:prstGeom prst="rect">
            <a:avLst/>
          </a:prstGeom>
          <a:solidFill>
            <a:srgbClr val="0079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anklin Gothic Book" panose="020B0503020102020204" pitchFamily="34" charset="0"/>
              </a:defRPr>
            </a:lvl2pPr>
            <a:lvl3pPr algn="ctr" rtl="0" eaLnBrk="1" fontAlgn="base" hangingPunct="1">
              <a:spcBef>
                <a:spcPct val="0"/>
              </a:spcBef>
              <a:spcAft>
                <a:spcPct val="0"/>
              </a:spcAft>
              <a:defRPr sz="4400">
                <a:solidFill>
                  <a:schemeClr val="tx1"/>
                </a:solidFill>
                <a:latin typeface="Franklin Gothic Book" panose="020B0503020102020204" pitchFamily="34" charset="0"/>
              </a:defRPr>
            </a:lvl3pPr>
            <a:lvl4pPr algn="ctr" rtl="0" eaLnBrk="1" fontAlgn="base" hangingPunct="1">
              <a:spcBef>
                <a:spcPct val="0"/>
              </a:spcBef>
              <a:spcAft>
                <a:spcPct val="0"/>
              </a:spcAft>
              <a:defRPr sz="4400">
                <a:solidFill>
                  <a:schemeClr val="tx1"/>
                </a:solidFill>
                <a:latin typeface="Franklin Gothic Book" panose="020B0503020102020204" pitchFamily="34" charset="0"/>
              </a:defRPr>
            </a:lvl4pPr>
            <a:lvl5pPr algn="ctr" rtl="0" eaLnBrk="1" fontAlgn="base" hangingPunct="1">
              <a:spcBef>
                <a:spcPct val="0"/>
              </a:spcBef>
              <a:spcAft>
                <a:spcPct val="0"/>
              </a:spcAft>
              <a:defRPr sz="4400">
                <a:solidFill>
                  <a:schemeClr val="tx1"/>
                </a:solidFill>
                <a:latin typeface="Franklin Gothic Book" panose="020B0503020102020204" pitchFamily="34" charset="0"/>
              </a:defRPr>
            </a:lvl5pPr>
            <a:lvl6pPr marL="457200" algn="ctr" rtl="0" eaLnBrk="1" fontAlgn="base" hangingPunct="1">
              <a:spcBef>
                <a:spcPct val="0"/>
              </a:spcBef>
              <a:spcAft>
                <a:spcPct val="0"/>
              </a:spcAft>
              <a:defRPr sz="4400">
                <a:solidFill>
                  <a:schemeClr val="tx1"/>
                </a:solidFill>
                <a:latin typeface="Franklin Gothic Book" panose="020B0503020102020204" pitchFamily="34" charset="0"/>
              </a:defRPr>
            </a:lvl6pPr>
            <a:lvl7pPr marL="914400" algn="ctr" rtl="0" eaLnBrk="1" fontAlgn="base" hangingPunct="1">
              <a:spcBef>
                <a:spcPct val="0"/>
              </a:spcBef>
              <a:spcAft>
                <a:spcPct val="0"/>
              </a:spcAft>
              <a:defRPr sz="4400">
                <a:solidFill>
                  <a:schemeClr val="tx1"/>
                </a:solidFill>
                <a:latin typeface="Franklin Gothic Book" panose="020B0503020102020204" pitchFamily="34" charset="0"/>
              </a:defRPr>
            </a:lvl7pPr>
            <a:lvl8pPr marL="1371600" algn="ctr" rtl="0" eaLnBrk="1" fontAlgn="base" hangingPunct="1">
              <a:spcBef>
                <a:spcPct val="0"/>
              </a:spcBef>
              <a:spcAft>
                <a:spcPct val="0"/>
              </a:spcAft>
              <a:defRPr sz="4400">
                <a:solidFill>
                  <a:schemeClr val="tx1"/>
                </a:solidFill>
                <a:latin typeface="Franklin Gothic Book" panose="020B0503020102020204" pitchFamily="34" charset="0"/>
              </a:defRPr>
            </a:lvl8pPr>
            <a:lvl9pPr marL="1828800" algn="ctr" rtl="0" eaLnBrk="1" fontAlgn="base" hangingPunct="1">
              <a:spcBef>
                <a:spcPct val="0"/>
              </a:spcBef>
              <a:spcAft>
                <a:spcPct val="0"/>
              </a:spcAft>
              <a:defRPr sz="4400">
                <a:solidFill>
                  <a:schemeClr val="tx1"/>
                </a:solidFill>
                <a:latin typeface="Franklin Gothic Book" panose="020B0503020102020204" pitchFamily="34" charset="0"/>
              </a:defRPr>
            </a:lvl9pPr>
          </a:lstStyle>
          <a:p>
            <a:pPr algn="l"/>
            <a:r>
              <a:rPr lang="en-US" sz="4000" dirty="0">
                <a:solidFill>
                  <a:schemeClr val="bg1"/>
                </a:solidFill>
                <a:latin typeface="Franklin Gothic Demi Cond" panose="020B0706030402020204" pitchFamily="34" charset="0"/>
              </a:rPr>
              <a:t>Upload Student Records</a:t>
            </a:r>
          </a:p>
        </p:txBody>
      </p:sp>
      <p:sp>
        <p:nvSpPr>
          <p:cNvPr id="2" name="TextBox 1">
            <a:extLst>
              <a:ext uri="{FF2B5EF4-FFF2-40B4-BE49-F238E27FC236}">
                <a16:creationId xmlns:a16="http://schemas.microsoft.com/office/drawing/2014/main" id="{C125552E-78CF-43DC-6DFF-3825D2BDF1D5}"/>
              </a:ext>
            </a:extLst>
          </p:cNvPr>
          <p:cNvSpPr txBox="1"/>
          <p:nvPr/>
        </p:nvSpPr>
        <p:spPr>
          <a:xfrm>
            <a:off x="457200" y="1325880"/>
            <a:ext cx="3715305" cy="4801314"/>
          </a:xfrm>
          <a:prstGeom prst="rect">
            <a:avLst/>
          </a:prstGeom>
          <a:noFill/>
        </p:spPr>
        <p:txBody>
          <a:bodyPr wrap="square" rtlCol="0">
            <a:spAutoFit/>
          </a:bodyPr>
          <a:lstStyle/>
          <a:p>
            <a:r>
              <a:rPr lang="en-US" dirty="0">
                <a:latin typeface="Franklin Gothic Book" panose="020B0503020102020204" pitchFamily="34" charset="0"/>
              </a:rPr>
              <a:t>To upload students to the Vermont ADAM site, click on the ellipsis button, then click on “User Import”.</a:t>
            </a:r>
          </a:p>
          <a:p>
            <a:endParaRPr lang="en-US" dirty="0">
              <a:latin typeface="Franklin Gothic Book" panose="020B0503020102020204" pitchFamily="34" charset="0"/>
            </a:endParaRPr>
          </a:p>
          <a:p>
            <a:r>
              <a:rPr lang="en-US" dirty="0">
                <a:latin typeface="Franklin Gothic Book" panose="020B0503020102020204" pitchFamily="34" charset="0"/>
              </a:rPr>
              <a:t>When the User Import screen loads,</a:t>
            </a:r>
          </a:p>
          <a:p>
            <a:r>
              <a:rPr lang="en-US" dirty="0">
                <a:latin typeface="Franklin Gothic Book" panose="020B0503020102020204" pitchFamily="34" charset="0"/>
              </a:rPr>
              <a:t>follow the steps to import your users. </a:t>
            </a:r>
          </a:p>
          <a:p>
            <a:endParaRPr lang="en-US" dirty="0">
              <a:latin typeface="Franklin Gothic Book" panose="020B0503020102020204" pitchFamily="34" charset="0"/>
            </a:endParaRPr>
          </a:p>
          <a:p>
            <a:r>
              <a:rPr lang="en-US" b="1" dirty="0">
                <a:latin typeface="Franklin Gothic Book" panose="020B0503020102020204" pitchFamily="34" charset="0"/>
              </a:rPr>
              <a:t>Step 1:</a:t>
            </a:r>
            <a:r>
              <a:rPr lang="en-US" dirty="0">
                <a:latin typeface="Franklin Gothic Book" panose="020B0503020102020204" pitchFamily="34" charset="0"/>
              </a:rPr>
              <a:t> Select the role you are importing to (for example, Students).</a:t>
            </a:r>
          </a:p>
          <a:p>
            <a:r>
              <a:rPr lang="en-US" dirty="0">
                <a:latin typeface="Franklin Gothic Book" panose="020B0503020102020204" pitchFamily="34" charset="0"/>
              </a:rPr>
              <a:t>Select the school you are importing to.</a:t>
            </a:r>
          </a:p>
          <a:p>
            <a:endParaRPr lang="en-US" dirty="0">
              <a:latin typeface="Franklin Gothic Book" panose="020B0503020102020204" pitchFamily="34" charset="0"/>
            </a:endParaRPr>
          </a:p>
          <a:p>
            <a:r>
              <a:rPr lang="en-US" dirty="0">
                <a:latin typeface="Franklin Gothic Book" panose="020B0503020102020204" pitchFamily="34" charset="0"/>
              </a:rPr>
              <a:t>Click the “Click to Download Template”</a:t>
            </a:r>
          </a:p>
          <a:p>
            <a:r>
              <a:rPr lang="en-US" dirty="0">
                <a:latin typeface="Franklin Gothic Book" panose="020B0503020102020204" pitchFamily="34" charset="0"/>
              </a:rPr>
              <a:t>to download the CSV template file.</a:t>
            </a:r>
          </a:p>
          <a:p>
            <a:endParaRPr lang="en-US" dirty="0">
              <a:latin typeface="Franklin Gothic Book" panose="020B0503020102020204" pitchFamily="34" charset="0"/>
            </a:endParaRPr>
          </a:p>
        </p:txBody>
      </p:sp>
      <p:pic>
        <p:nvPicPr>
          <p:cNvPr id="4" name="Picture 3" descr="A screenshot of a computer&#10;&#10;Description automatically generated">
            <a:extLst>
              <a:ext uri="{FF2B5EF4-FFF2-40B4-BE49-F238E27FC236}">
                <a16:creationId xmlns:a16="http://schemas.microsoft.com/office/drawing/2014/main" id="{07E894E1-4E74-F17C-DE88-2B777E1DE0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01470" y="1392650"/>
            <a:ext cx="2893637" cy="2911554"/>
          </a:xfrm>
          <a:prstGeom prst="rect">
            <a:avLst/>
          </a:prstGeom>
          <a:ln>
            <a:solidFill>
              <a:schemeClr val="bg1">
                <a:lumMod val="85000"/>
              </a:schemeClr>
            </a:solidFill>
          </a:ln>
          <a:effectLst>
            <a:outerShdw blurRad="50800" dist="38100" dir="2700000" algn="tl" rotWithShape="0">
              <a:prstClr val="black">
                <a:alpha val="40000"/>
              </a:prstClr>
            </a:outerShdw>
          </a:effectLst>
        </p:spPr>
      </p:pic>
      <p:pic>
        <p:nvPicPr>
          <p:cNvPr id="7" name="Picture 6" descr="A screenshot of a computer&#10;&#10;Description automatically generated">
            <a:extLst>
              <a:ext uri="{FF2B5EF4-FFF2-40B4-BE49-F238E27FC236}">
                <a16:creationId xmlns:a16="http://schemas.microsoft.com/office/drawing/2014/main" id="{60A3D521-BDF8-E08B-83E6-171C894904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69600" y="3429000"/>
            <a:ext cx="2317200" cy="2550320"/>
          </a:xfrm>
          <a:prstGeom prst="rect">
            <a:avLst/>
          </a:prstGeom>
          <a:ln>
            <a:solidFill>
              <a:schemeClr val="bg1">
                <a:lumMod val="85000"/>
              </a:schemeClr>
            </a:solidFill>
          </a:ln>
          <a:effectLst>
            <a:outerShdw blurRad="50800" dist="38100" dir="2700000" algn="tl" rotWithShape="0">
              <a:prstClr val="black">
                <a:alpha val="40000"/>
              </a:prstClr>
            </a:outerShdw>
          </a:effectLst>
        </p:spPr>
      </p:pic>
      <p:sp>
        <p:nvSpPr>
          <p:cNvPr id="3" name="Rectangle 2">
            <a:extLst>
              <a:ext uri="{FF2B5EF4-FFF2-40B4-BE49-F238E27FC236}">
                <a16:creationId xmlns:a16="http://schemas.microsoft.com/office/drawing/2014/main" id="{F85845D5-7142-6409-673A-A9B4308BDD2F}"/>
              </a:ext>
            </a:extLst>
          </p:cNvPr>
          <p:cNvSpPr/>
          <p:nvPr/>
        </p:nvSpPr>
        <p:spPr>
          <a:xfrm>
            <a:off x="5264458" y="3258105"/>
            <a:ext cx="852257" cy="292963"/>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41567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D5E0713-5052-20F7-2C2C-562AE5F28731}"/>
              </a:ext>
            </a:extLst>
          </p:cNvPr>
          <p:cNvSpPr txBox="1">
            <a:spLocks/>
          </p:cNvSpPr>
          <p:nvPr/>
        </p:nvSpPr>
        <p:spPr bwMode="auto">
          <a:xfrm>
            <a:off x="457200" y="304800"/>
            <a:ext cx="8229600" cy="760520"/>
          </a:xfrm>
          <a:prstGeom prst="rect">
            <a:avLst/>
          </a:prstGeom>
          <a:solidFill>
            <a:srgbClr val="0079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anklin Gothic Book" panose="020B0503020102020204" pitchFamily="34" charset="0"/>
              </a:defRPr>
            </a:lvl2pPr>
            <a:lvl3pPr algn="ctr" rtl="0" eaLnBrk="1" fontAlgn="base" hangingPunct="1">
              <a:spcBef>
                <a:spcPct val="0"/>
              </a:spcBef>
              <a:spcAft>
                <a:spcPct val="0"/>
              </a:spcAft>
              <a:defRPr sz="4400">
                <a:solidFill>
                  <a:schemeClr val="tx1"/>
                </a:solidFill>
                <a:latin typeface="Franklin Gothic Book" panose="020B0503020102020204" pitchFamily="34" charset="0"/>
              </a:defRPr>
            </a:lvl3pPr>
            <a:lvl4pPr algn="ctr" rtl="0" eaLnBrk="1" fontAlgn="base" hangingPunct="1">
              <a:spcBef>
                <a:spcPct val="0"/>
              </a:spcBef>
              <a:spcAft>
                <a:spcPct val="0"/>
              </a:spcAft>
              <a:defRPr sz="4400">
                <a:solidFill>
                  <a:schemeClr val="tx1"/>
                </a:solidFill>
                <a:latin typeface="Franklin Gothic Book" panose="020B0503020102020204" pitchFamily="34" charset="0"/>
              </a:defRPr>
            </a:lvl4pPr>
            <a:lvl5pPr algn="ctr" rtl="0" eaLnBrk="1" fontAlgn="base" hangingPunct="1">
              <a:spcBef>
                <a:spcPct val="0"/>
              </a:spcBef>
              <a:spcAft>
                <a:spcPct val="0"/>
              </a:spcAft>
              <a:defRPr sz="4400">
                <a:solidFill>
                  <a:schemeClr val="tx1"/>
                </a:solidFill>
                <a:latin typeface="Franklin Gothic Book" panose="020B0503020102020204" pitchFamily="34" charset="0"/>
              </a:defRPr>
            </a:lvl5pPr>
            <a:lvl6pPr marL="457200" algn="ctr" rtl="0" eaLnBrk="1" fontAlgn="base" hangingPunct="1">
              <a:spcBef>
                <a:spcPct val="0"/>
              </a:spcBef>
              <a:spcAft>
                <a:spcPct val="0"/>
              </a:spcAft>
              <a:defRPr sz="4400">
                <a:solidFill>
                  <a:schemeClr val="tx1"/>
                </a:solidFill>
                <a:latin typeface="Franklin Gothic Book" panose="020B0503020102020204" pitchFamily="34" charset="0"/>
              </a:defRPr>
            </a:lvl6pPr>
            <a:lvl7pPr marL="914400" algn="ctr" rtl="0" eaLnBrk="1" fontAlgn="base" hangingPunct="1">
              <a:spcBef>
                <a:spcPct val="0"/>
              </a:spcBef>
              <a:spcAft>
                <a:spcPct val="0"/>
              </a:spcAft>
              <a:defRPr sz="4400">
                <a:solidFill>
                  <a:schemeClr val="tx1"/>
                </a:solidFill>
                <a:latin typeface="Franklin Gothic Book" panose="020B0503020102020204" pitchFamily="34" charset="0"/>
              </a:defRPr>
            </a:lvl7pPr>
            <a:lvl8pPr marL="1371600" algn="ctr" rtl="0" eaLnBrk="1" fontAlgn="base" hangingPunct="1">
              <a:spcBef>
                <a:spcPct val="0"/>
              </a:spcBef>
              <a:spcAft>
                <a:spcPct val="0"/>
              </a:spcAft>
              <a:defRPr sz="4400">
                <a:solidFill>
                  <a:schemeClr val="tx1"/>
                </a:solidFill>
                <a:latin typeface="Franklin Gothic Book" panose="020B0503020102020204" pitchFamily="34" charset="0"/>
              </a:defRPr>
            </a:lvl8pPr>
            <a:lvl9pPr marL="1828800" algn="ctr" rtl="0" eaLnBrk="1" fontAlgn="base" hangingPunct="1">
              <a:spcBef>
                <a:spcPct val="0"/>
              </a:spcBef>
              <a:spcAft>
                <a:spcPct val="0"/>
              </a:spcAft>
              <a:defRPr sz="4400">
                <a:solidFill>
                  <a:schemeClr val="tx1"/>
                </a:solidFill>
                <a:latin typeface="Franklin Gothic Book" panose="020B0503020102020204" pitchFamily="34" charset="0"/>
              </a:defRPr>
            </a:lvl9pPr>
          </a:lstStyle>
          <a:p>
            <a:pPr algn="l"/>
            <a:r>
              <a:rPr lang="en-US" sz="4000" dirty="0">
                <a:solidFill>
                  <a:schemeClr val="bg1"/>
                </a:solidFill>
                <a:latin typeface="Franklin Gothic Demi Cond" panose="020B0706030402020204" pitchFamily="34" charset="0"/>
              </a:rPr>
              <a:t>Upload Student Records</a:t>
            </a:r>
          </a:p>
        </p:txBody>
      </p:sp>
      <p:sp>
        <p:nvSpPr>
          <p:cNvPr id="6" name="TextBox 5">
            <a:extLst>
              <a:ext uri="{FF2B5EF4-FFF2-40B4-BE49-F238E27FC236}">
                <a16:creationId xmlns:a16="http://schemas.microsoft.com/office/drawing/2014/main" id="{3B68D478-7066-88FC-1BB6-C9107AE5437F}"/>
              </a:ext>
            </a:extLst>
          </p:cNvPr>
          <p:cNvSpPr txBox="1"/>
          <p:nvPr/>
        </p:nvSpPr>
        <p:spPr>
          <a:xfrm>
            <a:off x="457200" y="1325880"/>
            <a:ext cx="3976099" cy="3416320"/>
          </a:xfrm>
          <a:prstGeom prst="rect">
            <a:avLst/>
          </a:prstGeom>
          <a:noFill/>
        </p:spPr>
        <p:txBody>
          <a:bodyPr wrap="square" rtlCol="0">
            <a:spAutoFit/>
          </a:bodyPr>
          <a:lstStyle/>
          <a:p>
            <a:r>
              <a:rPr lang="en-US" b="1" dirty="0">
                <a:latin typeface="Franklin Gothic Book" panose="020B0503020102020204" pitchFamily="34" charset="0"/>
              </a:rPr>
              <a:t>Step 2: </a:t>
            </a:r>
            <a:r>
              <a:rPr lang="en-US" dirty="0">
                <a:latin typeface="Franklin Gothic Book" panose="020B0503020102020204" pitchFamily="34" charset="0"/>
              </a:rPr>
              <a:t>Open the CSV file in Excel, Sheets, or Numbers, and add the following values to the fields:  FirstName, </a:t>
            </a:r>
            <a:r>
              <a:rPr lang="en-US" dirty="0" err="1">
                <a:latin typeface="Franklin Gothic Book" panose="020B0503020102020204" pitchFamily="34" charset="0"/>
              </a:rPr>
              <a:t>LastName</a:t>
            </a:r>
            <a:r>
              <a:rPr lang="en-US" dirty="0">
                <a:latin typeface="Franklin Gothic Book" panose="020B0503020102020204" pitchFamily="34" charset="0"/>
              </a:rPr>
              <a:t>, Identifier, Username, Email, Grade, DOB, Gender.</a:t>
            </a:r>
          </a:p>
          <a:p>
            <a:endParaRPr lang="en-US" dirty="0">
              <a:latin typeface="Franklin Gothic Book" panose="020B0503020102020204" pitchFamily="34" charset="0"/>
            </a:endParaRPr>
          </a:p>
          <a:p>
            <a:r>
              <a:rPr lang="en-US" dirty="0">
                <a:latin typeface="Franklin Gothic Book" panose="020B0503020102020204" pitchFamily="34" charset="0"/>
              </a:rPr>
              <a:t>Note: the Identifier is restricted to a </a:t>
            </a:r>
          </a:p>
          <a:p>
            <a:r>
              <a:rPr lang="en-US" dirty="0">
                <a:latin typeface="Franklin Gothic Book" panose="020B0503020102020204" pitchFamily="34" charset="0"/>
              </a:rPr>
              <a:t>7-digit numeric ID for student users. You can use the same ID for the username of the student.</a:t>
            </a:r>
          </a:p>
          <a:p>
            <a:endParaRPr lang="en-US" dirty="0"/>
          </a:p>
          <a:p>
            <a:endParaRPr lang="en-US" dirty="0"/>
          </a:p>
        </p:txBody>
      </p:sp>
      <p:pic>
        <p:nvPicPr>
          <p:cNvPr id="8" name="Picture 7" descr="A screenshot of a computer&#10;&#10;Description automatically generated">
            <a:extLst>
              <a:ext uri="{FF2B5EF4-FFF2-40B4-BE49-F238E27FC236}">
                <a16:creationId xmlns:a16="http://schemas.microsoft.com/office/drawing/2014/main" id="{BF6D3C93-6A6C-55C6-2E02-0D43226322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64397" y="1595235"/>
            <a:ext cx="3130711" cy="4076910"/>
          </a:xfrm>
          <a:prstGeom prst="rect">
            <a:avLst/>
          </a:prstGeom>
          <a:ln>
            <a:solidFill>
              <a:schemeClr val="bg1">
                <a:lumMod val="8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3883746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a:extLst>
              <a:ext uri="{FF2B5EF4-FFF2-40B4-BE49-F238E27FC236}">
                <a16:creationId xmlns:a16="http://schemas.microsoft.com/office/drawing/2014/main" id="{9DDB0012-A2F9-1B9A-649F-1367D51324F9}"/>
              </a:ext>
            </a:extLst>
          </p:cNvPr>
          <p:cNvSpPr txBox="1">
            <a:spLocks/>
          </p:cNvSpPr>
          <p:nvPr/>
        </p:nvSpPr>
        <p:spPr bwMode="auto">
          <a:xfrm>
            <a:off x="457200" y="304800"/>
            <a:ext cx="8229600" cy="760520"/>
          </a:xfrm>
          <a:prstGeom prst="rect">
            <a:avLst/>
          </a:prstGeom>
          <a:solidFill>
            <a:srgbClr val="0079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anklin Gothic Book" panose="020B0503020102020204" pitchFamily="34" charset="0"/>
              </a:defRPr>
            </a:lvl2pPr>
            <a:lvl3pPr algn="ctr" rtl="0" eaLnBrk="1" fontAlgn="base" hangingPunct="1">
              <a:spcBef>
                <a:spcPct val="0"/>
              </a:spcBef>
              <a:spcAft>
                <a:spcPct val="0"/>
              </a:spcAft>
              <a:defRPr sz="4400">
                <a:solidFill>
                  <a:schemeClr val="tx1"/>
                </a:solidFill>
                <a:latin typeface="Franklin Gothic Book" panose="020B0503020102020204" pitchFamily="34" charset="0"/>
              </a:defRPr>
            </a:lvl3pPr>
            <a:lvl4pPr algn="ctr" rtl="0" eaLnBrk="1" fontAlgn="base" hangingPunct="1">
              <a:spcBef>
                <a:spcPct val="0"/>
              </a:spcBef>
              <a:spcAft>
                <a:spcPct val="0"/>
              </a:spcAft>
              <a:defRPr sz="4400">
                <a:solidFill>
                  <a:schemeClr val="tx1"/>
                </a:solidFill>
                <a:latin typeface="Franklin Gothic Book" panose="020B0503020102020204" pitchFamily="34" charset="0"/>
              </a:defRPr>
            </a:lvl4pPr>
            <a:lvl5pPr algn="ctr" rtl="0" eaLnBrk="1" fontAlgn="base" hangingPunct="1">
              <a:spcBef>
                <a:spcPct val="0"/>
              </a:spcBef>
              <a:spcAft>
                <a:spcPct val="0"/>
              </a:spcAft>
              <a:defRPr sz="4400">
                <a:solidFill>
                  <a:schemeClr val="tx1"/>
                </a:solidFill>
                <a:latin typeface="Franklin Gothic Book" panose="020B0503020102020204" pitchFamily="34" charset="0"/>
              </a:defRPr>
            </a:lvl5pPr>
            <a:lvl6pPr marL="457200" algn="ctr" rtl="0" eaLnBrk="1" fontAlgn="base" hangingPunct="1">
              <a:spcBef>
                <a:spcPct val="0"/>
              </a:spcBef>
              <a:spcAft>
                <a:spcPct val="0"/>
              </a:spcAft>
              <a:defRPr sz="4400">
                <a:solidFill>
                  <a:schemeClr val="tx1"/>
                </a:solidFill>
                <a:latin typeface="Franklin Gothic Book" panose="020B0503020102020204" pitchFamily="34" charset="0"/>
              </a:defRPr>
            </a:lvl6pPr>
            <a:lvl7pPr marL="914400" algn="ctr" rtl="0" eaLnBrk="1" fontAlgn="base" hangingPunct="1">
              <a:spcBef>
                <a:spcPct val="0"/>
              </a:spcBef>
              <a:spcAft>
                <a:spcPct val="0"/>
              </a:spcAft>
              <a:defRPr sz="4400">
                <a:solidFill>
                  <a:schemeClr val="tx1"/>
                </a:solidFill>
                <a:latin typeface="Franklin Gothic Book" panose="020B0503020102020204" pitchFamily="34" charset="0"/>
              </a:defRPr>
            </a:lvl7pPr>
            <a:lvl8pPr marL="1371600" algn="ctr" rtl="0" eaLnBrk="1" fontAlgn="base" hangingPunct="1">
              <a:spcBef>
                <a:spcPct val="0"/>
              </a:spcBef>
              <a:spcAft>
                <a:spcPct val="0"/>
              </a:spcAft>
              <a:defRPr sz="4400">
                <a:solidFill>
                  <a:schemeClr val="tx1"/>
                </a:solidFill>
                <a:latin typeface="Franklin Gothic Book" panose="020B0503020102020204" pitchFamily="34" charset="0"/>
              </a:defRPr>
            </a:lvl8pPr>
            <a:lvl9pPr marL="1828800" algn="ctr" rtl="0" eaLnBrk="1" fontAlgn="base" hangingPunct="1">
              <a:spcBef>
                <a:spcPct val="0"/>
              </a:spcBef>
              <a:spcAft>
                <a:spcPct val="0"/>
              </a:spcAft>
              <a:defRPr sz="4400">
                <a:solidFill>
                  <a:schemeClr val="tx1"/>
                </a:solidFill>
                <a:latin typeface="Franklin Gothic Book" panose="020B0503020102020204" pitchFamily="34" charset="0"/>
              </a:defRPr>
            </a:lvl9pPr>
          </a:lstStyle>
          <a:p>
            <a:pPr algn="l"/>
            <a:r>
              <a:rPr lang="en-US" sz="4000" dirty="0">
                <a:solidFill>
                  <a:schemeClr val="bg1"/>
                </a:solidFill>
                <a:latin typeface="Franklin Gothic Demi Cond" panose="020B0706030402020204" pitchFamily="34" charset="0"/>
              </a:rPr>
              <a:t>Upload Student Records</a:t>
            </a:r>
          </a:p>
        </p:txBody>
      </p:sp>
      <p:sp>
        <p:nvSpPr>
          <p:cNvPr id="4" name="TextBox 3">
            <a:extLst>
              <a:ext uri="{FF2B5EF4-FFF2-40B4-BE49-F238E27FC236}">
                <a16:creationId xmlns:a16="http://schemas.microsoft.com/office/drawing/2014/main" id="{0503AB32-7D03-4389-63EC-42D6AFE85D38}"/>
              </a:ext>
            </a:extLst>
          </p:cNvPr>
          <p:cNvSpPr txBox="1"/>
          <p:nvPr/>
        </p:nvSpPr>
        <p:spPr>
          <a:xfrm>
            <a:off x="457200" y="1325880"/>
            <a:ext cx="7080400" cy="646331"/>
          </a:xfrm>
          <a:prstGeom prst="rect">
            <a:avLst/>
          </a:prstGeom>
          <a:noFill/>
        </p:spPr>
        <p:txBody>
          <a:bodyPr wrap="none" rtlCol="0">
            <a:spAutoFit/>
          </a:bodyPr>
          <a:lstStyle/>
          <a:p>
            <a:r>
              <a:rPr lang="en-US" b="1" dirty="0">
                <a:latin typeface="Franklin Gothic Book" panose="020B0503020102020204" pitchFamily="34" charset="0"/>
              </a:rPr>
              <a:t>Step 3:  </a:t>
            </a:r>
            <a:r>
              <a:rPr lang="en-US" dirty="0">
                <a:latin typeface="Franklin Gothic Book" panose="020B0503020102020204" pitchFamily="34" charset="0"/>
              </a:rPr>
              <a:t>Upload the CSV back into the platform by dropping the file into </a:t>
            </a:r>
          </a:p>
          <a:p>
            <a:r>
              <a:rPr lang="en-US" dirty="0">
                <a:latin typeface="Franklin Gothic Book" panose="020B0503020102020204" pitchFamily="34" charset="0"/>
              </a:rPr>
              <a:t>the Step 3 location on the screen.</a:t>
            </a:r>
          </a:p>
        </p:txBody>
      </p:sp>
      <p:pic>
        <p:nvPicPr>
          <p:cNvPr id="6" name="Picture 5" descr="A screenshot of a computer&#10;&#10;Description automatically generated">
            <a:extLst>
              <a:ext uri="{FF2B5EF4-FFF2-40B4-BE49-F238E27FC236}">
                <a16:creationId xmlns:a16="http://schemas.microsoft.com/office/drawing/2014/main" id="{A7ABC7E2-EE0E-5507-142E-91050A3CC3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6327" y="2614296"/>
            <a:ext cx="6731346" cy="1968601"/>
          </a:xfrm>
          <a:prstGeom prst="rect">
            <a:avLst/>
          </a:prstGeom>
          <a:ln>
            <a:solidFill>
              <a:schemeClr val="bg1">
                <a:lumMod val="8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6896746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a:extLst>
              <a:ext uri="{FF2B5EF4-FFF2-40B4-BE49-F238E27FC236}">
                <a16:creationId xmlns:a16="http://schemas.microsoft.com/office/drawing/2014/main" id="{9DDB0012-A2F9-1B9A-649F-1367D51324F9}"/>
              </a:ext>
            </a:extLst>
          </p:cNvPr>
          <p:cNvSpPr txBox="1">
            <a:spLocks/>
          </p:cNvSpPr>
          <p:nvPr/>
        </p:nvSpPr>
        <p:spPr bwMode="auto">
          <a:xfrm>
            <a:off x="457200" y="304800"/>
            <a:ext cx="8229600" cy="760520"/>
          </a:xfrm>
          <a:prstGeom prst="rect">
            <a:avLst/>
          </a:prstGeom>
          <a:solidFill>
            <a:srgbClr val="0079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anklin Gothic Book" panose="020B0503020102020204" pitchFamily="34" charset="0"/>
              </a:defRPr>
            </a:lvl2pPr>
            <a:lvl3pPr algn="ctr" rtl="0" eaLnBrk="1" fontAlgn="base" hangingPunct="1">
              <a:spcBef>
                <a:spcPct val="0"/>
              </a:spcBef>
              <a:spcAft>
                <a:spcPct val="0"/>
              </a:spcAft>
              <a:defRPr sz="4400">
                <a:solidFill>
                  <a:schemeClr val="tx1"/>
                </a:solidFill>
                <a:latin typeface="Franklin Gothic Book" panose="020B0503020102020204" pitchFamily="34" charset="0"/>
              </a:defRPr>
            </a:lvl3pPr>
            <a:lvl4pPr algn="ctr" rtl="0" eaLnBrk="1" fontAlgn="base" hangingPunct="1">
              <a:spcBef>
                <a:spcPct val="0"/>
              </a:spcBef>
              <a:spcAft>
                <a:spcPct val="0"/>
              </a:spcAft>
              <a:defRPr sz="4400">
                <a:solidFill>
                  <a:schemeClr val="tx1"/>
                </a:solidFill>
                <a:latin typeface="Franklin Gothic Book" panose="020B0503020102020204" pitchFamily="34" charset="0"/>
              </a:defRPr>
            </a:lvl4pPr>
            <a:lvl5pPr algn="ctr" rtl="0" eaLnBrk="1" fontAlgn="base" hangingPunct="1">
              <a:spcBef>
                <a:spcPct val="0"/>
              </a:spcBef>
              <a:spcAft>
                <a:spcPct val="0"/>
              </a:spcAft>
              <a:defRPr sz="4400">
                <a:solidFill>
                  <a:schemeClr val="tx1"/>
                </a:solidFill>
                <a:latin typeface="Franklin Gothic Book" panose="020B0503020102020204" pitchFamily="34" charset="0"/>
              </a:defRPr>
            </a:lvl5pPr>
            <a:lvl6pPr marL="457200" algn="ctr" rtl="0" eaLnBrk="1" fontAlgn="base" hangingPunct="1">
              <a:spcBef>
                <a:spcPct val="0"/>
              </a:spcBef>
              <a:spcAft>
                <a:spcPct val="0"/>
              </a:spcAft>
              <a:defRPr sz="4400">
                <a:solidFill>
                  <a:schemeClr val="tx1"/>
                </a:solidFill>
                <a:latin typeface="Franklin Gothic Book" panose="020B0503020102020204" pitchFamily="34" charset="0"/>
              </a:defRPr>
            </a:lvl6pPr>
            <a:lvl7pPr marL="914400" algn="ctr" rtl="0" eaLnBrk="1" fontAlgn="base" hangingPunct="1">
              <a:spcBef>
                <a:spcPct val="0"/>
              </a:spcBef>
              <a:spcAft>
                <a:spcPct val="0"/>
              </a:spcAft>
              <a:defRPr sz="4400">
                <a:solidFill>
                  <a:schemeClr val="tx1"/>
                </a:solidFill>
                <a:latin typeface="Franklin Gothic Book" panose="020B0503020102020204" pitchFamily="34" charset="0"/>
              </a:defRPr>
            </a:lvl7pPr>
            <a:lvl8pPr marL="1371600" algn="ctr" rtl="0" eaLnBrk="1" fontAlgn="base" hangingPunct="1">
              <a:spcBef>
                <a:spcPct val="0"/>
              </a:spcBef>
              <a:spcAft>
                <a:spcPct val="0"/>
              </a:spcAft>
              <a:defRPr sz="4400">
                <a:solidFill>
                  <a:schemeClr val="tx1"/>
                </a:solidFill>
                <a:latin typeface="Franklin Gothic Book" panose="020B0503020102020204" pitchFamily="34" charset="0"/>
              </a:defRPr>
            </a:lvl8pPr>
            <a:lvl9pPr marL="1828800" algn="ctr" rtl="0" eaLnBrk="1" fontAlgn="base" hangingPunct="1">
              <a:spcBef>
                <a:spcPct val="0"/>
              </a:spcBef>
              <a:spcAft>
                <a:spcPct val="0"/>
              </a:spcAft>
              <a:defRPr sz="4400">
                <a:solidFill>
                  <a:schemeClr val="tx1"/>
                </a:solidFill>
                <a:latin typeface="Franklin Gothic Book" panose="020B0503020102020204" pitchFamily="34" charset="0"/>
              </a:defRPr>
            </a:lvl9pPr>
          </a:lstStyle>
          <a:p>
            <a:pPr algn="l"/>
            <a:r>
              <a:rPr lang="en-US" sz="4000" dirty="0">
                <a:solidFill>
                  <a:schemeClr val="bg1"/>
                </a:solidFill>
                <a:latin typeface="Franklin Gothic Demi Cond" panose="020B0706030402020204" pitchFamily="34" charset="0"/>
              </a:rPr>
              <a:t>Upload Student Records</a:t>
            </a:r>
          </a:p>
        </p:txBody>
      </p:sp>
      <p:sp>
        <p:nvSpPr>
          <p:cNvPr id="2" name="TextBox 1">
            <a:extLst>
              <a:ext uri="{FF2B5EF4-FFF2-40B4-BE49-F238E27FC236}">
                <a16:creationId xmlns:a16="http://schemas.microsoft.com/office/drawing/2014/main" id="{4AE5E794-0A05-AAC9-D5D8-83D2BFE969E3}"/>
              </a:ext>
            </a:extLst>
          </p:cNvPr>
          <p:cNvSpPr txBox="1"/>
          <p:nvPr/>
        </p:nvSpPr>
        <p:spPr>
          <a:xfrm>
            <a:off x="457200" y="1737360"/>
            <a:ext cx="8229600" cy="1754326"/>
          </a:xfrm>
          <a:prstGeom prst="rect">
            <a:avLst/>
          </a:prstGeom>
          <a:noFill/>
        </p:spPr>
        <p:txBody>
          <a:bodyPr wrap="square" rtlCol="0">
            <a:spAutoFit/>
          </a:bodyPr>
          <a:lstStyle/>
          <a:p>
            <a:r>
              <a:rPr lang="en-US" dirty="0">
                <a:latin typeface="Franklin Gothic Book" panose="020B0503020102020204" pitchFamily="34" charset="0"/>
              </a:rPr>
              <a:t>A common error you may encounter when uploading your CSV file back into the ADAM site occurs if you are trying to upload the same student again.  The platform does not allow for duplicate user accounts, so if any of the CSV values, including username, identifier or email address are the same, you will get an error on upload.  </a:t>
            </a:r>
          </a:p>
          <a:p>
            <a:r>
              <a:rPr lang="en-US" dirty="0">
                <a:latin typeface="Franklin Gothic Book" panose="020B0503020102020204" pitchFamily="34" charset="0"/>
              </a:rPr>
              <a:t>When you receive a validation error upon upload you will see the error printout to the screen like this:</a:t>
            </a:r>
          </a:p>
        </p:txBody>
      </p:sp>
      <p:pic>
        <p:nvPicPr>
          <p:cNvPr id="5" name="Picture 4" descr="A computer screen shot of a computer&#10;&#10;Description automatically generated">
            <a:extLst>
              <a:ext uri="{FF2B5EF4-FFF2-40B4-BE49-F238E27FC236}">
                <a16:creationId xmlns:a16="http://schemas.microsoft.com/office/drawing/2014/main" id="{2FB0E796-7EEA-E595-CB9A-8D20585C36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4247" y="3801746"/>
            <a:ext cx="6915505" cy="1625684"/>
          </a:xfrm>
          <a:prstGeom prst="rect">
            <a:avLst/>
          </a:prstGeom>
          <a:ln>
            <a:solidFill>
              <a:schemeClr val="bg1">
                <a:lumMod val="85000"/>
              </a:schemeClr>
            </a:solidFill>
          </a:ln>
          <a:effectLst>
            <a:outerShdw blurRad="50800" dist="38100" dir="2700000" algn="tl" rotWithShape="0">
              <a:prstClr val="black">
                <a:alpha val="40000"/>
              </a:prstClr>
            </a:outerShdw>
          </a:effectLst>
        </p:spPr>
      </p:pic>
      <p:sp>
        <p:nvSpPr>
          <p:cNvPr id="4" name="TextBox 3">
            <a:extLst>
              <a:ext uri="{FF2B5EF4-FFF2-40B4-BE49-F238E27FC236}">
                <a16:creationId xmlns:a16="http://schemas.microsoft.com/office/drawing/2014/main" id="{84554070-B853-5D22-CE42-4AD1403120E6}"/>
              </a:ext>
            </a:extLst>
          </p:cNvPr>
          <p:cNvSpPr txBox="1"/>
          <p:nvPr/>
        </p:nvSpPr>
        <p:spPr>
          <a:xfrm>
            <a:off x="457200" y="1065320"/>
            <a:ext cx="4747098" cy="461665"/>
          </a:xfrm>
          <a:prstGeom prst="rect">
            <a:avLst/>
          </a:prstGeom>
          <a:noFill/>
        </p:spPr>
        <p:txBody>
          <a:bodyPr wrap="square" rtlCol="0">
            <a:spAutoFit/>
          </a:bodyPr>
          <a:lstStyle/>
          <a:p>
            <a:r>
              <a:rPr lang="en-US" sz="2400" dirty="0">
                <a:latin typeface="Franklin Gothic Book" panose="020B0503020102020204" pitchFamily="34" charset="0"/>
              </a:rPr>
              <a:t>Possible Errors with User Upload</a:t>
            </a:r>
            <a:endParaRPr lang="en-US" sz="2400" dirty="0"/>
          </a:p>
        </p:txBody>
      </p:sp>
    </p:spTree>
    <p:extLst>
      <p:ext uri="{BB962C8B-B14F-4D97-AF65-F5344CB8AC3E}">
        <p14:creationId xmlns:p14="http://schemas.microsoft.com/office/powerpoint/2010/main" val="26663150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a:extLst>
              <a:ext uri="{FF2B5EF4-FFF2-40B4-BE49-F238E27FC236}">
                <a16:creationId xmlns:a16="http://schemas.microsoft.com/office/drawing/2014/main" id="{D172B1CF-9DF4-78A7-87F5-32C1D22FA789}"/>
              </a:ext>
            </a:extLst>
          </p:cNvPr>
          <p:cNvSpPr txBox="1">
            <a:spLocks/>
          </p:cNvSpPr>
          <p:nvPr/>
        </p:nvSpPr>
        <p:spPr bwMode="auto">
          <a:xfrm>
            <a:off x="457200" y="304800"/>
            <a:ext cx="8229600" cy="760520"/>
          </a:xfrm>
          <a:prstGeom prst="rect">
            <a:avLst/>
          </a:prstGeom>
          <a:solidFill>
            <a:srgbClr val="0079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anklin Gothic Book" panose="020B0503020102020204" pitchFamily="34" charset="0"/>
              </a:defRPr>
            </a:lvl2pPr>
            <a:lvl3pPr algn="ctr" rtl="0" eaLnBrk="1" fontAlgn="base" hangingPunct="1">
              <a:spcBef>
                <a:spcPct val="0"/>
              </a:spcBef>
              <a:spcAft>
                <a:spcPct val="0"/>
              </a:spcAft>
              <a:defRPr sz="4400">
                <a:solidFill>
                  <a:schemeClr val="tx1"/>
                </a:solidFill>
                <a:latin typeface="Franklin Gothic Book" panose="020B0503020102020204" pitchFamily="34" charset="0"/>
              </a:defRPr>
            </a:lvl3pPr>
            <a:lvl4pPr algn="ctr" rtl="0" eaLnBrk="1" fontAlgn="base" hangingPunct="1">
              <a:spcBef>
                <a:spcPct val="0"/>
              </a:spcBef>
              <a:spcAft>
                <a:spcPct val="0"/>
              </a:spcAft>
              <a:defRPr sz="4400">
                <a:solidFill>
                  <a:schemeClr val="tx1"/>
                </a:solidFill>
                <a:latin typeface="Franklin Gothic Book" panose="020B0503020102020204" pitchFamily="34" charset="0"/>
              </a:defRPr>
            </a:lvl4pPr>
            <a:lvl5pPr algn="ctr" rtl="0" eaLnBrk="1" fontAlgn="base" hangingPunct="1">
              <a:spcBef>
                <a:spcPct val="0"/>
              </a:spcBef>
              <a:spcAft>
                <a:spcPct val="0"/>
              </a:spcAft>
              <a:defRPr sz="4400">
                <a:solidFill>
                  <a:schemeClr val="tx1"/>
                </a:solidFill>
                <a:latin typeface="Franklin Gothic Book" panose="020B0503020102020204" pitchFamily="34" charset="0"/>
              </a:defRPr>
            </a:lvl5pPr>
            <a:lvl6pPr marL="457200" algn="ctr" rtl="0" eaLnBrk="1" fontAlgn="base" hangingPunct="1">
              <a:spcBef>
                <a:spcPct val="0"/>
              </a:spcBef>
              <a:spcAft>
                <a:spcPct val="0"/>
              </a:spcAft>
              <a:defRPr sz="4400">
                <a:solidFill>
                  <a:schemeClr val="tx1"/>
                </a:solidFill>
                <a:latin typeface="Franklin Gothic Book" panose="020B0503020102020204" pitchFamily="34" charset="0"/>
              </a:defRPr>
            </a:lvl6pPr>
            <a:lvl7pPr marL="914400" algn="ctr" rtl="0" eaLnBrk="1" fontAlgn="base" hangingPunct="1">
              <a:spcBef>
                <a:spcPct val="0"/>
              </a:spcBef>
              <a:spcAft>
                <a:spcPct val="0"/>
              </a:spcAft>
              <a:defRPr sz="4400">
                <a:solidFill>
                  <a:schemeClr val="tx1"/>
                </a:solidFill>
                <a:latin typeface="Franklin Gothic Book" panose="020B0503020102020204" pitchFamily="34" charset="0"/>
              </a:defRPr>
            </a:lvl7pPr>
            <a:lvl8pPr marL="1371600" algn="ctr" rtl="0" eaLnBrk="1" fontAlgn="base" hangingPunct="1">
              <a:spcBef>
                <a:spcPct val="0"/>
              </a:spcBef>
              <a:spcAft>
                <a:spcPct val="0"/>
              </a:spcAft>
              <a:defRPr sz="4400">
                <a:solidFill>
                  <a:schemeClr val="tx1"/>
                </a:solidFill>
                <a:latin typeface="Franklin Gothic Book" panose="020B0503020102020204" pitchFamily="34" charset="0"/>
              </a:defRPr>
            </a:lvl8pPr>
            <a:lvl9pPr marL="1828800" algn="ctr" rtl="0" eaLnBrk="1" fontAlgn="base" hangingPunct="1">
              <a:spcBef>
                <a:spcPct val="0"/>
              </a:spcBef>
              <a:spcAft>
                <a:spcPct val="0"/>
              </a:spcAft>
              <a:defRPr sz="4400">
                <a:solidFill>
                  <a:schemeClr val="tx1"/>
                </a:solidFill>
                <a:latin typeface="Franklin Gothic Book" panose="020B0503020102020204" pitchFamily="34" charset="0"/>
              </a:defRPr>
            </a:lvl9pPr>
          </a:lstStyle>
          <a:p>
            <a:pPr algn="l"/>
            <a:r>
              <a:rPr lang="en-US" sz="4000" dirty="0">
                <a:solidFill>
                  <a:schemeClr val="bg1"/>
                </a:solidFill>
                <a:latin typeface="Franklin Gothic Demi Cond" panose="020B0706030402020204" pitchFamily="34" charset="0"/>
              </a:rPr>
              <a:t>Upload Student Records</a:t>
            </a:r>
          </a:p>
        </p:txBody>
      </p:sp>
      <p:sp>
        <p:nvSpPr>
          <p:cNvPr id="4" name="TextBox 3">
            <a:extLst>
              <a:ext uri="{FF2B5EF4-FFF2-40B4-BE49-F238E27FC236}">
                <a16:creationId xmlns:a16="http://schemas.microsoft.com/office/drawing/2014/main" id="{8E48DE0A-EBD6-878B-6F41-7496FC49394D}"/>
              </a:ext>
            </a:extLst>
          </p:cNvPr>
          <p:cNvSpPr txBox="1"/>
          <p:nvPr/>
        </p:nvSpPr>
        <p:spPr>
          <a:xfrm>
            <a:off x="457200" y="1737360"/>
            <a:ext cx="8229599" cy="4247317"/>
          </a:xfrm>
          <a:prstGeom prst="rect">
            <a:avLst/>
          </a:prstGeom>
          <a:noFill/>
        </p:spPr>
        <p:txBody>
          <a:bodyPr wrap="square" rtlCol="0">
            <a:spAutoFit/>
          </a:bodyPr>
          <a:lstStyle/>
          <a:p>
            <a:r>
              <a:rPr lang="en-US" sz="1800" dirty="0">
                <a:latin typeface="Franklin Gothic Book" panose="020B0503020102020204" pitchFamily="34" charset="0"/>
              </a:rPr>
              <a:t>When this occurs, you can “</a:t>
            </a:r>
            <a:r>
              <a:rPr lang="en-US" sz="1800" b="1" dirty="0">
                <a:latin typeface="Franklin Gothic Book" panose="020B0503020102020204" pitchFamily="34" charset="0"/>
              </a:rPr>
              <a:t>Download the CSV with Errors</a:t>
            </a:r>
            <a:r>
              <a:rPr lang="en-US" sz="1800" dirty="0">
                <a:latin typeface="Franklin Gothic Book" panose="020B0503020102020204" pitchFamily="34" charset="0"/>
              </a:rPr>
              <a:t>” and you can then determine what the validation error is.  </a:t>
            </a:r>
          </a:p>
          <a:p>
            <a:endParaRPr lang="en-US" dirty="0">
              <a:latin typeface="Franklin Gothic Book" panose="020B0503020102020204" pitchFamily="34" charset="0"/>
            </a:endParaRPr>
          </a:p>
          <a:p>
            <a:r>
              <a:rPr lang="en-US" sz="1800" dirty="0">
                <a:latin typeface="Franklin Gothic Book" panose="020B0503020102020204" pitchFamily="34" charset="0"/>
              </a:rPr>
              <a:t>Click on the “</a:t>
            </a:r>
            <a:r>
              <a:rPr lang="en-US" sz="1800" b="1" dirty="0">
                <a:latin typeface="Franklin Gothic Book" panose="020B0503020102020204" pitchFamily="34" charset="0"/>
              </a:rPr>
              <a:t>Download CSV with Errors</a:t>
            </a:r>
            <a:r>
              <a:rPr lang="en-US" sz="1800" dirty="0">
                <a:latin typeface="Franklin Gothic Book" panose="020B0503020102020204" pitchFamily="34" charset="0"/>
              </a:rPr>
              <a:t>” button.  </a:t>
            </a:r>
            <a:endParaRPr lang="en-US" dirty="0">
              <a:latin typeface="Franklin Gothic Book" panose="020B0503020102020204" pitchFamily="34" charset="0"/>
            </a:endParaRPr>
          </a:p>
          <a:p>
            <a:endParaRPr lang="en-US" sz="1800" dirty="0">
              <a:latin typeface="Franklin Gothic Book" panose="020B0503020102020204" pitchFamily="34" charset="0"/>
            </a:endParaRPr>
          </a:p>
          <a:p>
            <a:r>
              <a:rPr lang="en-US" sz="1800" dirty="0">
                <a:latin typeface="Franklin Gothic Book" panose="020B0503020102020204" pitchFamily="34" charset="0"/>
              </a:rPr>
              <a:t>Open up the CSV file, and on the row that contains the validation error, you will see a message saying “</a:t>
            </a:r>
            <a:r>
              <a:rPr lang="en-US" sz="1800" b="1" dirty="0">
                <a:latin typeface="Franklin Gothic Book" panose="020B0503020102020204" pitchFamily="34" charset="0"/>
              </a:rPr>
              <a:t>User already exists ~ User already exists</a:t>
            </a:r>
            <a:r>
              <a:rPr lang="en-US" sz="1800" dirty="0">
                <a:latin typeface="Franklin Gothic Book" panose="020B0503020102020204" pitchFamily="34" charset="0"/>
              </a:rPr>
              <a:t>” under a new “Error” column.</a:t>
            </a:r>
          </a:p>
          <a:p>
            <a:endParaRPr lang="en-US" dirty="0">
              <a:latin typeface="Franklin Gothic Book" panose="020B0503020102020204" pitchFamily="34" charset="0"/>
            </a:endParaRPr>
          </a:p>
          <a:p>
            <a:r>
              <a:rPr lang="en-US" sz="1800" dirty="0">
                <a:latin typeface="Franklin Gothic Book" panose="020B0503020102020204" pitchFamily="34" charset="0"/>
              </a:rPr>
              <a:t>You can now fix the issue in the CSV file, and</a:t>
            </a:r>
            <a:br>
              <a:rPr lang="en-US" sz="1800" dirty="0">
                <a:latin typeface="Franklin Gothic Book" panose="020B0503020102020204" pitchFamily="34" charset="0"/>
              </a:rPr>
            </a:br>
            <a:r>
              <a:rPr lang="en-US" sz="1800" dirty="0">
                <a:latin typeface="Franklin Gothic Book" panose="020B0503020102020204" pitchFamily="34" charset="0"/>
              </a:rPr>
              <a:t>re-upload the file.</a:t>
            </a:r>
          </a:p>
          <a:p>
            <a:endParaRPr lang="en-US" dirty="0">
              <a:latin typeface="Franklin Gothic Book" panose="020B0503020102020204" pitchFamily="34" charset="0"/>
            </a:endParaRPr>
          </a:p>
          <a:p>
            <a:r>
              <a:rPr lang="en-US" sz="1800" dirty="0">
                <a:latin typeface="Franklin Gothic Book" panose="020B0503020102020204" pitchFamily="34" charset="0"/>
              </a:rPr>
              <a:t>Be sure to delete the Errors column before </a:t>
            </a:r>
          </a:p>
          <a:p>
            <a:r>
              <a:rPr lang="en-US" sz="1800" dirty="0">
                <a:latin typeface="Franklin Gothic Book" panose="020B0503020102020204" pitchFamily="34" charset="0"/>
              </a:rPr>
              <a:t>saving your updated file. </a:t>
            </a:r>
          </a:p>
          <a:p>
            <a:endParaRPr lang="en-US" dirty="0"/>
          </a:p>
        </p:txBody>
      </p:sp>
      <p:pic>
        <p:nvPicPr>
          <p:cNvPr id="6" name="Picture 5" descr="A screenshot of a computer&#10;&#10;Description automatically generated">
            <a:extLst>
              <a:ext uri="{FF2B5EF4-FFF2-40B4-BE49-F238E27FC236}">
                <a16:creationId xmlns:a16="http://schemas.microsoft.com/office/drawing/2014/main" id="{D77F1CFB-3300-7F51-ECEA-5ED0369B03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1995" y="4179524"/>
            <a:ext cx="2927500" cy="1505027"/>
          </a:xfrm>
          <a:prstGeom prst="rect">
            <a:avLst/>
          </a:prstGeom>
          <a:ln>
            <a:solidFill>
              <a:schemeClr val="bg1">
                <a:lumMod val="85000"/>
              </a:schemeClr>
            </a:solidFill>
          </a:ln>
          <a:effectLst>
            <a:outerShdw blurRad="50800" dist="38100" dir="2700000" algn="tl" rotWithShape="0">
              <a:prstClr val="black">
                <a:alpha val="40000"/>
              </a:prstClr>
            </a:outerShdw>
          </a:effectLst>
        </p:spPr>
      </p:pic>
      <p:sp>
        <p:nvSpPr>
          <p:cNvPr id="2" name="TextBox 1">
            <a:extLst>
              <a:ext uri="{FF2B5EF4-FFF2-40B4-BE49-F238E27FC236}">
                <a16:creationId xmlns:a16="http://schemas.microsoft.com/office/drawing/2014/main" id="{19579C53-D547-647C-8412-697CA3BF8D82}"/>
              </a:ext>
            </a:extLst>
          </p:cNvPr>
          <p:cNvSpPr txBox="1"/>
          <p:nvPr/>
        </p:nvSpPr>
        <p:spPr>
          <a:xfrm>
            <a:off x="457200" y="1065320"/>
            <a:ext cx="4747098" cy="461665"/>
          </a:xfrm>
          <a:prstGeom prst="rect">
            <a:avLst/>
          </a:prstGeom>
          <a:noFill/>
        </p:spPr>
        <p:txBody>
          <a:bodyPr wrap="square" rtlCol="0">
            <a:spAutoFit/>
          </a:bodyPr>
          <a:lstStyle/>
          <a:p>
            <a:r>
              <a:rPr lang="en-US" sz="2400" dirty="0">
                <a:latin typeface="Franklin Gothic Book" panose="020B0503020102020204" pitchFamily="34" charset="0"/>
              </a:rPr>
              <a:t>Possible Errors with User Upload</a:t>
            </a:r>
            <a:endParaRPr lang="en-US" sz="2400" dirty="0"/>
          </a:p>
        </p:txBody>
      </p:sp>
    </p:spTree>
    <p:extLst>
      <p:ext uri="{BB962C8B-B14F-4D97-AF65-F5344CB8AC3E}">
        <p14:creationId xmlns:p14="http://schemas.microsoft.com/office/powerpoint/2010/main" val="16529540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Graphical user interface, application, email&#10;&#10;Description automatically generated">
            <a:extLst>
              <a:ext uri="{FF2B5EF4-FFF2-40B4-BE49-F238E27FC236}">
                <a16:creationId xmlns:a16="http://schemas.microsoft.com/office/drawing/2014/main" id="{D552C568-CE70-BCF0-4925-E3725EFAD4C9}"/>
              </a:ext>
            </a:extLst>
          </p:cNvPr>
          <p:cNvPicPr>
            <a:picLocks noChangeAspect="1"/>
          </p:cNvPicPr>
          <p:nvPr/>
        </p:nvPicPr>
        <p:blipFill>
          <a:blip r:embed="rId2"/>
          <a:stretch>
            <a:fillRect/>
          </a:stretch>
        </p:blipFill>
        <p:spPr>
          <a:xfrm>
            <a:off x="1728950" y="2228693"/>
            <a:ext cx="5686096" cy="3834160"/>
          </a:xfrm>
          <a:prstGeom prst="rect">
            <a:avLst/>
          </a:prstGeom>
          <a:ln>
            <a:solidFill>
              <a:schemeClr val="bg1">
                <a:lumMod val="50000"/>
              </a:schemeClr>
            </a:solidFill>
          </a:ln>
          <a:effectLst>
            <a:outerShdw blurRad="50800" dist="38100" dir="2700000" algn="tl" rotWithShape="0">
              <a:prstClr val="black">
                <a:alpha val="40000"/>
              </a:prstClr>
            </a:outerShdw>
          </a:effectLst>
        </p:spPr>
      </p:pic>
      <p:sp>
        <p:nvSpPr>
          <p:cNvPr id="5" name="TextBox 4">
            <a:extLst>
              <a:ext uri="{FF2B5EF4-FFF2-40B4-BE49-F238E27FC236}">
                <a16:creationId xmlns:a16="http://schemas.microsoft.com/office/drawing/2014/main" id="{D747A8E4-E783-25DD-0316-D0A2FDFEBB55}"/>
              </a:ext>
            </a:extLst>
          </p:cNvPr>
          <p:cNvSpPr txBox="1"/>
          <p:nvPr/>
        </p:nvSpPr>
        <p:spPr>
          <a:xfrm>
            <a:off x="457199" y="1325880"/>
            <a:ext cx="822959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Franklin Gothic Book" panose="020B0503020102020204" pitchFamily="34" charset="0"/>
                <a:cs typeface="Arial"/>
              </a:rPr>
              <a:t>To add a student record, click the "Create New" button, then complete the form, and save the student record.  You do not need to set a password for a student record.</a:t>
            </a:r>
            <a:endParaRPr kumimoji="0" lang="en-US" sz="1800" b="0" i="0" u="none" strike="noStrike" kern="1200" cap="none" spc="0" normalizeH="0" baseline="0" noProof="0" dirty="0">
              <a:ln>
                <a:noFill/>
              </a:ln>
              <a:solidFill>
                <a:prstClr val="black"/>
              </a:solidFill>
              <a:effectLst/>
              <a:uLnTx/>
              <a:uFillTx/>
              <a:latin typeface="Franklin Gothic Book" panose="020B0503020102020204" pitchFamily="34" charset="0"/>
            </a:endParaRPr>
          </a:p>
        </p:txBody>
      </p:sp>
      <p:sp>
        <p:nvSpPr>
          <p:cNvPr id="3" name="Title 4">
            <a:extLst>
              <a:ext uri="{FF2B5EF4-FFF2-40B4-BE49-F238E27FC236}">
                <a16:creationId xmlns:a16="http://schemas.microsoft.com/office/drawing/2014/main" id="{8539F4F0-973B-FDCA-E255-93FE48F15A5E}"/>
              </a:ext>
            </a:extLst>
          </p:cNvPr>
          <p:cNvSpPr txBox="1">
            <a:spLocks/>
          </p:cNvSpPr>
          <p:nvPr/>
        </p:nvSpPr>
        <p:spPr bwMode="auto">
          <a:xfrm>
            <a:off x="457200" y="304800"/>
            <a:ext cx="8229600" cy="760520"/>
          </a:xfrm>
          <a:prstGeom prst="rect">
            <a:avLst/>
          </a:prstGeom>
          <a:solidFill>
            <a:srgbClr val="0079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anklin Gothic Book" panose="020B0503020102020204" pitchFamily="34" charset="0"/>
              </a:defRPr>
            </a:lvl2pPr>
            <a:lvl3pPr algn="ctr" rtl="0" eaLnBrk="1" fontAlgn="base" hangingPunct="1">
              <a:spcBef>
                <a:spcPct val="0"/>
              </a:spcBef>
              <a:spcAft>
                <a:spcPct val="0"/>
              </a:spcAft>
              <a:defRPr sz="4400">
                <a:solidFill>
                  <a:schemeClr val="tx1"/>
                </a:solidFill>
                <a:latin typeface="Franklin Gothic Book" panose="020B0503020102020204" pitchFamily="34" charset="0"/>
              </a:defRPr>
            </a:lvl3pPr>
            <a:lvl4pPr algn="ctr" rtl="0" eaLnBrk="1" fontAlgn="base" hangingPunct="1">
              <a:spcBef>
                <a:spcPct val="0"/>
              </a:spcBef>
              <a:spcAft>
                <a:spcPct val="0"/>
              </a:spcAft>
              <a:defRPr sz="4400">
                <a:solidFill>
                  <a:schemeClr val="tx1"/>
                </a:solidFill>
                <a:latin typeface="Franklin Gothic Book" panose="020B0503020102020204" pitchFamily="34" charset="0"/>
              </a:defRPr>
            </a:lvl4pPr>
            <a:lvl5pPr algn="ctr" rtl="0" eaLnBrk="1" fontAlgn="base" hangingPunct="1">
              <a:spcBef>
                <a:spcPct val="0"/>
              </a:spcBef>
              <a:spcAft>
                <a:spcPct val="0"/>
              </a:spcAft>
              <a:defRPr sz="4400">
                <a:solidFill>
                  <a:schemeClr val="tx1"/>
                </a:solidFill>
                <a:latin typeface="Franklin Gothic Book" panose="020B0503020102020204" pitchFamily="34" charset="0"/>
              </a:defRPr>
            </a:lvl5pPr>
            <a:lvl6pPr marL="457200" algn="ctr" rtl="0" eaLnBrk="1" fontAlgn="base" hangingPunct="1">
              <a:spcBef>
                <a:spcPct val="0"/>
              </a:spcBef>
              <a:spcAft>
                <a:spcPct val="0"/>
              </a:spcAft>
              <a:defRPr sz="4400">
                <a:solidFill>
                  <a:schemeClr val="tx1"/>
                </a:solidFill>
                <a:latin typeface="Franklin Gothic Book" panose="020B0503020102020204" pitchFamily="34" charset="0"/>
              </a:defRPr>
            </a:lvl6pPr>
            <a:lvl7pPr marL="914400" algn="ctr" rtl="0" eaLnBrk="1" fontAlgn="base" hangingPunct="1">
              <a:spcBef>
                <a:spcPct val="0"/>
              </a:spcBef>
              <a:spcAft>
                <a:spcPct val="0"/>
              </a:spcAft>
              <a:defRPr sz="4400">
                <a:solidFill>
                  <a:schemeClr val="tx1"/>
                </a:solidFill>
                <a:latin typeface="Franklin Gothic Book" panose="020B0503020102020204" pitchFamily="34" charset="0"/>
              </a:defRPr>
            </a:lvl7pPr>
            <a:lvl8pPr marL="1371600" algn="ctr" rtl="0" eaLnBrk="1" fontAlgn="base" hangingPunct="1">
              <a:spcBef>
                <a:spcPct val="0"/>
              </a:spcBef>
              <a:spcAft>
                <a:spcPct val="0"/>
              </a:spcAft>
              <a:defRPr sz="4400">
                <a:solidFill>
                  <a:schemeClr val="tx1"/>
                </a:solidFill>
                <a:latin typeface="Franklin Gothic Book" panose="020B0503020102020204" pitchFamily="34" charset="0"/>
              </a:defRPr>
            </a:lvl8pPr>
            <a:lvl9pPr marL="1828800" algn="ctr" rtl="0" eaLnBrk="1" fontAlgn="base" hangingPunct="1">
              <a:spcBef>
                <a:spcPct val="0"/>
              </a:spcBef>
              <a:spcAft>
                <a:spcPct val="0"/>
              </a:spcAft>
              <a:defRPr sz="4400">
                <a:solidFill>
                  <a:schemeClr val="tx1"/>
                </a:solidFill>
                <a:latin typeface="Franklin Gothic Book" panose="020B0503020102020204" pitchFamily="34" charset="0"/>
              </a:defRPr>
            </a:lvl9pPr>
          </a:lstStyle>
          <a:p>
            <a:pPr algn="l"/>
            <a:r>
              <a:rPr lang="en-US" sz="4000" dirty="0">
                <a:solidFill>
                  <a:schemeClr val="bg1"/>
                </a:solidFill>
                <a:latin typeface="Franklin Gothic Demi Cond" panose="020B0706030402020204" pitchFamily="34" charset="0"/>
              </a:rPr>
              <a:t>Add a New Student Manually</a:t>
            </a:r>
          </a:p>
        </p:txBody>
      </p:sp>
    </p:spTree>
    <p:extLst>
      <p:ext uri="{BB962C8B-B14F-4D97-AF65-F5344CB8AC3E}">
        <p14:creationId xmlns:p14="http://schemas.microsoft.com/office/powerpoint/2010/main" val="8236336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BC3C5090-4610-09B1-E6E6-8B12A6935C89}"/>
              </a:ext>
            </a:extLst>
          </p:cNvPr>
          <p:cNvSpPr>
            <a:spLocks noGrp="1"/>
          </p:cNvSpPr>
          <p:nvPr>
            <p:ph type="title"/>
          </p:nvPr>
        </p:nvSpPr>
        <p:spPr>
          <a:xfrm>
            <a:off x="457200" y="304800"/>
            <a:ext cx="8229600" cy="760520"/>
          </a:xfrm>
          <a:solidFill>
            <a:srgbClr val="007935"/>
          </a:solidFill>
        </p:spPr>
        <p:txBody>
          <a:bodyPr/>
          <a:lstStyle/>
          <a:p>
            <a:pPr algn="l"/>
            <a:r>
              <a:rPr lang="en-US" dirty="0">
                <a:solidFill>
                  <a:schemeClr val="bg1"/>
                </a:solidFill>
                <a:latin typeface="Franklin Gothic Demi Cond" panose="020B0706030402020204" pitchFamily="34" charset="0"/>
              </a:rPr>
              <a:t>Welcome &amp; Introductions</a:t>
            </a:r>
          </a:p>
        </p:txBody>
      </p:sp>
      <p:sp>
        <p:nvSpPr>
          <p:cNvPr id="2" name="TextBox 1">
            <a:extLst>
              <a:ext uri="{FF2B5EF4-FFF2-40B4-BE49-F238E27FC236}">
                <a16:creationId xmlns:a16="http://schemas.microsoft.com/office/drawing/2014/main" id="{F2C4739A-F69D-CA64-4B93-66FCBAFB90A2}"/>
              </a:ext>
            </a:extLst>
          </p:cNvPr>
          <p:cNvSpPr txBox="1"/>
          <p:nvPr/>
        </p:nvSpPr>
        <p:spPr>
          <a:xfrm>
            <a:off x="457200" y="1284270"/>
            <a:ext cx="8229600" cy="2862322"/>
          </a:xfrm>
          <a:prstGeom prst="rect">
            <a:avLst/>
          </a:prstGeom>
          <a:noFill/>
        </p:spPr>
        <p:txBody>
          <a:bodyPr wrap="square" rtlCol="0">
            <a:spAutoFit/>
          </a:bodyPr>
          <a:lstStyle/>
          <a:p>
            <a:r>
              <a:rPr lang="en-US" b="1" dirty="0">
                <a:latin typeface="+mj-lt"/>
              </a:rPr>
              <a:t>Vermont Agency of Education (AOE)</a:t>
            </a:r>
          </a:p>
          <a:p>
            <a:pPr marL="285750" indent="-285750">
              <a:buFont typeface="Arial" panose="020B0604020202020204" pitchFamily="34" charset="0"/>
              <a:buChar char="•"/>
            </a:pPr>
            <a:r>
              <a:rPr lang="en-US" dirty="0">
                <a:latin typeface="+mj-lt"/>
              </a:rPr>
              <a:t>Danielle Dupuis, Director of Assessment and Accountability</a:t>
            </a:r>
          </a:p>
          <a:p>
            <a:pPr marL="285750" indent="-285750">
              <a:buFont typeface="Arial" panose="020B0604020202020204" pitchFamily="34" charset="0"/>
              <a:buChar char="•"/>
            </a:pPr>
            <a:r>
              <a:rPr lang="en-US" dirty="0">
                <a:latin typeface="+mj-lt"/>
              </a:rPr>
              <a:t>Mabika Goma, VTCAP Assessment Coordinator</a:t>
            </a:r>
          </a:p>
          <a:p>
            <a:pPr marL="285750" indent="-285750">
              <a:buFont typeface="Arial" panose="020B0604020202020204" pitchFamily="34" charset="0"/>
              <a:buChar char="•"/>
            </a:pPr>
            <a:r>
              <a:rPr lang="en-US" dirty="0">
                <a:latin typeface="+mj-lt"/>
              </a:rPr>
              <a:t>Glenn Bailey, Assessment and Accountability Data Administration Director</a:t>
            </a:r>
          </a:p>
          <a:p>
            <a:endParaRPr lang="en-US" dirty="0">
              <a:latin typeface="+mj-lt"/>
            </a:endParaRPr>
          </a:p>
          <a:p>
            <a:r>
              <a:rPr lang="en-US" b="1" dirty="0">
                <a:latin typeface="+mj-lt"/>
              </a:rPr>
              <a:t>Cognia</a:t>
            </a:r>
          </a:p>
          <a:p>
            <a:pPr marL="285750" indent="-285750">
              <a:buFont typeface="Arial" panose="020B0604020202020204" pitchFamily="34" charset="0"/>
              <a:buChar char="•"/>
            </a:pPr>
            <a:r>
              <a:rPr lang="en-US" dirty="0">
                <a:latin typeface="+mj-lt"/>
              </a:rPr>
              <a:t>Sara Hanlon, Program Manager</a:t>
            </a:r>
          </a:p>
          <a:p>
            <a:endParaRPr lang="en-US" dirty="0">
              <a:latin typeface="+mj-lt"/>
            </a:endParaRPr>
          </a:p>
          <a:p>
            <a:r>
              <a:rPr lang="en-US" b="1" dirty="0">
                <a:latin typeface="+mj-lt"/>
              </a:rPr>
              <a:t>Pearson</a:t>
            </a:r>
          </a:p>
          <a:p>
            <a:pPr marL="285750" indent="-285750">
              <a:buFont typeface="Arial" panose="020B0604020202020204" pitchFamily="34" charset="0"/>
              <a:buChar char="•"/>
            </a:pPr>
            <a:r>
              <a:rPr lang="en-US" dirty="0">
                <a:latin typeface="+mj-lt"/>
              </a:rPr>
              <a:t>Trevor James, Program Manager</a:t>
            </a:r>
          </a:p>
        </p:txBody>
      </p:sp>
    </p:spTree>
    <p:extLst>
      <p:ext uri="{BB962C8B-B14F-4D97-AF65-F5344CB8AC3E}">
        <p14:creationId xmlns:p14="http://schemas.microsoft.com/office/powerpoint/2010/main" val="13940649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747A8E4-E783-25DD-0316-D0A2FDFEBB55}"/>
              </a:ext>
            </a:extLst>
          </p:cNvPr>
          <p:cNvSpPr txBox="1"/>
          <p:nvPr/>
        </p:nvSpPr>
        <p:spPr>
          <a:xfrm>
            <a:off x="457199" y="1325880"/>
            <a:ext cx="8229599"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Franklin Gothic Book" panose="020B0503020102020204" pitchFamily="34" charset="0"/>
                <a:cs typeface="Arial"/>
              </a:rPr>
              <a:t>For students attending independent schools, the student’s sending district must be identified in the </a:t>
            </a:r>
            <a:r>
              <a:rPr kumimoji="0" lang="en-US" sz="1800" b="1" i="0" u="none" strike="noStrike" kern="1200" cap="none" spc="0" normalizeH="0" baseline="0" noProof="0" dirty="0">
                <a:ln>
                  <a:noFill/>
                </a:ln>
                <a:solidFill>
                  <a:prstClr val="black"/>
                </a:solidFill>
                <a:effectLst/>
                <a:uLnTx/>
                <a:uFillTx/>
                <a:latin typeface="Franklin Gothic Book" panose="020B0503020102020204" pitchFamily="34" charset="0"/>
                <a:cs typeface="Arial"/>
              </a:rPr>
              <a:t>Reporting Orgs </a:t>
            </a:r>
            <a:r>
              <a:rPr kumimoji="0" lang="en-US" sz="1800" b="0" i="0" u="none" strike="noStrike" kern="1200" cap="none" spc="0" normalizeH="0" baseline="0" noProof="0" dirty="0">
                <a:ln>
                  <a:noFill/>
                </a:ln>
                <a:solidFill>
                  <a:prstClr val="black"/>
                </a:solidFill>
                <a:effectLst/>
                <a:uLnTx/>
                <a:uFillTx/>
                <a:latin typeface="Franklin Gothic Book" panose="020B0503020102020204" pitchFamily="34" charset="0"/>
                <a:cs typeface="Arial"/>
              </a:rPr>
              <a:t>field. This ensure that both their enrolled school and the sending district receive student reports. </a:t>
            </a:r>
            <a:endParaRPr kumimoji="0" lang="en-US" sz="1800" b="0" i="0" u="none" strike="noStrike" kern="1200" cap="none" spc="0" normalizeH="0" baseline="0" noProof="0" dirty="0">
              <a:ln>
                <a:noFill/>
              </a:ln>
              <a:solidFill>
                <a:prstClr val="black"/>
              </a:solidFill>
              <a:effectLst/>
              <a:uLnTx/>
              <a:uFillTx/>
              <a:latin typeface="Franklin Gothic Book" panose="020B0503020102020204" pitchFamily="34" charset="0"/>
            </a:endParaRPr>
          </a:p>
        </p:txBody>
      </p:sp>
      <p:sp>
        <p:nvSpPr>
          <p:cNvPr id="3" name="Title 4">
            <a:extLst>
              <a:ext uri="{FF2B5EF4-FFF2-40B4-BE49-F238E27FC236}">
                <a16:creationId xmlns:a16="http://schemas.microsoft.com/office/drawing/2014/main" id="{8539F4F0-973B-FDCA-E255-93FE48F15A5E}"/>
              </a:ext>
            </a:extLst>
          </p:cNvPr>
          <p:cNvSpPr txBox="1">
            <a:spLocks/>
          </p:cNvSpPr>
          <p:nvPr/>
        </p:nvSpPr>
        <p:spPr bwMode="auto">
          <a:xfrm>
            <a:off x="457200" y="304800"/>
            <a:ext cx="8229600" cy="760520"/>
          </a:xfrm>
          <a:prstGeom prst="rect">
            <a:avLst/>
          </a:prstGeom>
          <a:solidFill>
            <a:srgbClr val="0079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anklin Gothic Book" panose="020B0503020102020204" pitchFamily="34" charset="0"/>
              </a:defRPr>
            </a:lvl2pPr>
            <a:lvl3pPr algn="ctr" rtl="0" eaLnBrk="1" fontAlgn="base" hangingPunct="1">
              <a:spcBef>
                <a:spcPct val="0"/>
              </a:spcBef>
              <a:spcAft>
                <a:spcPct val="0"/>
              </a:spcAft>
              <a:defRPr sz="4400">
                <a:solidFill>
                  <a:schemeClr val="tx1"/>
                </a:solidFill>
                <a:latin typeface="Franklin Gothic Book" panose="020B0503020102020204" pitchFamily="34" charset="0"/>
              </a:defRPr>
            </a:lvl3pPr>
            <a:lvl4pPr algn="ctr" rtl="0" eaLnBrk="1" fontAlgn="base" hangingPunct="1">
              <a:spcBef>
                <a:spcPct val="0"/>
              </a:spcBef>
              <a:spcAft>
                <a:spcPct val="0"/>
              </a:spcAft>
              <a:defRPr sz="4400">
                <a:solidFill>
                  <a:schemeClr val="tx1"/>
                </a:solidFill>
                <a:latin typeface="Franklin Gothic Book" panose="020B0503020102020204" pitchFamily="34" charset="0"/>
              </a:defRPr>
            </a:lvl4pPr>
            <a:lvl5pPr algn="ctr" rtl="0" eaLnBrk="1" fontAlgn="base" hangingPunct="1">
              <a:spcBef>
                <a:spcPct val="0"/>
              </a:spcBef>
              <a:spcAft>
                <a:spcPct val="0"/>
              </a:spcAft>
              <a:defRPr sz="4400">
                <a:solidFill>
                  <a:schemeClr val="tx1"/>
                </a:solidFill>
                <a:latin typeface="Franklin Gothic Book" panose="020B0503020102020204" pitchFamily="34" charset="0"/>
              </a:defRPr>
            </a:lvl5pPr>
            <a:lvl6pPr marL="457200" algn="ctr" rtl="0" eaLnBrk="1" fontAlgn="base" hangingPunct="1">
              <a:spcBef>
                <a:spcPct val="0"/>
              </a:spcBef>
              <a:spcAft>
                <a:spcPct val="0"/>
              </a:spcAft>
              <a:defRPr sz="4400">
                <a:solidFill>
                  <a:schemeClr val="tx1"/>
                </a:solidFill>
                <a:latin typeface="Franklin Gothic Book" panose="020B0503020102020204" pitchFamily="34" charset="0"/>
              </a:defRPr>
            </a:lvl6pPr>
            <a:lvl7pPr marL="914400" algn="ctr" rtl="0" eaLnBrk="1" fontAlgn="base" hangingPunct="1">
              <a:spcBef>
                <a:spcPct val="0"/>
              </a:spcBef>
              <a:spcAft>
                <a:spcPct val="0"/>
              </a:spcAft>
              <a:defRPr sz="4400">
                <a:solidFill>
                  <a:schemeClr val="tx1"/>
                </a:solidFill>
                <a:latin typeface="Franklin Gothic Book" panose="020B0503020102020204" pitchFamily="34" charset="0"/>
              </a:defRPr>
            </a:lvl7pPr>
            <a:lvl8pPr marL="1371600" algn="ctr" rtl="0" eaLnBrk="1" fontAlgn="base" hangingPunct="1">
              <a:spcBef>
                <a:spcPct val="0"/>
              </a:spcBef>
              <a:spcAft>
                <a:spcPct val="0"/>
              </a:spcAft>
              <a:defRPr sz="4400">
                <a:solidFill>
                  <a:schemeClr val="tx1"/>
                </a:solidFill>
                <a:latin typeface="Franklin Gothic Book" panose="020B0503020102020204" pitchFamily="34" charset="0"/>
              </a:defRPr>
            </a:lvl8pPr>
            <a:lvl9pPr marL="1828800" algn="ctr" rtl="0" eaLnBrk="1" fontAlgn="base" hangingPunct="1">
              <a:spcBef>
                <a:spcPct val="0"/>
              </a:spcBef>
              <a:spcAft>
                <a:spcPct val="0"/>
              </a:spcAft>
              <a:defRPr sz="4400">
                <a:solidFill>
                  <a:schemeClr val="tx1"/>
                </a:solidFill>
                <a:latin typeface="Franklin Gothic Book" panose="020B0503020102020204" pitchFamily="34" charset="0"/>
              </a:defRPr>
            </a:lvl9pPr>
          </a:lstStyle>
          <a:p>
            <a:pPr algn="l"/>
            <a:r>
              <a:rPr lang="en-US" sz="4000" dirty="0">
                <a:solidFill>
                  <a:schemeClr val="bg1"/>
                </a:solidFill>
                <a:latin typeface="Franklin Gothic Demi Cond" panose="020B0706030402020204" pitchFamily="34" charset="0"/>
              </a:rPr>
              <a:t>Reporting Orgs</a:t>
            </a:r>
          </a:p>
        </p:txBody>
      </p:sp>
      <p:pic>
        <p:nvPicPr>
          <p:cNvPr id="6" name="Picture 5" descr="A screenshot of a computer&#10;&#10;Description automatically generated">
            <a:extLst>
              <a:ext uri="{FF2B5EF4-FFF2-40B4-BE49-F238E27FC236}">
                <a16:creationId xmlns:a16="http://schemas.microsoft.com/office/drawing/2014/main" id="{8F4F7882-1C67-C345-00F7-53CC182850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547" y="2866037"/>
            <a:ext cx="7810901" cy="2457576"/>
          </a:xfrm>
          <a:prstGeom prst="rect">
            <a:avLst/>
          </a:prstGeom>
          <a:ln>
            <a:solidFill>
              <a:schemeClr val="bg1">
                <a:lumMod val="85000"/>
              </a:schemeClr>
            </a:solidFill>
          </a:ln>
          <a:effectLst>
            <a:outerShdw blurRad="50800" dist="38100" dir="2700000" algn="tl" rotWithShape="0">
              <a:prstClr val="black">
                <a:alpha val="40000"/>
              </a:prstClr>
            </a:outerShdw>
          </a:effectLst>
        </p:spPr>
      </p:pic>
      <p:sp>
        <p:nvSpPr>
          <p:cNvPr id="7" name="Rectangle 6">
            <a:extLst>
              <a:ext uri="{FF2B5EF4-FFF2-40B4-BE49-F238E27FC236}">
                <a16:creationId xmlns:a16="http://schemas.microsoft.com/office/drawing/2014/main" id="{DD02C5F5-9C29-8ECC-AAB7-5177DA7E4229}"/>
              </a:ext>
            </a:extLst>
          </p:cNvPr>
          <p:cNvSpPr/>
          <p:nvPr/>
        </p:nvSpPr>
        <p:spPr>
          <a:xfrm>
            <a:off x="1784412" y="2991775"/>
            <a:ext cx="1890943" cy="328474"/>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BD3925E-B236-1FBB-CAEC-7F14408435A8}"/>
              </a:ext>
            </a:extLst>
          </p:cNvPr>
          <p:cNvSpPr/>
          <p:nvPr/>
        </p:nvSpPr>
        <p:spPr>
          <a:xfrm>
            <a:off x="2157274" y="3835153"/>
            <a:ext cx="5326602" cy="807868"/>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5353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160" y="3142760"/>
            <a:ext cx="4475883" cy="572479"/>
          </a:xfrm>
        </p:spPr>
        <p:txBody>
          <a:bodyPr/>
          <a:lstStyle/>
          <a:p>
            <a:r>
              <a:rPr lang="en-GB" sz="4400" dirty="0"/>
              <a:t>Accommodations</a:t>
            </a:r>
          </a:p>
        </p:txBody>
      </p:sp>
      <p:sp>
        <p:nvSpPr>
          <p:cNvPr id="8" name="Picture Placeholder 7"/>
          <p:cNvSpPr>
            <a:spLocks noGrp="1"/>
          </p:cNvSpPr>
          <p:nvPr>
            <p:ph type="pic" sz="quarter" idx="10"/>
          </p:nvPr>
        </p:nvSpPr>
        <p:spPr>
          <a:xfrm>
            <a:off x="4907359" y="0"/>
            <a:ext cx="4236641" cy="6858000"/>
          </a:xfrm>
        </p:spPr>
        <p:txBody>
          <a:bodyPr/>
          <a:lstStyle/>
          <a:p>
            <a:endParaRPr lang="en-US"/>
          </a:p>
        </p:txBody>
      </p:sp>
      <p:cxnSp>
        <p:nvCxnSpPr>
          <p:cNvPr id="5" name="Straight Connector 4"/>
          <p:cNvCxnSpPr/>
          <p:nvPr/>
        </p:nvCxnSpPr>
        <p:spPr>
          <a:xfrm>
            <a:off x="8465042" y="6504780"/>
            <a:ext cx="0" cy="864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txBox="1">
            <a:spLocks/>
          </p:cNvSpPr>
          <p:nvPr/>
        </p:nvSpPr>
        <p:spPr>
          <a:xfrm>
            <a:off x="8497765" y="6489578"/>
            <a:ext cx="433138" cy="125534"/>
          </a:xfrm>
          <a:prstGeom prst="rect">
            <a:avLst/>
          </a:prstGeom>
        </p:spPr>
        <p:txBody>
          <a:bodyPr vert="horz" lIns="0" tIns="0" rIns="0" bIns="0" rtlCol="0" anchor="ctr" anchorCtr="0"/>
          <a:lstStyle>
            <a:defPPr>
              <a:defRPr lang="en-US"/>
            </a:defPPr>
            <a:lvl1pPr marL="0" algn="l" defTabSz="914400" rtl="0" eaLnBrk="1" latinLnBrk="0" hangingPunct="1">
              <a:defRPr sz="800" b="1" kern="1200">
                <a:solidFill>
                  <a:schemeClr val="tx2"/>
                </a:solidFill>
                <a:latin typeface="+mn-lt"/>
                <a:ea typeface="Lato Light" panose="020F0502020204030203" pitchFamily="34" charset="0"/>
                <a:cs typeface="Lato Light" panose="020F050202020403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DDBE135E-2566-4748-853C-8A3B78F0FB00}" type="slidenum">
              <a:rPr kumimoji="0" lang="en-GB" sz="800" b="1" i="0" u="none" strike="noStrike" kern="1200" cap="none" spc="0" normalizeH="0" baseline="0" noProof="0" smtClean="0">
                <a:ln>
                  <a:noFill/>
                </a:ln>
                <a:solidFill>
                  <a:srgbClr val="00853F"/>
                </a:solidFill>
                <a:effectLst/>
                <a:uLnTx/>
                <a:uFillTx/>
                <a:latin typeface="Palatino Linotype"/>
              </a:rPr>
              <a:pPr marL="0" marR="0" lvl="0" indent="0" algn="l" defTabSz="914400" rtl="0" eaLnBrk="1" fontAlgn="base" latinLnBrk="0" hangingPunct="1">
                <a:lnSpc>
                  <a:spcPct val="100000"/>
                </a:lnSpc>
                <a:spcBef>
                  <a:spcPct val="0"/>
                </a:spcBef>
                <a:spcAft>
                  <a:spcPct val="0"/>
                </a:spcAft>
                <a:buClrTx/>
                <a:buSzTx/>
                <a:buFontTx/>
                <a:buNone/>
                <a:tabLst/>
                <a:defRPr/>
              </a:pPr>
              <a:t>31</a:t>
            </a:fld>
            <a:endParaRPr kumimoji="0" lang="en-GB" sz="800" b="1" i="0" u="none" strike="noStrike" kern="1200" cap="none" spc="0" normalizeH="0" baseline="0" noProof="0">
              <a:ln>
                <a:noFill/>
              </a:ln>
              <a:solidFill>
                <a:srgbClr val="00853F"/>
              </a:solidFill>
              <a:effectLst/>
              <a:uLnTx/>
              <a:uFillTx/>
              <a:latin typeface="Palatino Linotype"/>
            </a:endParaRPr>
          </a:p>
        </p:txBody>
      </p:sp>
      <p:sp>
        <p:nvSpPr>
          <p:cNvPr id="7" name="Text Placeholder 7"/>
          <p:cNvSpPr txBox="1">
            <a:spLocks/>
          </p:cNvSpPr>
          <p:nvPr/>
        </p:nvSpPr>
        <p:spPr>
          <a:xfrm>
            <a:off x="6293644" y="6494370"/>
            <a:ext cx="2135978" cy="116681"/>
          </a:xfrm>
          <a:prstGeom prst="rect">
            <a:avLst/>
          </a:prstGeom>
        </p:spPr>
        <p:txBody>
          <a:bodyPr lIns="0" tIns="0" rIns="0" bIns="0" anchor="b" anchorCtr="0"/>
          <a:lstStyle>
            <a:lvl1pPr marL="0" indent="0" algn="r" defTabSz="914400" rtl="0" eaLnBrk="1" latinLnBrk="0" hangingPunct="1">
              <a:lnSpc>
                <a:spcPct val="100000"/>
              </a:lnSpc>
              <a:spcBef>
                <a:spcPts val="0"/>
              </a:spcBef>
              <a:spcAft>
                <a:spcPts val="0"/>
              </a:spcAft>
              <a:buFont typeface="Arial" pitchFamily="34" charset="0"/>
              <a:buNone/>
              <a:defRPr sz="700" b="1" i="0" kern="1200" spc="20" baseline="0">
                <a:solidFill>
                  <a:schemeClr val="tx2"/>
                </a:solidFill>
                <a:latin typeface="+mn-lt"/>
                <a:ea typeface="Lato Medium" panose="020F0502020204030203" pitchFamily="34" charset="0"/>
                <a:cs typeface="Lato Medium" panose="020F0502020204030203" pitchFamily="34" charset="0"/>
              </a:defRPr>
            </a:lvl1pPr>
            <a:lvl2pPr marL="0" indent="0" algn="l" defTabSz="914400" rtl="0" eaLnBrk="1" latinLnBrk="0" hangingPunct="1">
              <a:lnSpc>
                <a:spcPts val="1300"/>
              </a:lnSpc>
              <a:spcBef>
                <a:spcPts val="0"/>
              </a:spcBef>
              <a:spcAft>
                <a:spcPts val="850"/>
              </a:spcAft>
              <a:buClr>
                <a:schemeClr val="tx1"/>
              </a:buClr>
              <a:buFont typeface="+mj-lt"/>
              <a:buNone/>
              <a:defRPr sz="1200" kern="1200" spc="20" baseline="0">
                <a:solidFill>
                  <a:schemeClr val="bg2"/>
                </a:solidFill>
                <a:latin typeface="+mn-lt"/>
                <a:ea typeface="+mn-ea"/>
                <a:cs typeface="+mn-cs"/>
              </a:defRPr>
            </a:lvl2pPr>
            <a:lvl3pPr marL="144463" indent="-104775" algn="l" defTabSz="914400" rtl="0" eaLnBrk="1" latinLnBrk="0" hangingPunct="1">
              <a:lnSpc>
                <a:spcPts val="1300"/>
              </a:lnSpc>
              <a:spcBef>
                <a:spcPts val="0"/>
              </a:spcBef>
              <a:spcAft>
                <a:spcPts val="850"/>
              </a:spcAft>
              <a:buClr>
                <a:schemeClr val="tx1"/>
              </a:buClr>
              <a:buFont typeface="Arial" pitchFamily="34" charset="0"/>
              <a:buChar char="̶"/>
              <a:defRPr sz="1200" kern="1200" spc="20" baseline="0">
                <a:solidFill>
                  <a:schemeClr val="bg2"/>
                </a:solidFill>
                <a:latin typeface="+mn-lt"/>
                <a:ea typeface="+mn-ea"/>
                <a:cs typeface="+mn-cs"/>
              </a:defRPr>
            </a:lvl3pPr>
            <a:lvl4pPr marL="781050" indent="0" algn="l" defTabSz="914400" rtl="0" eaLnBrk="1" latinLnBrk="0" hangingPunct="1">
              <a:lnSpc>
                <a:spcPts val="1500"/>
              </a:lnSpc>
              <a:spcBef>
                <a:spcPts val="0"/>
              </a:spcBef>
              <a:spcAft>
                <a:spcPts val="850"/>
              </a:spcAft>
              <a:buClr>
                <a:schemeClr val="tx1"/>
              </a:buClr>
              <a:buFont typeface="Arial" pitchFamily="34" charset="0"/>
              <a:buNone/>
              <a:defRPr sz="1200" kern="1200">
                <a:solidFill>
                  <a:schemeClr val="bg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ts val="0"/>
              </a:spcBef>
              <a:spcAft>
                <a:spcPts val="0"/>
              </a:spcAft>
              <a:buClrTx/>
              <a:buSzTx/>
              <a:buFont typeface="Arial" pitchFamily="34" charset="0"/>
              <a:buNone/>
              <a:tabLst/>
              <a:defRPr/>
            </a:pPr>
            <a:r>
              <a:rPr kumimoji="0" lang="en-GB" sz="700" b="1" i="0" u="none" strike="noStrike" kern="1200" cap="none" spc="0" normalizeH="0" baseline="0" noProof="0">
                <a:ln>
                  <a:noFill/>
                </a:ln>
                <a:solidFill>
                  <a:srgbClr val="00853F"/>
                </a:solidFill>
                <a:effectLst/>
                <a:uLnTx/>
                <a:uFillTx/>
                <a:latin typeface="Palatino Linotype"/>
                <a:ea typeface="Lato Medium" panose="020F0502020204030203" pitchFamily="34" charset="0"/>
                <a:cs typeface="Lato Medium" panose="020F0502020204030203" pitchFamily="34" charset="0"/>
              </a:rPr>
              <a:t>Presentation Title Arial Bold 7 </a:t>
            </a:r>
            <a:r>
              <a:rPr kumimoji="0" lang="en-GB" sz="700" b="1" i="0" u="none" strike="noStrike" kern="1200" cap="none" spc="0" normalizeH="0" baseline="0" noProof="0" err="1">
                <a:ln>
                  <a:noFill/>
                </a:ln>
                <a:solidFill>
                  <a:srgbClr val="00853F"/>
                </a:solidFill>
                <a:effectLst/>
                <a:uLnTx/>
                <a:uFillTx/>
                <a:latin typeface="Palatino Linotype"/>
                <a:ea typeface="Lato Medium" panose="020F0502020204030203" pitchFamily="34" charset="0"/>
                <a:cs typeface="Lato Medium" panose="020F0502020204030203" pitchFamily="34" charset="0"/>
              </a:rPr>
              <a:t>pt</a:t>
            </a:r>
            <a:endParaRPr kumimoji="0" lang="en-US" sz="700" b="1" i="0" u="none" strike="noStrike" kern="1200" cap="none" spc="0" normalizeH="0" baseline="0" noProof="0">
              <a:ln>
                <a:noFill/>
              </a:ln>
              <a:solidFill>
                <a:srgbClr val="00853F"/>
              </a:solidFill>
              <a:effectLst/>
              <a:uLnTx/>
              <a:uFillTx/>
              <a:latin typeface="Palatino Linotype"/>
              <a:ea typeface="Lato Medium" panose="020F0502020204030203" pitchFamily="34" charset="0"/>
              <a:cs typeface="Lato Medium" panose="020F0502020204030203" pitchFamily="34" charset="0"/>
            </a:endParaRPr>
          </a:p>
        </p:txBody>
      </p:sp>
      <p:sp>
        <p:nvSpPr>
          <p:cNvPr id="10" name="TextBox 9"/>
          <p:cNvSpPr txBox="1"/>
          <p:nvPr/>
        </p:nvSpPr>
        <p:spPr>
          <a:xfrm>
            <a:off x="6681183" y="161925"/>
            <a:ext cx="2247410" cy="230832"/>
          </a:xfrm>
          <a:prstGeom prst="rect">
            <a:avLst/>
          </a:prstGeom>
          <a:noFill/>
        </p:spPr>
        <p:txBody>
          <a:bodyPr wrap="none" lIns="0" tIns="0" rIns="0" bIns="0" rtlCol="0">
            <a:spAutoFit/>
          </a:bodyPr>
          <a:lstStyle/>
          <a:p>
            <a:pPr marL="0" marR="0" lvl="0" indent="0" algn="r" defTabSz="914400" rtl="0" eaLnBrk="1" fontAlgn="base" latinLnBrk="0" hangingPunct="1">
              <a:lnSpc>
                <a:spcPts val="900"/>
              </a:lnSpc>
              <a:spcBef>
                <a:spcPct val="0"/>
              </a:spcBef>
              <a:spcAft>
                <a:spcPct val="0"/>
              </a:spcAft>
              <a:buClrTx/>
              <a:buSzTx/>
              <a:buFontTx/>
              <a:buNone/>
              <a:tabLst/>
              <a:defRPr/>
            </a:pPr>
            <a:r>
              <a:rPr kumimoji="0" lang="en-GB" sz="700" b="0" i="0" u="none" strike="noStrike" kern="1200" cap="none" spc="0" normalizeH="0" baseline="0" noProof="0">
                <a:ln>
                  <a:noFill/>
                </a:ln>
                <a:solidFill>
                  <a:srgbClr val="000000"/>
                </a:solidFill>
                <a:effectLst/>
                <a:uLnTx/>
                <a:uFillTx/>
                <a:latin typeface="Palatino Linotype" panose="02040502050505030304" pitchFamily="18" charset="0"/>
                <a:ea typeface="+mn-ea"/>
                <a:cs typeface="Arial" panose="020B0604020202020204" pitchFamily="34" charset="0"/>
              </a:rPr>
              <a:t>Image by Photographer's Name (Credit in black type) or </a:t>
            </a:r>
          </a:p>
          <a:p>
            <a:pPr marL="0" marR="0" lvl="0" indent="0" algn="r" defTabSz="914400" rtl="0" eaLnBrk="1" fontAlgn="base" latinLnBrk="0" hangingPunct="1">
              <a:lnSpc>
                <a:spcPts val="900"/>
              </a:lnSpc>
              <a:spcBef>
                <a:spcPct val="0"/>
              </a:spcBef>
              <a:spcAft>
                <a:spcPct val="0"/>
              </a:spcAft>
              <a:buClrTx/>
              <a:buSzTx/>
              <a:buFontTx/>
              <a:buNone/>
              <a:tabLst/>
              <a:defRPr/>
            </a:pPr>
            <a:r>
              <a:rPr kumimoji="0" lang="en-GB" sz="700" b="0" i="0" u="none" strike="noStrike" kern="1200" cap="none" spc="0" normalizeH="0" baseline="0" noProof="0">
                <a:ln>
                  <a:noFill/>
                </a:ln>
                <a:solidFill>
                  <a:srgbClr val="FFFFFF"/>
                </a:solidFill>
                <a:effectLst/>
                <a:uLnTx/>
                <a:uFillTx/>
                <a:latin typeface="Palatino Linotype" panose="02040502050505030304" pitchFamily="18" charset="0"/>
                <a:ea typeface="+mn-ea"/>
                <a:cs typeface="Arial" panose="020B0604020202020204" pitchFamily="34" charset="0"/>
              </a:rPr>
              <a:t>Image by Photographer's Name (Credit in white type)</a:t>
            </a:r>
          </a:p>
        </p:txBody>
      </p:sp>
      <p:pic>
        <p:nvPicPr>
          <p:cNvPr id="14" name="Picture 13"/>
          <p:cNvPicPr>
            <a:picLocks noChangeAspect="1"/>
          </p:cNvPicPr>
          <p:nvPr/>
        </p:nvPicPr>
        <p:blipFill rotWithShape="1">
          <a:blip r:embed="rId2">
            <a:extLst>
              <a:ext uri="{28A0092B-C50C-407E-A947-70E740481C1C}">
                <a14:useLocalDpi xmlns:a14="http://schemas.microsoft.com/office/drawing/2010/main" val="0"/>
              </a:ext>
            </a:extLst>
          </a:blip>
          <a:srcRect l="41003" r="9359"/>
          <a:stretch/>
        </p:blipFill>
        <p:spPr bwMode="auto">
          <a:xfrm>
            <a:off x="4907359" y="0"/>
            <a:ext cx="4236641" cy="68664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7443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7EA58B35-F3E8-EDBE-7E5B-6BD44C157505}"/>
              </a:ext>
            </a:extLst>
          </p:cNvPr>
          <p:cNvSpPr txBox="1">
            <a:spLocks/>
          </p:cNvSpPr>
          <p:nvPr/>
        </p:nvSpPr>
        <p:spPr bwMode="auto">
          <a:xfrm>
            <a:off x="457200" y="304800"/>
            <a:ext cx="8229600" cy="760520"/>
          </a:xfrm>
          <a:prstGeom prst="rect">
            <a:avLst/>
          </a:prstGeom>
          <a:solidFill>
            <a:srgbClr val="0079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anklin Gothic Book" panose="020B0503020102020204" pitchFamily="34" charset="0"/>
              </a:defRPr>
            </a:lvl2pPr>
            <a:lvl3pPr algn="ctr" rtl="0" eaLnBrk="1" fontAlgn="base" hangingPunct="1">
              <a:spcBef>
                <a:spcPct val="0"/>
              </a:spcBef>
              <a:spcAft>
                <a:spcPct val="0"/>
              </a:spcAft>
              <a:defRPr sz="4400">
                <a:solidFill>
                  <a:schemeClr val="tx1"/>
                </a:solidFill>
                <a:latin typeface="Franklin Gothic Book" panose="020B0503020102020204" pitchFamily="34" charset="0"/>
              </a:defRPr>
            </a:lvl3pPr>
            <a:lvl4pPr algn="ctr" rtl="0" eaLnBrk="1" fontAlgn="base" hangingPunct="1">
              <a:spcBef>
                <a:spcPct val="0"/>
              </a:spcBef>
              <a:spcAft>
                <a:spcPct val="0"/>
              </a:spcAft>
              <a:defRPr sz="4400">
                <a:solidFill>
                  <a:schemeClr val="tx1"/>
                </a:solidFill>
                <a:latin typeface="Franklin Gothic Book" panose="020B0503020102020204" pitchFamily="34" charset="0"/>
              </a:defRPr>
            </a:lvl4pPr>
            <a:lvl5pPr algn="ctr" rtl="0" eaLnBrk="1" fontAlgn="base" hangingPunct="1">
              <a:spcBef>
                <a:spcPct val="0"/>
              </a:spcBef>
              <a:spcAft>
                <a:spcPct val="0"/>
              </a:spcAft>
              <a:defRPr sz="4400">
                <a:solidFill>
                  <a:schemeClr val="tx1"/>
                </a:solidFill>
                <a:latin typeface="Franklin Gothic Book" panose="020B0503020102020204" pitchFamily="34" charset="0"/>
              </a:defRPr>
            </a:lvl5pPr>
            <a:lvl6pPr marL="457200" algn="ctr" rtl="0" eaLnBrk="1" fontAlgn="base" hangingPunct="1">
              <a:spcBef>
                <a:spcPct val="0"/>
              </a:spcBef>
              <a:spcAft>
                <a:spcPct val="0"/>
              </a:spcAft>
              <a:defRPr sz="4400">
                <a:solidFill>
                  <a:schemeClr val="tx1"/>
                </a:solidFill>
                <a:latin typeface="Franklin Gothic Book" panose="020B0503020102020204" pitchFamily="34" charset="0"/>
              </a:defRPr>
            </a:lvl6pPr>
            <a:lvl7pPr marL="914400" algn="ctr" rtl="0" eaLnBrk="1" fontAlgn="base" hangingPunct="1">
              <a:spcBef>
                <a:spcPct val="0"/>
              </a:spcBef>
              <a:spcAft>
                <a:spcPct val="0"/>
              </a:spcAft>
              <a:defRPr sz="4400">
                <a:solidFill>
                  <a:schemeClr val="tx1"/>
                </a:solidFill>
                <a:latin typeface="Franklin Gothic Book" panose="020B0503020102020204" pitchFamily="34" charset="0"/>
              </a:defRPr>
            </a:lvl7pPr>
            <a:lvl8pPr marL="1371600" algn="ctr" rtl="0" eaLnBrk="1" fontAlgn="base" hangingPunct="1">
              <a:spcBef>
                <a:spcPct val="0"/>
              </a:spcBef>
              <a:spcAft>
                <a:spcPct val="0"/>
              </a:spcAft>
              <a:defRPr sz="4400">
                <a:solidFill>
                  <a:schemeClr val="tx1"/>
                </a:solidFill>
                <a:latin typeface="Franklin Gothic Book" panose="020B0503020102020204" pitchFamily="34" charset="0"/>
              </a:defRPr>
            </a:lvl8pPr>
            <a:lvl9pPr marL="1828800" algn="ctr" rtl="0" eaLnBrk="1" fontAlgn="base" hangingPunct="1">
              <a:spcBef>
                <a:spcPct val="0"/>
              </a:spcBef>
              <a:spcAft>
                <a:spcPct val="0"/>
              </a:spcAft>
              <a:defRPr sz="4400">
                <a:solidFill>
                  <a:schemeClr val="tx1"/>
                </a:solidFill>
                <a:latin typeface="Franklin Gothic Book" panose="020B0503020102020204" pitchFamily="34" charset="0"/>
              </a:defRPr>
            </a:lvl9pPr>
          </a:lstStyle>
          <a:p>
            <a:pPr algn="l"/>
            <a:r>
              <a:rPr lang="en-US" sz="4000" dirty="0">
                <a:solidFill>
                  <a:schemeClr val="bg1"/>
                </a:solidFill>
                <a:latin typeface="Franklin Gothic Demi Cond" panose="020B0706030402020204" pitchFamily="34" charset="0"/>
              </a:rPr>
              <a:t>Universal Tools</a:t>
            </a:r>
          </a:p>
        </p:txBody>
      </p:sp>
      <p:sp>
        <p:nvSpPr>
          <p:cNvPr id="9" name="TextBox 8">
            <a:extLst>
              <a:ext uri="{FF2B5EF4-FFF2-40B4-BE49-F238E27FC236}">
                <a16:creationId xmlns:a16="http://schemas.microsoft.com/office/drawing/2014/main" id="{4CB5201D-0A0C-E2E6-58A6-1F00E8968679}"/>
              </a:ext>
            </a:extLst>
          </p:cNvPr>
          <p:cNvSpPr txBox="1"/>
          <p:nvPr/>
        </p:nvSpPr>
        <p:spPr>
          <a:xfrm>
            <a:off x="457199" y="1325880"/>
            <a:ext cx="8229600" cy="4801314"/>
          </a:xfrm>
          <a:prstGeom prst="rect">
            <a:avLst/>
          </a:prstGeom>
          <a:noFill/>
        </p:spPr>
        <p:txBody>
          <a:bodyPr rot="0" spcFirstLastPara="0" vertOverflow="overflow" horzOverflow="overflow" vert="horz" wrap="square" lIns="91440" tIns="45720" rIns="91440" bIns="45720" numCol="2"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Franklin Gothic Book" panose="020B0503020102020204" pitchFamily="34" charset="0"/>
                <a:cs typeface="Arial"/>
              </a:rPr>
              <a:t>Embedded Universal Tools</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dirty="0">
                <a:solidFill>
                  <a:prstClr val="black"/>
                </a:solidFill>
                <a:latin typeface="Franklin Gothic Book" panose="020B0503020102020204" pitchFamily="34" charset="0"/>
                <a:cs typeface="Arial"/>
              </a:rPr>
              <a:t>Desmos calculator</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dirty="0">
                <a:solidFill>
                  <a:prstClr val="black"/>
                </a:solidFill>
                <a:latin typeface="Franklin Gothic Book" panose="020B0503020102020204" pitchFamily="34" charset="0"/>
                <a:cs typeface="Arial"/>
              </a:rPr>
              <a:t>Notepad</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dirty="0">
                <a:solidFill>
                  <a:prstClr val="black"/>
                </a:solidFill>
                <a:latin typeface="Franklin Gothic Book" panose="020B0503020102020204" pitchFamily="34" charset="0"/>
                <a:cs typeface="Arial"/>
              </a:rPr>
              <a:t>Pop-up glossary</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dirty="0">
                <a:solidFill>
                  <a:prstClr val="black"/>
                </a:solidFill>
                <a:latin typeface="Franklin Gothic Book" panose="020B0503020102020204" pitchFamily="34" charset="0"/>
                <a:cs typeface="Arial"/>
              </a:rPr>
              <a:t>Highlight</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dirty="0">
                <a:solidFill>
                  <a:prstClr val="black"/>
                </a:solidFill>
                <a:latin typeface="Franklin Gothic Book" panose="020B0503020102020204" pitchFamily="34" charset="0"/>
                <a:cs typeface="Arial"/>
              </a:rPr>
              <a:t>Line reader mask</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dirty="0">
                <a:solidFill>
                  <a:prstClr val="black"/>
                </a:solidFill>
                <a:latin typeface="Franklin Gothic Book" panose="020B0503020102020204" pitchFamily="34" charset="0"/>
                <a:cs typeface="Arial"/>
              </a:rPr>
              <a:t>Answer eliminator</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dirty="0">
                <a:solidFill>
                  <a:prstClr val="black"/>
                </a:solidFill>
                <a:latin typeface="Franklin Gothic Book" panose="020B0503020102020204" pitchFamily="34" charset="0"/>
                <a:cs typeface="Arial"/>
              </a:rPr>
              <a:t>Writing tools</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dirty="0">
                <a:solidFill>
                  <a:prstClr val="black"/>
                </a:solidFill>
                <a:latin typeface="Franklin Gothic Book" panose="020B0503020102020204" pitchFamily="34" charset="0"/>
                <a:cs typeface="Arial"/>
              </a:rPr>
              <a:t>Magnifier</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dirty="0">
                <a:solidFill>
                  <a:prstClr val="black"/>
                </a:solidFill>
                <a:latin typeface="Franklin Gothic Book" panose="020B0503020102020204" pitchFamily="34" charset="0"/>
                <a:cs typeface="Arial"/>
              </a:rPr>
              <a:t>Zoom</a:t>
            </a:r>
          </a:p>
          <a:p>
            <a:pPr marR="0" lvl="0" algn="l" defTabSz="914400" rtl="0" eaLnBrk="1" fontAlgn="base" latinLnBrk="0" hangingPunct="1">
              <a:lnSpc>
                <a:spcPct val="100000"/>
              </a:lnSpc>
              <a:spcBef>
                <a:spcPct val="0"/>
              </a:spcBef>
              <a:spcAft>
                <a:spcPct val="0"/>
              </a:spcAft>
              <a:buClrTx/>
              <a:buSzTx/>
              <a:tabLst/>
              <a:defRPr/>
            </a:pPr>
            <a:endParaRPr lang="en-US" dirty="0">
              <a:solidFill>
                <a:prstClr val="black"/>
              </a:solidFill>
              <a:latin typeface="Franklin Gothic Book" panose="020B0503020102020204" pitchFamily="34" charset="0"/>
              <a:cs typeface="Arial"/>
            </a:endParaRPr>
          </a:p>
          <a:p>
            <a:pPr marR="0" lvl="0" algn="l" defTabSz="914400" rtl="0" eaLnBrk="1" fontAlgn="base" latinLnBrk="0" hangingPunct="1">
              <a:lnSpc>
                <a:spcPct val="100000"/>
              </a:lnSpc>
              <a:spcBef>
                <a:spcPct val="0"/>
              </a:spcBef>
              <a:spcAft>
                <a:spcPct val="0"/>
              </a:spcAft>
              <a:buClrTx/>
              <a:buSzTx/>
              <a:tabLst/>
              <a:defRPr/>
            </a:pPr>
            <a:r>
              <a:rPr lang="en-US" b="1" dirty="0">
                <a:solidFill>
                  <a:prstClr val="black"/>
                </a:solidFill>
                <a:latin typeface="Franklin Gothic Book" panose="020B0503020102020204" pitchFamily="34" charset="0"/>
                <a:cs typeface="Arial"/>
              </a:rPr>
              <a:t>Non-Embedded Universal Tools</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Franklin Gothic Book" panose="020B0503020102020204" pitchFamily="34" charset="0"/>
              </a:rPr>
              <a:t>Breaks</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dirty="0">
                <a:solidFill>
                  <a:prstClr val="black"/>
                </a:solidFill>
                <a:latin typeface="Franklin Gothic Book" panose="020B0503020102020204" pitchFamily="34" charset="0"/>
              </a:rPr>
              <a:t>English dictionary (Math and Science)</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Franklin Gothic Book" panose="020B0503020102020204" pitchFamily="34" charset="0"/>
              </a:rPr>
              <a:t>Scratch paper</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dirty="0">
                <a:solidFill>
                  <a:prstClr val="black"/>
                </a:solidFill>
                <a:latin typeface="Franklin Gothic Book" panose="020B0503020102020204" pitchFamily="34" charset="0"/>
              </a:rPr>
              <a:t>Thesaurus (Math and Science)</a:t>
            </a:r>
            <a:endParaRPr kumimoji="0" lang="en-US" sz="1800" b="0" i="0" u="none" strike="noStrike" kern="1200" cap="none" spc="0" normalizeH="0" baseline="0" noProof="0" dirty="0">
              <a:ln>
                <a:noFill/>
              </a:ln>
              <a:solidFill>
                <a:prstClr val="black"/>
              </a:solidFill>
              <a:effectLst/>
              <a:uLnTx/>
              <a:uFillTx/>
              <a:latin typeface="Franklin Gothic Book" panose="020B0503020102020204" pitchFamily="34" charset="0"/>
            </a:endParaRPr>
          </a:p>
          <a:p>
            <a:pPr marR="0" lvl="0" algn="l" defTabSz="914400" rtl="0" eaLnBrk="1" fontAlgn="base" latinLnBrk="0" hangingPunct="1">
              <a:lnSpc>
                <a:spcPct val="100000"/>
              </a:lnSpc>
              <a:spcBef>
                <a:spcPct val="0"/>
              </a:spcBef>
              <a:spcAft>
                <a:spcPct val="0"/>
              </a:spcAft>
              <a:buClrTx/>
              <a:buSzTx/>
              <a:tabLst/>
              <a:defRPr/>
            </a:pPr>
            <a:endParaRPr lang="en-US" dirty="0">
              <a:solidFill>
                <a:prstClr val="black"/>
              </a:solidFill>
              <a:latin typeface="Franklin Gothic Book" panose="020B0503020102020204" pitchFamily="34" charset="0"/>
            </a:endParaRPr>
          </a:p>
          <a:p>
            <a:pPr marR="0" lvl="0" algn="l" defTabSz="914400" rtl="0" eaLnBrk="1" fontAlgn="base" latinLnBrk="0" hangingPunct="1">
              <a:lnSpc>
                <a:spcPct val="100000"/>
              </a:lnSpc>
              <a:spcBef>
                <a:spcPct val="0"/>
              </a:spcBef>
              <a:spcAft>
                <a:spcPct val="0"/>
              </a:spcAft>
              <a:buClrTx/>
              <a:buSzTx/>
              <a:tabLst/>
              <a:defRPr/>
            </a:pPr>
            <a:endParaRPr kumimoji="0" lang="en-US" sz="1800" b="0" i="0" u="none" strike="noStrike" kern="1200" cap="none" spc="0" normalizeH="0" baseline="0" noProof="0" dirty="0">
              <a:ln>
                <a:noFill/>
              </a:ln>
              <a:solidFill>
                <a:prstClr val="black"/>
              </a:solidFill>
              <a:effectLst/>
              <a:uLnTx/>
              <a:uFillTx/>
              <a:latin typeface="Franklin Gothic Book" panose="020B0503020102020204" pitchFamily="34" charset="0"/>
            </a:endParaRPr>
          </a:p>
          <a:p>
            <a:pPr marR="0" lvl="0" algn="l" defTabSz="914400" rtl="0" eaLnBrk="1" fontAlgn="base" latinLnBrk="0" hangingPunct="1">
              <a:lnSpc>
                <a:spcPct val="100000"/>
              </a:lnSpc>
              <a:spcBef>
                <a:spcPct val="0"/>
              </a:spcBef>
              <a:spcAft>
                <a:spcPct val="0"/>
              </a:spcAft>
              <a:buClrTx/>
              <a:buSzTx/>
              <a:tabLst/>
              <a:defRPr/>
            </a:pPr>
            <a:endParaRPr lang="en-US" dirty="0">
              <a:solidFill>
                <a:prstClr val="black"/>
              </a:solidFill>
              <a:latin typeface="Franklin Gothic Book" panose="020B0503020102020204" pitchFamily="34" charset="0"/>
            </a:endParaRPr>
          </a:p>
          <a:p>
            <a:pPr marR="0" lvl="0" algn="l" defTabSz="914400" rtl="0" eaLnBrk="1" fontAlgn="base" latinLnBrk="0" hangingPunct="1">
              <a:lnSpc>
                <a:spcPct val="100000"/>
              </a:lnSpc>
              <a:spcBef>
                <a:spcPct val="0"/>
              </a:spcBef>
              <a:spcAft>
                <a:spcPct val="0"/>
              </a:spcAft>
              <a:buClrTx/>
              <a:buSzTx/>
              <a:tabLst/>
              <a:defRPr/>
            </a:pPr>
            <a:endParaRPr kumimoji="0" lang="en-US" sz="1800" b="0" i="0" u="none" strike="noStrike" kern="1200" cap="none" spc="0" normalizeH="0" baseline="0" noProof="0" dirty="0">
              <a:ln>
                <a:noFill/>
              </a:ln>
              <a:solidFill>
                <a:prstClr val="black"/>
              </a:solidFill>
              <a:effectLst/>
              <a:uLnTx/>
              <a:uFillTx/>
              <a:latin typeface="Franklin Gothic Book" panose="020B0503020102020204" pitchFamily="34" charset="0"/>
            </a:endParaRPr>
          </a:p>
        </p:txBody>
      </p:sp>
    </p:spTree>
    <p:extLst>
      <p:ext uri="{BB962C8B-B14F-4D97-AF65-F5344CB8AC3E}">
        <p14:creationId xmlns:p14="http://schemas.microsoft.com/office/powerpoint/2010/main" val="14561665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7EA58B35-F3E8-EDBE-7E5B-6BD44C157505}"/>
              </a:ext>
            </a:extLst>
          </p:cNvPr>
          <p:cNvSpPr txBox="1">
            <a:spLocks/>
          </p:cNvSpPr>
          <p:nvPr/>
        </p:nvSpPr>
        <p:spPr bwMode="auto">
          <a:xfrm>
            <a:off x="457200" y="304800"/>
            <a:ext cx="8229600" cy="760520"/>
          </a:xfrm>
          <a:prstGeom prst="rect">
            <a:avLst/>
          </a:prstGeom>
          <a:solidFill>
            <a:srgbClr val="0079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anklin Gothic Book" panose="020B0503020102020204" pitchFamily="34" charset="0"/>
              </a:defRPr>
            </a:lvl2pPr>
            <a:lvl3pPr algn="ctr" rtl="0" eaLnBrk="1" fontAlgn="base" hangingPunct="1">
              <a:spcBef>
                <a:spcPct val="0"/>
              </a:spcBef>
              <a:spcAft>
                <a:spcPct val="0"/>
              </a:spcAft>
              <a:defRPr sz="4400">
                <a:solidFill>
                  <a:schemeClr val="tx1"/>
                </a:solidFill>
                <a:latin typeface="Franklin Gothic Book" panose="020B0503020102020204" pitchFamily="34" charset="0"/>
              </a:defRPr>
            </a:lvl3pPr>
            <a:lvl4pPr algn="ctr" rtl="0" eaLnBrk="1" fontAlgn="base" hangingPunct="1">
              <a:spcBef>
                <a:spcPct val="0"/>
              </a:spcBef>
              <a:spcAft>
                <a:spcPct val="0"/>
              </a:spcAft>
              <a:defRPr sz="4400">
                <a:solidFill>
                  <a:schemeClr val="tx1"/>
                </a:solidFill>
                <a:latin typeface="Franklin Gothic Book" panose="020B0503020102020204" pitchFamily="34" charset="0"/>
              </a:defRPr>
            </a:lvl4pPr>
            <a:lvl5pPr algn="ctr" rtl="0" eaLnBrk="1" fontAlgn="base" hangingPunct="1">
              <a:spcBef>
                <a:spcPct val="0"/>
              </a:spcBef>
              <a:spcAft>
                <a:spcPct val="0"/>
              </a:spcAft>
              <a:defRPr sz="4400">
                <a:solidFill>
                  <a:schemeClr val="tx1"/>
                </a:solidFill>
                <a:latin typeface="Franklin Gothic Book" panose="020B0503020102020204" pitchFamily="34" charset="0"/>
              </a:defRPr>
            </a:lvl5pPr>
            <a:lvl6pPr marL="457200" algn="ctr" rtl="0" eaLnBrk="1" fontAlgn="base" hangingPunct="1">
              <a:spcBef>
                <a:spcPct val="0"/>
              </a:spcBef>
              <a:spcAft>
                <a:spcPct val="0"/>
              </a:spcAft>
              <a:defRPr sz="4400">
                <a:solidFill>
                  <a:schemeClr val="tx1"/>
                </a:solidFill>
                <a:latin typeface="Franklin Gothic Book" panose="020B0503020102020204" pitchFamily="34" charset="0"/>
              </a:defRPr>
            </a:lvl6pPr>
            <a:lvl7pPr marL="914400" algn="ctr" rtl="0" eaLnBrk="1" fontAlgn="base" hangingPunct="1">
              <a:spcBef>
                <a:spcPct val="0"/>
              </a:spcBef>
              <a:spcAft>
                <a:spcPct val="0"/>
              </a:spcAft>
              <a:defRPr sz="4400">
                <a:solidFill>
                  <a:schemeClr val="tx1"/>
                </a:solidFill>
                <a:latin typeface="Franklin Gothic Book" panose="020B0503020102020204" pitchFamily="34" charset="0"/>
              </a:defRPr>
            </a:lvl7pPr>
            <a:lvl8pPr marL="1371600" algn="ctr" rtl="0" eaLnBrk="1" fontAlgn="base" hangingPunct="1">
              <a:spcBef>
                <a:spcPct val="0"/>
              </a:spcBef>
              <a:spcAft>
                <a:spcPct val="0"/>
              </a:spcAft>
              <a:defRPr sz="4400">
                <a:solidFill>
                  <a:schemeClr val="tx1"/>
                </a:solidFill>
                <a:latin typeface="Franklin Gothic Book" panose="020B0503020102020204" pitchFamily="34" charset="0"/>
              </a:defRPr>
            </a:lvl8pPr>
            <a:lvl9pPr marL="1828800" algn="ctr" rtl="0" eaLnBrk="1" fontAlgn="base" hangingPunct="1">
              <a:spcBef>
                <a:spcPct val="0"/>
              </a:spcBef>
              <a:spcAft>
                <a:spcPct val="0"/>
              </a:spcAft>
              <a:defRPr sz="4400">
                <a:solidFill>
                  <a:schemeClr val="tx1"/>
                </a:solidFill>
                <a:latin typeface="Franklin Gothic Book" panose="020B0503020102020204" pitchFamily="34" charset="0"/>
              </a:defRPr>
            </a:lvl9pPr>
          </a:lstStyle>
          <a:p>
            <a:pPr algn="l"/>
            <a:r>
              <a:rPr lang="en-US" sz="4000" dirty="0">
                <a:solidFill>
                  <a:schemeClr val="bg1"/>
                </a:solidFill>
                <a:latin typeface="Franklin Gothic Demi Cond" panose="020B0706030402020204" pitchFamily="34" charset="0"/>
              </a:rPr>
              <a:t>Designated Supports</a:t>
            </a:r>
          </a:p>
        </p:txBody>
      </p:sp>
      <p:sp>
        <p:nvSpPr>
          <p:cNvPr id="9" name="TextBox 8">
            <a:extLst>
              <a:ext uri="{FF2B5EF4-FFF2-40B4-BE49-F238E27FC236}">
                <a16:creationId xmlns:a16="http://schemas.microsoft.com/office/drawing/2014/main" id="{4CB5201D-0A0C-E2E6-58A6-1F00E8968679}"/>
              </a:ext>
            </a:extLst>
          </p:cNvPr>
          <p:cNvSpPr txBox="1"/>
          <p:nvPr/>
        </p:nvSpPr>
        <p:spPr>
          <a:xfrm>
            <a:off x="457199" y="1325880"/>
            <a:ext cx="8229600" cy="56323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Franklin Gothic Book" panose="020B0503020102020204" pitchFamily="34" charset="0"/>
                <a:cs typeface="Arial"/>
              </a:rPr>
              <a:t>Embedded Designated Supports</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dirty="0">
                <a:solidFill>
                  <a:prstClr val="black"/>
                </a:solidFill>
                <a:latin typeface="Franklin Gothic Book" panose="020B0503020102020204" pitchFamily="34" charset="0"/>
                <a:cs typeface="Arial"/>
              </a:rPr>
              <a:t>Text-to-speech (Math and Science)</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dirty="0">
                <a:solidFill>
                  <a:prstClr val="black"/>
                </a:solidFill>
                <a:latin typeface="Franklin Gothic Book" panose="020B0503020102020204" pitchFamily="34" charset="0"/>
                <a:cs typeface="Arial"/>
              </a:rPr>
              <a:t>Translations (Math and Science)</a:t>
            </a:r>
          </a:p>
          <a:p>
            <a:pPr marL="742950" lvl="1" indent="-285750">
              <a:buFont typeface="Arial" panose="020B0604020202020204" pitchFamily="34" charset="0"/>
              <a:buChar char="•"/>
              <a:defRPr/>
            </a:pPr>
            <a:r>
              <a:rPr lang="en-US" dirty="0">
                <a:solidFill>
                  <a:prstClr val="black"/>
                </a:solidFill>
                <a:latin typeface="Franklin Gothic Book" panose="020B0503020102020204" pitchFamily="34" charset="0"/>
                <a:cs typeface="Arial"/>
              </a:rPr>
              <a:t>Arabic (Standard MENA)</a:t>
            </a:r>
          </a:p>
          <a:p>
            <a:pPr marL="742950" lvl="1" indent="-285750">
              <a:buFont typeface="Arial" panose="020B0604020202020204" pitchFamily="34" charset="0"/>
              <a:buChar char="•"/>
              <a:defRPr/>
            </a:pPr>
            <a:r>
              <a:rPr lang="en-US" dirty="0">
                <a:solidFill>
                  <a:prstClr val="black"/>
                </a:solidFill>
                <a:latin typeface="Franklin Gothic Book" panose="020B0503020102020204" pitchFamily="34" charset="0"/>
                <a:cs typeface="Arial"/>
              </a:rPr>
              <a:t>Chinese (Simplified Mandarin)</a:t>
            </a:r>
          </a:p>
          <a:p>
            <a:pPr marL="742950" lvl="1" indent="-285750">
              <a:buFont typeface="Arial" panose="020B0604020202020204" pitchFamily="34" charset="0"/>
              <a:buChar char="•"/>
              <a:defRPr/>
            </a:pPr>
            <a:r>
              <a:rPr lang="en-US" dirty="0">
                <a:solidFill>
                  <a:prstClr val="black"/>
                </a:solidFill>
                <a:latin typeface="Franklin Gothic Book" panose="020B0503020102020204" pitchFamily="34" charset="0"/>
                <a:cs typeface="Arial"/>
              </a:rPr>
              <a:t>French</a:t>
            </a:r>
          </a:p>
          <a:p>
            <a:pPr marL="742950" lvl="1" indent="-285750">
              <a:buFont typeface="Arial" panose="020B0604020202020204" pitchFamily="34" charset="0"/>
              <a:buChar char="•"/>
              <a:defRPr/>
            </a:pPr>
            <a:r>
              <a:rPr lang="en-US" dirty="0">
                <a:solidFill>
                  <a:prstClr val="black"/>
                </a:solidFill>
                <a:latin typeface="Franklin Gothic Book" panose="020B0503020102020204" pitchFamily="34" charset="0"/>
                <a:cs typeface="Arial"/>
              </a:rPr>
              <a:t>Spanish (Nicaraguan)</a:t>
            </a:r>
          </a:p>
          <a:p>
            <a:pPr marL="742950" lvl="1" indent="-285750">
              <a:buFont typeface="Arial" panose="020B0604020202020204" pitchFamily="34" charset="0"/>
              <a:buChar char="•"/>
              <a:defRPr/>
            </a:pPr>
            <a:r>
              <a:rPr lang="en-US" dirty="0">
                <a:solidFill>
                  <a:prstClr val="black"/>
                </a:solidFill>
                <a:latin typeface="Franklin Gothic Book" panose="020B0503020102020204" pitchFamily="34" charset="0"/>
                <a:cs typeface="Arial"/>
              </a:rPr>
              <a:t>Swahili</a:t>
            </a:r>
          </a:p>
          <a:p>
            <a:pPr marR="0" lvl="0" algn="l" defTabSz="914400" rtl="0" eaLnBrk="1" fontAlgn="base" latinLnBrk="0" hangingPunct="1">
              <a:lnSpc>
                <a:spcPct val="100000"/>
              </a:lnSpc>
              <a:spcBef>
                <a:spcPct val="0"/>
              </a:spcBef>
              <a:spcAft>
                <a:spcPct val="0"/>
              </a:spcAft>
              <a:buClrTx/>
              <a:buSzTx/>
              <a:tabLst/>
              <a:defRPr/>
            </a:pPr>
            <a:endParaRPr lang="en-US" dirty="0">
              <a:solidFill>
                <a:prstClr val="black"/>
              </a:solidFill>
              <a:latin typeface="Franklin Gothic Book" panose="020B0503020102020204" pitchFamily="34" charset="0"/>
              <a:cs typeface="Arial"/>
            </a:endParaRPr>
          </a:p>
          <a:p>
            <a:pPr marR="0" lvl="0" algn="l" defTabSz="914400" rtl="0" eaLnBrk="1" fontAlgn="base" latinLnBrk="0" hangingPunct="1">
              <a:lnSpc>
                <a:spcPct val="100000"/>
              </a:lnSpc>
              <a:spcBef>
                <a:spcPct val="0"/>
              </a:spcBef>
              <a:spcAft>
                <a:spcPct val="0"/>
              </a:spcAft>
              <a:buClrTx/>
              <a:buSzTx/>
              <a:tabLst/>
              <a:defRPr/>
            </a:pPr>
            <a:r>
              <a:rPr lang="en-US" b="1" dirty="0">
                <a:solidFill>
                  <a:prstClr val="black"/>
                </a:solidFill>
                <a:latin typeface="Franklin Gothic Book" panose="020B0503020102020204" pitchFamily="34" charset="0"/>
                <a:cs typeface="Arial"/>
              </a:rPr>
              <a:t>Non-Embedded Designated Supports</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dirty="0">
                <a:solidFill>
                  <a:prstClr val="black"/>
                </a:solidFill>
                <a:latin typeface="Franklin Gothic Book" panose="020B0503020102020204" pitchFamily="34" charset="0"/>
              </a:rPr>
              <a:t>Amplification</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dirty="0">
                <a:solidFill>
                  <a:prstClr val="black"/>
                </a:solidFill>
                <a:latin typeface="Franklin Gothic Book" panose="020B0503020102020204" pitchFamily="34" charset="0"/>
              </a:rPr>
              <a:t>Bilingual dictionary (Math, Science, and Writing)</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dirty="0">
                <a:solidFill>
                  <a:prstClr val="black"/>
                </a:solidFill>
                <a:latin typeface="Franklin Gothic Book" panose="020B0503020102020204" pitchFamily="34" charset="0"/>
              </a:rPr>
              <a:t>Color overlays</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dirty="0">
                <a:solidFill>
                  <a:prstClr val="black"/>
                </a:solidFill>
                <a:latin typeface="Franklin Gothic Book" panose="020B0503020102020204" pitchFamily="34" charset="0"/>
              </a:rPr>
              <a:t>Magnification</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dirty="0">
                <a:solidFill>
                  <a:prstClr val="black"/>
                </a:solidFill>
                <a:latin typeface="Franklin Gothic Book" panose="020B0503020102020204" pitchFamily="34" charset="0"/>
              </a:rPr>
              <a:t>Medical device</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dirty="0">
                <a:solidFill>
                  <a:prstClr val="black"/>
                </a:solidFill>
                <a:latin typeface="Franklin Gothic Book" panose="020B0503020102020204" pitchFamily="34" charset="0"/>
              </a:rPr>
              <a:t>Noise buffers</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dirty="0">
                <a:solidFill>
                  <a:prstClr val="black"/>
                </a:solidFill>
                <a:latin typeface="Franklin Gothic Book" panose="020B0503020102020204" pitchFamily="34" charset="0"/>
              </a:rPr>
              <a:t>Separate setting</a:t>
            </a:r>
          </a:p>
          <a:p>
            <a:pPr marR="0" lvl="0" algn="l" defTabSz="914400" rtl="0" eaLnBrk="1" fontAlgn="base" latinLnBrk="0" hangingPunct="1">
              <a:lnSpc>
                <a:spcPct val="100000"/>
              </a:lnSpc>
              <a:spcBef>
                <a:spcPct val="0"/>
              </a:spcBef>
              <a:spcAft>
                <a:spcPct val="0"/>
              </a:spcAft>
              <a:buClrTx/>
              <a:buSzTx/>
              <a:tabLst/>
              <a:defRPr/>
            </a:pPr>
            <a:endParaRPr kumimoji="0" lang="en-US" sz="1800" b="0" i="0" u="none" strike="noStrike" kern="1200" cap="none" spc="0" normalizeH="0" baseline="0" noProof="0" dirty="0">
              <a:ln>
                <a:noFill/>
              </a:ln>
              <a:solidFill>
                <a:prstClr val="black"/>
              </a:solidFill>
              <a:effectLst/>
              <a:uLnTx/>
              <a:uFillTx/>
              <a:latin typeface="Franklin Gothic Book" panose="020B0503020102020204" pitchFamily="34" charset="0"/>
            </a:endParaRPr>
          </a:p>
          <a:p>
            <a:pPr marR="0" lvl="0" algn="l" defTabSz="914400" rtl="0" eaLnBrk="1" fontAlgn="base" latinLnBrk="0" hangingPunct="1">
              <a:lnSpc>
                <a:spcPct val="100000"/>
              </a:lnSpc>
              <a:spcBef>
                <a:spcPct val="0"/>
              </a:spcBef>
              <a:spcAft>
                <a:spcPct val="0"/>
              </a:spcAft>
              <a:buClrTx/>
              <a:buSzTx/>
              <a:tabLst/>
              <a:defRPr/>
            </a:pPr>
            <a:endParaRPr lang="en-US" dirty="0">
              <a:solidFill>
                <a:prstClr val="black"/>
              </a:solidFill>
              <a:latin typeface="Franklin Gothic Book" panose="020B0503020102020204" pitchFamily="34" charset="0"/>
            </a:endParaRPr>
          </a:p>
          <a:p>
            <a:pPr marR="0" lvl="0" algn="l" defTabSz="914400" rtl="0" eaLnBrk="1" fontAlgn="base" latinLnBrk="0" hangingPunct="1">
              <a:lnSpc>
                <a:spcPct val="100000"/>
              </a:lnSpc>
              <a:spcBef>
                <a:spcPct val="0"/>
              </a:spcBef>
              <a:spcAft>
                <a:spcPct val="0"/>
              </a:spcAft>
              <a:buClrTx/>
              <a:buSzTx/>
              <a:tabLst/>
              <a:defRPr/>
            </a:pPr>
            <a:endParaRPr kumimoji="0" lang="en-US" sz="1800" b="0" i="0" u="none" strike="noStrike" kern="1200" cap="none" spc="0" normalizeH="0" baseline="0" noProof="0" dirty="0">
              <a:ln>
                <a:noFill/>
              </a:ln>
              <a:solidFill>
                <a:prstClr val="black"/>
              </a:solidFill>
              <a:effectLst/>
              <a:uLnTx/>
              <a:uFillTx/>
              <a:latin typeface="Franklin Gothic Book" panose="020B0503020102020204" pitchFamily="34" charset="0"/>
            </a:endParaRPr>
          </a:p>
        </p:txBody>
      </p:sp>
    </p:spTree>
    <p:extLst>
      <p:ext uri="{BB962C8B-B14F-4D97-AF65-F5344CB8AC3E}">
        <p14:creationId xmlns:p14="http://schemas.microsoft.com/office/powerpoint/2010/main" val="21665173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7EA58B35-F3E8-EDBE-7E5B-6BD44C157505}"/>
              </a:ext>
            </a:extLst>
          </p:cNvPr>
          <p:cNvSpPr txBox="1">
            <a:spLocks/>
          </p:cNvSpPr>
          <p:nvPr/>
        </p:nvSpPr>
        <p:spPr bwMode="auto">
          <a:xfrm>
            <a:off x="457200" y="304800"/>
            <a:ext cx="8229600" cy="760520"/>
          </a:xfrm>
          <a:prstGeom prst="rect">
            <a:avLst/>
          </a:prstGeom>
          <a:solidFill>
            <a:srgbClr val="0079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anklin Gothic Book" panose="020B0503020102020204" pitchFamily="34" charset="0"/>
              </a:defRPr>
            </a:lvl2pPr>
            <a:lvl3pPr algn="ctr" rtl="0" eaLnBrk="1" fontAlgn="base" hangingPunct="1">
              <a:spcBef>
                <a:spcPct val="0"/>
              </a:spcBef>
              <a:spcAft>
                <a:spcPct val="0"/>
              </a:spcAft>
              <a:defRPr sz="4400">
                <a:solidFill>
                  <a:schemeClr val="tx1"/>
                </a:solidFill>
                <a:latin typeface="Franklin Gothic Book" panose="020B0503020102020204" pitchFamily="34" charset="0"/>
              </a:defRPr>
            </a:lvl3pPr>
            <a:lvl4pPr algn="ctr" rtl="0" eaLnBrk="1" fontAlgn="base" hangingPunct="1">
              <a:spcBef>
                <a:spcPct val="0"/>
              </a:spcBef>
              <a:spcAft>
                <a:spcPct val="0"/>
              </a:spcAft>
              <a:defRPr sz="4400">
                <a:solidFill>
                  <a:schemeClr val="tx1"/>
                </a:solidFill>
                <a:latin typeface="Franklin Gothic Book" panose="020B0503020102020204" pitchFamily="34" charset="0"/>
              </a:defRPr>
            </a:lvl4pPr>
            <a:lvl5pPr algn="ctr" rtl="0" eaLnBrk="1" fontAlgn="base" hangingPunct="1">
              <a:spcBef>
                <a:spcPct val="0"/>
              </a:spcBef>
              <a:spcAft>
                <a:spcPct val="0"/>
              </a:spcAft>
              <a:defRPr sz="4400">
                <a:solidFill>
                  <a:schemeClr val="tx1"/>
                </a:solidFill>
                <a:latin typeface="Franklin Gothic Book" panose="020B0503020102020204" pitchFamily="34" charset="0"/>
              </a:defRPr>
            </a:lvl5pPr>
            <a:lvl6pPr marL="457200" algn="ctr" rtl="0" eaLnBrk="1" fontAlgn="base" hangingPunct="1">
              <a:spcBef>
                <a:spcPct val="0"/>
              </a:spcBef>
              <a:spcAft>
                <a:spcPct val="0"/>
              </a:spcAft>
              <a:defRPr sz="4400">
                <a:solidFill>
                  <a:schemeClr val="tx1"/>
                </a:solidFill>
                <a:latin typeface="Franklin Gothic Book" panose="020B0503020102020204" pitchFamily="34" charset="0"/>
              </a:defRPr>
            </a:lvl6pPr>
            <a:lvl7pPr marL="914400" algn="ctr" rtl="0" eaLnBrk="1" fontAlgn="base" hangingPunct="1">
              <a:spcBef>
                <a:spcPct val="0"/>
              </a:spcBef>
              <a:spcAft>
                <a:spcPct val="0"/>
              </a:spcAft>
              <a:defRPr sz="4400">
                <a:solidFill>
                  <a:schemeClr val="tx1"/>
                </a:solidFill>
                <a:latin typeface="Franklin Gothic Book" panose="020B0503020102020204" pitchFamily="34" charset="0"/>
              </a:defRPr>
            </a:lvl7pPr>
            <a:lvl8pPr marL="1371600" algn="ctr" rtl="0" eaLnBrk="1" fontAlgn="base" hangingPunct="1">
              <a:spcBef>
                <a:spcPct val="0"/>
              </a:spcBef>
              <a:spcAft>
                <a:spcPct val="0"/>
              </a:spcAft>
              <a:defRPr sz="4400">
                <a:solidFill>
                  <a:schemeClr val="tx1"/>
                </a:solidFill>
                <a:latin typeface="Franklin Gothic Book" panose="020B0503020102020204" pitchFamily="34" charset="0"/>
              </a:defRPr>
            </a:lvl8pPr>
            <a:lvl9pPr marL="1828800" algn="ctr" rtl="0" eaLnBrk="1" fontAlgn="base" hangingPunct="1">
              <a:spcBef>
                <a:spcPct val="0"/>
              </a:spcBef>
              <a:spcAft>
                <a:spcPct val="0"/>
              </a:spcAft>
              <a:defRPr sz="4400">
                <a:solidFill>
                  <a:schemeClr val="tx1"/>
                </a:solidFill>
                <a:latin typeface="Franklin Gothic Book" panose="020B0503020102020204" pitchFamily="34" charset="0"/>
              </a:defRPr>
            </a:lvl9pPr>
          </a:lstStyle>
          <a:p>
            <a:pPr algn="l"/>
            <a:r>
              <a:rPr lang="en-US" sz="4000" dirty="0">
                <a:solidFill>
                  <a:schemeClr val="bg1"/>
                </a:solidFill>
                <a:latin typeface="Franklin Gothic Demi Cond" panose="020B0706030402020204" pitchFamily="34" charset="0"/>
              </a:rPr>
              <a:t>Accommodations</a:t>
            </a:r>
          </a:p>
        </p:txBody>
      </p:sp>
      <p:sp>
        <p:nvSpPr>
          <p:cNvPr id="9" name="TextBox 8">
            <a:extLst>
              <a:ext uri="{FF2B5EF4-FFF2-40B4-BE49-F238E27FC236}">
                <a16:creationId xmlns:a16="http://schemas.microsoft.com/office/drawing/2014/main" id="{4CB5201D-0A0C-E2E6-58A6-1F00E8968679}"/>
              </a:ext>
            </a:extLst>
          </p:cNvPr>
          <p:cNvSpPr txBox="1"/>
          <p:nvPr/>
        </p:nvSpPr>
        <p:spPr>
          <a:xfrm>
            <a:off x="457199" y="1325880"/>
            <a:ext cx="3832699" cy="42473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Franklin Gothic Book" panose="020B0503020102020204" pitchFamily="34" charset="0"/>
                <a:cs typeface="Arial"/>
              </a:rPr>
              <a:t>Embedded Accommodations</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dirty="0">
                <a:solidFill>
                  <a:prstClr val="black"/>
                </a:solidFill>
                <a:latin typeface="Franklin Gothic Book" panose="020B0503020102020204" pitchFamily="34" charset="0"/>
                <a:cs typeface="Arial"/>
              </a:rPr>
              <a:t>American Sign Language (ASL)</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dirty="0">
                <a:solidFill>
                  <a:prstClr val="black"/>
                </a:solidFill>
                <a:latin typeface="Franklin Gothic Book" panose="020B0503020102020204" pitchFamily="34" charset="0"/>
                <a:cs typeface="Arial"/>
              </a:rPr>
              <a:t>Closed captioning</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dirty="0">
                <a:solidFill>
                  <a:prstClr val="black"/>
                </a:solidFill>
                <a:latin typeface="Franklin Gothic Book" panose="020B0503020102020204" pitchFamily="34" charset="0"/>
                <a:cs typeface="Arial"/>
              </a:rPr>
              <a:t>Color contrast</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dirty="0">
                <a:solidFill>
                  <a:prstClr val="black"/>
                </a:solidFill>
                <a:latin typeface="Franklin Gothic Book" panose="020B0503020102020204" pitchFamily="34" charset="0"/>
                <a:cs typeface="Arial"/>
              </a:rPr>
              <a:t>Speech-to-text (ELA &amp; Science)</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dirty="0">
                <a:solidFill>
                  <a:prstClr val="black"/>
                </a:solidFill>
                <a:latin typeface="Franklin Gothic Book" panose="020B0503020102020204" pitchFamily="34" charset="0"/>
                <a:cs typeface="Arial"/>
              </a:rPr>
              <a:t>Text-to-speech (ELA)</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lang="en-US" dirty="0">
              <a:solidFill>
                <a:prstClr val="black"/>
              </a:solidFill>
              <a:latin typeface="Franklin Gothic Book" panose="020B0503020102020204" pitchFamily="34" charset="0"/>
              <a:cs typeface="Arial"/>
            </a:endParaRPr>
          </a:p>
          <a:p>
            <a:pPr marR="0" lvl="0" algn="l" defTabSz="914400" rtl="0" eaLnBrk="1" fontAlgn="base" latinLnBrk="0" hangingPunct="1">
              <a:lnSpc>
                <a:spcPct val="100000"/>
              </a:lnSpc>
              <a:spcBef>
                <a:spcPct val="0"/>
              </a:spcBef>
              <a:spcAft>
                <a:spcPct val="0"/>
              </a:spcAft>
              <a:buClrTx/>
              <a:buSzTx/>
              <a:tabLst/>
              <a:defRPr/>
            </a:pPr>
            <a:r>
              <a:rPr lang="en-US" b="1" dirty="0">
                <a:solidFill>
                  <a:prstClr val="black"/>
                </a:solidFill>
                <a:latin typeface="Franklin Gothic Book" panose="020B0503020102020204" pitchFamily="34" charset="0"/>
                <a:cs typeface="Arial"/>
              </a:rPr>
              <a:t>Non-Embedded Accommodations</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dirty="0">
                <a:solidFill>
                  <a:prstClr val="black"/>
                </a:solidFill>
                <a:latin typeface="Franklin Gothic Book" panose="020B0503020102020204" pitchFamily="34" charset="0"/>
                <a:cs typeface="Arial"/>
              </a:rPr>
              <a:t>100s number table</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dirty="0">
                <a:solidFill>
                  <a:prstClr val="black"/>
                </a:solidFill>
                <a:latin typeface="Franklin Gothic Book" panose="020B0503020102020204" pitchFamily="34" charset="0"/>
                <a:cs typeface="Arial"/>
              </a:rPr>
              <a:t>Abacus</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dirty="0">
                <a:solidFill>
                  <a:prstClr val="black"/>
                </a:solidFill>
                <a:latin typeface="Franklin Gothic Book" panose="020B0503020102020204" pitchFamily="34" charset="0"/>
                <a:cs typeface="Arial"/>
              </a:rPr>
              <a:t>Alternate response options</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Franklin Gothic Book" panose="020B0503020102020204" pitchFamily="34" charset="0"/>
              </a:rPr>
              <a:t>Multiplication </a:t>
            </a:r>
            <a:r>
              <a:rPr kumimoji="0" lang="en-US" sz="1800" b="0" i="0" u="none" strike="noStrike" kern="1200" cap="none" spc="0" normalizeH="0" baseline="0" noProof="0" dirty="0">
                <a:ln>
                  <a:noFill/>
                </a:ln>
                <a:solidFill>
                  <a:prstClr val="black"/>
                </a:solidFill>
                <a:effectLst/>
                <a:uLnTx/>
                <a:uFillTx/>
                <a:latin typeface="Franklin Gothic Book" panose="020B0503020102020204" pitchFamily="34" charset="0"/>
              </a:rPr>
              <a:t>table</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Franklin Gothic Book" panose="020B0503020102020204" pitchFamily="34" charset="0"/>
              </a:rPr>
              <a:t>Scribe</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dirty="0">
                <a:solidFill>
                  <a:prstClr val="black"/>
                </a:solidFill>
                <a:latin typeface="Franklin Gothic Book" panose="020B0503020102020204" pitchFamily="34" charset="0"/>
              </a:rPr>
              <a:t>Speech-to-text (Math)</a:t>
            </a:r>
          </a:p>
          <a:p>
            <a:pPr marR="0" lvl="0" algn="l" defTabSz="914400" rtl="0" eaLnBrk="1" fontAlgn="base" latinLnBrk="0" hangingPunct="1">
              <a:lnSpc>
                <a:spcPct val="100000"/>
              </a:lnSpc>
              <a:spcBef>
                <a:spcPct val="0"/>
              </a:spcBef>
              <a:spcAft>
                <a:spcPct val="0"/>
              </a:spcAft>
              <a:buClrTx/>
              <a:buSzTx/>
              <a:tabLst/>
              <a:defRPr/>
            </a:pPr>
            <a:endParaRPr kumimoji="0" lang="en-US" sz="1800" b="0" i="0" u="none" strike="noStrike" kern="1200" cap="none" spc="0" normalizeH="0" baseline="0" noProof="0" dirty="0">
              <a:ln>
                <a:noFill/>
              </a:ln>
              <a:solidFill>
                <a:prstClr val="black"/>
              </a:solidFill>
              <a:effectLst/>
              <a:uLnTx/>
              <a:uFillTx/>
              <a:latin typeface="Franklin Gothic Book" panose="020B0503020102020204" pitchFamily="34" charset="0"/>
            </a:endParaRPr>
          </a:p>
        </p:txBody>
      </p:sp>
      <p:sp>
        <p:nvSpPr>
          <p:cNvPr id="2" name="TextBox 1">
            <a:extLst>
              <a:ext uri="{FF2B5EF4-FFF2-40B4-BE49-F238E27FC236}">
                <a16:creationId xmlns:a16="http://schemas.microsoft.com/office/drawing/2014/main" id="{A8F4F5EC-14BA-6706-8A75-C54C772FD10C}"/>
              </a:ext>
            </a:extLst>
          </p:cNvPr>
          <p:cNvSpPr txBox="1"/>
          <p:nvPr/>
        </p:nvSpPr>
        <p:spPr>
          <a:xfrm>
            <a:off x="4863830" y="1325880"/>
            <a:ext cx="3822970" cy="1477328"/>
          </a:xfrm>
          <a:prstGeom prst="rect">
            <a:avLst/>
          </a:prstGeom>
          <a:noFill/>
        </p:spPr>
        <p:txBody>
          <a:bodyPr wrap="square" rtlCol="0">
            <a:spAutoFit/>
          </a:bodyPr>
          <a:lstStyle/>
          <a:p>
            <a:pPr marR="0" lvl="0" algn="l" defTabSz="914400" rtl="0" eaLnBrk="1" fontAlgn="base" latinLnBrk="0" hangingPunct="1">
              <a:lnSpc>
                <a:spcPct val="100000"/>
              </a:lnSpc>
              <a:spcBef>
                <a:spcPct val="0"/>
              </a:spcBef>
              <a:spcAft>
                <a:spcPct val="0"/>
              </a:spcAft>
              <a:buClrTx/>
              <a:buSzTx/>
              <a:tabLst/>
              <a:defRPr/>
            </a:pPr>
            <a:r>
              <a:rPr lang="en-US" b="1" dirty="0">
                <a:solidFill>
                  <a:prstClr val="black"/>
                </a:solidFill>
                <a:latin typeface="Franklin Gothic Book" panose="020B0503020102020204" pitchFamily="34" charset="0"/>
              </a:rPr>
              <a:t>Print-Based Accommodations</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Franklin Gothic Book" panose="020B0503020102020204" pitchFamily="34" charset="0"/>
              </a:rPr>
              <a:t>Standard print</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Franklin Gothic Book" panose="020B0503020102020204" pitchFamily="34" charset="0"/>
              </a:rPr>
              <a:t>Large print</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dirty="0">
                <a:solidFill>
                  <a:prstClr val="black"/>
                </a:solidFill>
                <a:latin typeface="Franklin Gothic Book" panose="020B0503020102020204" pitchFamily="34" charset="0"/>
              </a:rPr>
              <a:t>Braille</a:t>
            </a:r>
            <a:endParaRPr kumimoji="0" lang="en-US" sz="1800" b="0" i="0" u="none" strike="noStrike" kern="1200" cap="none" spc="0" normalizeH="0" baseline="0" noProof="0" dirty="0">
              <a:ln>
                <a:noFill/>
              </a:ln>
              <a:solidFill>
                <a:prstClr val="black"/>
              </a:solidFill>
              <a:effectLst/>
              <a:uLnTx/>
              <a:uFillTx/>
              <a:latin typeface="Franklin Gothic Book" panose="020B0503020102020204" pitchFamily="34" charset="0"/>
            </a:endParaRPr>
          </a:p>
          <a:p>
            <a:endParaRPr lang="en-US" dirty="0"/>
          </a:p>
        </p:txBody>
      </p:sp>
    </p:spTree>
    <p:extLst>
      <p:ext uri="{BB962C8B-B14F-4D97-AF65-F5344CB8AC3E}">
        <p14:creationId xmlns:p14="http://schemas.microsoft.com/office/powerpoint/2010/main" val="9655541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BA61F34-655B-9E3E-ADBE-B212413D78A6}"/>
              </a:ext>
            </a:extLst>
          </p:cNvPr>
          <p:cNvSpPr>
            <a:spLocks noGrp="1"/>
          </p:cNvSpPr>
          <p:nvPr>
            <p:ph sz="quarter" idx="10"/>
          </p:nvPr>
        </p:nvSpPr>
        <p:spPr>
          <a:xfrm>
            <a:off x="457200" y="1325880"/>
            <a:ext cx="8229600" cy="850037"/>
          </a:xfrm>
        </p:spPr>
        <p:txBody>
          <a:bodyPr/>
          <a:lstStyle/>
          <a:p>
            <a:r>
              <a:rPr lang="en-US" sz="1800" b="1" dirty="0">
                <a:latin typeface="Franklin Gothic Book" panose="020B0503020102020204" pitchFamily="34" charset="0"/>
                <a:ea typeface="+mn-lt"/>
                <a:cs typeface="+mn-lt"/>
              </a:rPr>
              <a:t>Step 1:</a:t>
            </a:r>
            <a:r>
              <a:rPr lang="en-US" sz="1800" dirty="0">
                <a:latin typeface="Franklin Gothic Book" panose="020B0503020102020204" pitchFamily="34" charset="0"/>
                <a:ea typeface="+mn-lt"/>
                <a:cs typeface="+mn-lt"/>
              </a:rPr>
              <a:t> Go to Rostering &gt; Users</a:t>
            </a:r>
            <a:endParaRPr lang="en-US" sz="1800" dirty="0">
              <a:latin typeface="Franklin Gothic Book" panose="020B0503020102020204" pitchFamily="34" charset="0"/>
            </a:endParaRPr>
          </a:p>
          <a:p>
            <a:r>
              <a:rPr lang="en-US" sz="1800" b="1" dirty="0">
                <a:latin typeface="Franklin Gothic Book" panose="020B0503020102020204" pitchFamily="34" charset="0"/>
                <a:ea typeface="+mn-lt"/>
                <a:cs typeface="+mn-lt"/>
              </a:rPr>
              <a:t>Step 2: </a:t>
            </a:r>
            <a:r>
              <a:rPr lang="en-US" sz="1800" dirty="0">
                <a:latin typeface="Franklin Gothic Book" panose="020B0503020102020204" pitchFamily="34" charset="0"/>
                <a:ea typeface="+mn-lt"/>
                <a:cs typeface="+mn-lt"/>
              </a:rPr>
              <a:t>Filter on the desired students</a:t>
            </a:r>
            <a:endParaRPr lang="en-US" sz="1800" dirty="0">
              <a:latin typeface="Franklin Gothic Book" panose="020B0503020102020204" pitchFamily="34" charset="0"/>
            </a:endParaRPr>
          </a:p>
          <a:p>
            <a:pPr marL="514350" indent="-514350">
              <a:buAutoNum type="arabicPeriod"/>
            </a:pPr>
            <a:endParaRPr lang="en-US" sz="1800" dirty="0">
              <a:ea typeface="+mn-lt"/>
              <a:cs typeface="+mn-lt"/>
            </a:endParaRPr>
          </a:p>
          <a:p>
            <a:pPr marL="514350" indent="-514350">
              <a:buAutoNum type="arabicPeriod"/>
            </a:pPr>
            <a:endParaRPr lang="en-US" sz="1800" dirty="0">
              <a:ea typeface="+mn-lt"/>
              <a:cs typeface="+mn-lt"/>
            </a:endParaRPr>
          </a:p>
          <a:p>
            <a:endParaRPr lang="en-US" dirty="0"/>
          </a:p>
        </p:txBody>
      </p:sp>
      <p:pic>
        <p:nvPicPr>
          <p:cNvPr id="4" name="Picture 4" descr="Graphical user interface, application&#10;&#10;Description automatically generated">
            <a:extLst>
              <a:ext uri="{FF2B5EF4-FFF2-40B4-BE49-F238E27FC236}">
                <a16:creationId xmlns:a16="http://schemas.microsoft.com/office/drawing/2014/main" id="{2E2B3D65-68FB-A810-8C61-EFE528AA7E5A}"/>
              </a:ext>
            </a:extLst>
          </p:cNvPr>
          <p:cNvPicPr>
            <a:picLocks noChangeAspect="1"/>
          </p:cNvPicPr>
          <p:nvPr/>
        </p:nvPicPr>
        <p:blipFill>
          <a:blip r:embed="rId2"/>
          <a:stretch>
            <a:fillRect/>
          </a:stretch>
        </p:blipFill>
        <p:spPr>
          <a:xfrm>
            <a:off x="1908064" y="2301083"/>
            <a:ext cx="5327872" cy="3827329"/>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5" name="TextBox 4">
            <a:extLst>
              <a:ext uri="{FF2B5EF4-FFF2-40B4-BE49-F238E27FC236}">
                <a16:creationId xmlns:a16="http://schemas.microsoft.com/office/drawing/2014/main" id="{018D10F2-9BE7-E94E-D043-33569874E316}"/>
              </a:ext>
            </a:extLst>
          </p:cNvPr>
          <p:cNvSpPr txBox="1"/>
          <p:nvPr/>
        </p:nvSpPr>
        <p:spPr>
          <a:xfrm>
            <a:off x="6377049" y="1620981"/>
            <a:ext cx="245819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alatino Linotype" panose="02040502050505030304" pitchFamily="18" charset="0"/>
              <a:ea typeface="+mn-ea"/>
              <a:cs typeface="Arial" panose="020B0604020202020204" pitchFamily="34" charset="0"/>
            </a:endParaRPr>
          </a:p>
        </p:txBody>
      </p:sp>
      <p:sp>
        <p:nvSpPr>
          <p:cNvPr id="7" name="Title 4">
            <a:extLst>
              <a:ext uri="{FF2B5EF4-FFF2-40B4-BE49-F238E27FC236}">
                <a16:creationId xmlns:a16="http://schemas.microsoft.com/office/drawing/2014/main" id="{F814F34B-B94D-0AAA-DD60-EC73C151D248}"/>
              </a:ext>
            </a:extLst>
          </p:cNvPr>
          <p:cNvSpPr txBox="1">
            <a:spLocks/>
          </p:cNvSpPr>
          <p:nvPr/>
        </p:nvSpPr>
        <p:spPr bwMode="auto">
          <a:xfrm>
            <a:off x="457200" y="304800"/>
            <a:ext cx="8229600" cy="760520"/>
          </a:xfrm>
          <a:prstGeom prst="rect">
            <a:avLst/>
          </a:prstGeom>
          <a:solidFill>
            <a:srgbClr val="0079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anklin Gothic Book" panose="020B0503020102020204" pitchFamily="34" charset="0"/>
              </a:defRPr>
            </a:lvl2pPr>
            <a:lvl3pPr algn="ctr" rtl="0" eaLnBrk="1" fontAlgn="base" hangingPunct="1">
              <a:spcBef>
                <a:spcPct val="0"/>
              </a:spcBef>
              <a:spcAft>
                <a:spcPct val="0"/>
              </a:spcAft>
              <a:defRPr sz="4400">
                <a:solidFill>
                  <a:schemeClr val="tx1"/>
                </a:solidFill>
                <a:latin typeface="Franklin Gothic Book" panose="020B0503020102020204" pitchFamily="34" charset="0"/>
              </a:defRPr>
            </a:lvl3pPr>
            <a:lvl4pPr algn="ctr" rtl="0" eaLnBrk="1" fontAlgn="base" hangingPunct="1">
              <a:spcBef>
                <a:spcPct val="0"/>
              </a:spcBef>
              <a:spcAft>
                <a:spcPct val="0"/>
              </a:spcAft>
              <a:defRPr sz="4400">
                <a:solidFill>
                  <a:schemeClr val="tx1"/>
                </a:solidFill>
                <a:latin typeface="Franklin Gothic Book" panose="020B0503020102020204" pitchFamily="34" charset="0"/>
              </a:defRPr>
            </a:lvl4pPr>
            <a:lvl5pPr algn="ctr" rtl="0" eaLnBrk="1" fontAlgn="base" hangingPunct="1">
              <a:spcBef>
                <a:spcPct val="0"/>
              </a:spcBef>
              <a:spcAft>
                <a:spcPct val="0"/>
              </a:spcAft>
              <a:defRPr sz="4400">
                <a:solidFill>
                  <a:schemeClr val="tx1"/>
                </a:solidFill>
                <a:latin typeface="Franklin Gothic Book" panose="020B0503020102020204" pitchFamily="34" charset="0"/>
              </a:defRPr>
            </a:lvl5pPr>
            <a:lvl6pPr marL="457200" algn="ctr" rtl="0" eaLnBrk="1" fontAlgn="base" hangingPunct="1">
              <a:spcBef>
                <a:spcPct val="0"/>
              </a:spcBef>
              <a:spcAft>
                <a:spcPct val="0"/>
              </a:spcAft>
              <a:defRPr sz="4400">
                <a:solidFill>
                  <a:schemeClr val="tx1"/>
                </a:solidFill>
                <a:latin typeface="Franklin Gothic Book" panose="020B0503020102020204" pitchFamily="34" charset="0"/>
              </a:defRPr>
            </a:lvl6pPr>
            <a:lvl7pPr marL="914400" algn="ctr" rtl="0" eaLnBrk="1" fontAlgn="base" hangingPunct="1">
              <a:spcBef>
                <a:spcPct val="0"/>
              </a:spcBef>
              <a:spcAft>
                <a:spcPct val="0"/>
              </a:spcAft>
              <a:defRPr sz="4400">
                <a:solidFill>
                  <a:schemeClr val="tx1"/>
                </a:solidFill>
                <a:latin typeface="Franklin Gothic Book" panose="020B0503020102020204" pitchFamily="34" charset="0"/>
              </a:defRPr>
            </a:lvl7pPr>
            <a:lvl8pPr marL="1371600" algn="ctr" rtl="0" eaLnBrk="1" fontAlgn="base" hangingPunct="1">
              <a:spcBef>
                <a:spcPct val="0"/>
              </a:spcBef>
              <a:spcAft>
                <a:spcPct val="0"/>
              </a:spcAft>
              <a:defRPr sz="4400">
                <a:solidFill>
                  <a:schemeClr val="tx1"/>
                </a:solidFill>
                <a:latin typeface="Franklin Gothic Book" panose="020B0503020102020204" pitchFamily="34" charset="0"/>
              </a:defRPr>
            </a:lvl8pPr>
            <a:lvl9pPr marL="1828800" algn="ctr" rtl="0" eaLnBrk="1" fontAlgn="base" hangingPunct="1">
              <a:spcBef>
                <a:spcPct val="0"/>
              </a:spcBef>
              <a:spcAft>
                <a:spcPct val="0"/>
              </a:spcAft>
              <a:defRPr sz="4400">
                <a:solidFill>
                  <a:schemeClr val="tx1"/>
                </a:solidFill>
                <a:latin typeface="Franklin Gothic Book" panose="020B0503020102020204" pitchFamily="34" charset="0"/>
              </a:defRPr>
            </a:lvl9pPr>
          </a:lstStyle>
          <a:p>
            <a:pPr algn="l"/>
            <a:r>
              <a:rPr lang="en-US" sz="4000" dirty="0">
                <a:solidFill>
                  <a:schemeClr val="bg1"/>
                </a:solidFill>
                <a:latin typeface="Franklin Gothic Demi Cond" panose="020B0706030402020204" pitchFamily="34" charset="0"/>
              </a:rPr>
              <a:t>Upload Accommodations</a:t>
            </a:r>
          </a:p>
        </p:txBody>
      </p:sp>
    </p:spTree>
    <p:extLst>
      <p:ext uri="{BB962C8B-B14F-4D97-AF65-F5344CB8AC3E}">
        <p14:creationId xmlns:p14="http://schemas.microsoft.com/office/powerpoint/2010/main" val="1588395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BA61F34-655B-9E3E-ADBE-B212413D78A6}"/>
              </a:ext>
            </a:extLst>
          </p:cNvPr>
          <p:cNvSpPr>
            <a:spLocks noGrp="1"/>
          </p:cNvSpPr>
          <p:nvPr>
            <p:ph sz="quarter" idx="10"/>
          </p:nvPr>
        </p:nvSpPr>
        <p:spPr>
          <a:xfrm>
            <a:off x="457200" y="1325880"/>
            <a:ext cx="8229600" cy="1080856"/>
          </a:xfrm>
        </p:spPr>
        <p:txBody>
          <a:bodyPr/>
          <a:lstStyle/>
          <a:p>
            <a:r>
              <a:rPr lang="en-US" sz="1800" b="1" dirty="0">
                <a:latin typeface="Franklin Gothic Book" panose="020B0503020102020204" pitchFamily="34" charset="0"/>
                <a:ea typeface="+mn-lt"/>
                <a:cs typeface="+mn-lt"/>
              </a:rPr>
              <a:t>Step 3: </a:t>
            </a:r>
            <a:r>
              <a:rPr lang="en-US" sz="1800" dirty="0">
                <a:latin typeface="Franklin Gothic Book" panose="020B0503020102020204" pitchFamily="34" charset="0"/>
                <a:ea typeface="+mn-lt"/>
                <a:cs typeface="+mn-lt"/>
              </a:rPr>
              <a:t>Click the ellipsis in the upper right and select </a:t>
            </a:r>
            <a:r>
              <a:rPr lang="en-US" sz="1800" b="1" dirty="0">
                <a:latin typeface="Franklin Gothic Book" panose="020B0503020102020204" pitchFamily="34" charset="0"/>
                <a:ea typeface="+mn-lt"/>
                <a:cs typeface="+mn-lt"/>
              </a:rPr>
              <a:t>Student Accommodation Upload</a:t>
            </a:r>
          </a:p>
          <a:p>
            <a:endParaRPr lang="en-US" sz="1800" dirty="0">
              <a:latin typeface="Franklin Gothic Book" panose="020B0503020102020204" pitchFamily="34" charset="0"/>
            </a:endParaRPr>
          </a:p>
          <a:p>
            <a:r>
              <a:rPr lang="en-US" sz="1800" b="1" dirty="0">
                <a:latin typeface="Franklin Gothic Book" panose="020B0503020102020204" pitchFamily="34" charset="0"/>
                <a:ea typeface="+mn-lt"/>
                <a:cs typeface="+mn-lt"/>
              </a:rPr>
              <a:t>Step 4: </a:t>
            </a:r>
            <a:r>
              <a:rPr lang="en-US" sz="1800" dirty="0">
                <a:latin typeface="Franklin Gothic Book" panose="020B0503020102020204" pitchFamily="34" charset="0"/>
                <a:ea typeface="+mn-lt"/>
                <a:cs typeface="+mn-lt"/>
              </a:rPr>
              <a:t>This will load a window with instructions.  Review the instructions in the new </a:t>
            </a:r>
          </a:p>
          <a:p>
            <a:r>
              <a:rPr lang="en-US" sz="1800" dirty="0">
                <a:latin typeface="Franklin Gothic Book" panose="020B0503020102020204" pitchFamily="34" charset="0"/>
                <a:ea typeface="+mn-lt"/>
                <a:cs typeface="+mn-lt"/>
              </a:rPr>
              <a:t>window, and then download the sample file</a:t>
            </a:r>
            <a:endParaRPr lang="en-US" sz="1800" dirty="0">
              <a:latin typeface="Franklin Gothic Book" panose="020B0503020102020204" pitchFamily="34" charset="0"/>
            </a:endParaRPr>
          </a:p>
          <a:p>
            <a:pPr marL="514350" indent="-514350">
              <a:buAutoNum type="arabicPeriod"/>
            </a:pPr>
            <a:endParaRPr lang="en-US" sz="1800" dirty="0">
              <a:ea typeface="+mn-lt"/>
              <a:cs typeface="+mn-lt"/>
            </a:endParaRPr>
          </a:p>
          <a:p>
            <a:pPr marL="514350" indent="-514350">
              <a:buAutoNum type="arabicPeriod"/>
            </a:pPr>
            <a:endParaRPr lang="en-US" sz="1800" dirty="0"/>
          </a:p>
          <a:p>
            <a:pPr marL="285750" indent="-285750">
              <a:buFont typeface="Arial"/>
              <a:buChar char="•"/>
            </a:pPr>
            <a:endParaRPr lang="en-US" dirty="0"/>
          </a:p>
          <a:p>
            <a:endParaRPr lang="en-US" dirty="0"/>
          </a:p>
        </p:txBody>
      </p:sp>
      <p:pic>
        <p:nvPicPr>
          <p:cNvPr id="5" name="Picture 5" descr="Graphical user interface, text, application, chat or text message&#10;&#10;Description automatically generated">
            <a:extLst>
              <a:ext uri="{FF2B5EF4-FFF2-40B4-BE49-F238E27FC236}">
                <a16:creationId xmlns:a16="http://schemas.microsoft.com/office/drawing/2014/main" id="{1233EFB5-AD48-96F8-45A7-29FBA29BA6C5}"/>
              </a:ext>
            </a:extLst>
          </p:cNvPr>
          <p:cNvPicPr>
            <a:picLocks noChangeAspect="1"/>
          </p:cNvPicPr>
          <p:nvPr/>
        </p:nvPicPr>
        <p:blipFill>
          <a:blip r:embed="rId2"/>
          <a:stretch>
            <a:fillRect/>
          </a:stretch>
        </p:blipFill>
        <p:spPr>
          <a:xfrm>
            <a:off x="3200400" y="3429000"/>
            <a:ext cx="2743200" cy="1675961"/>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6" name="Title 4">
            <a:extLst>
              <a:ext uri="{FF2B5EF4-FFF2-40B4-BE49-F238E27FC236}">
                <a16:creationId xmlns:a16="http://schemas.microsoft.com/office/drawing/2014/main" id="{040142B9-8A76-8E73-4F2F-DC8E9FB072F5}"/>
              </a:ext>
            </a:extLst>
          </p:cNvPr>
          <p:cNvSpPr txBox="1">
            <a:spLocks/>
          </p:cNvSpPr>
          <p:nvPr/>
        </p:nvSpPr>
        <p:spPr bwMode="auto">
          <a:xfrm>
            <a:off x="457200" y="304800"/>
            <a:ext cx="8229600" cy="760520"/>
          </a:xfrm>
          <a:prstGeom prst="rect">
            <a:avLst/>
          </a:prstGeom>
          <a:solidFill>
            <a:srgbClr val="0079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anklin Gothic Book" panose="020B0503020102020204" pitchFamily="34" charset="0"/>
              </a:defRPr>
            </a:lvl2pPr>
            <a:lvl3pPr algn="ctr" rtl="0" eaLnBrk="1" fontAlgn="base" hangingPunct="1">
              <a:spcBef>
                <a:spcPct val="0"/>
              </a:spcBef>
              <a:spcAft>
                <a:spcPct val="0"/>
              </a:spcAft>
              <a:defRPr sz="4400">
                <a:solidFill>
                  <a:schemeClr val="tx1"/>
                </a:solidFill>
                <a:latin typeface="Franklin Gothic Book" panose="020B0503020102020204" pitchFamily="34" charset="0"/>
              </a:defRPr>
            </a:lvl3pPr>
            <a:lvl4pPr algn="ctr" rtl="0" eaLnBrk="1" fontAlgn="base" hangingPunct="1">
              <a:spcBef>
                <a:spcPct val="0"/>
              </a:spcBef>
              <a:spcAft>
                <a:spcPct val="0"/>
              </a:spcAft>
              <a:defRPr sz="4400">
                <a:solidFill>
                  <a:schemeClr val="tx1"/>
                </a:solidFill>
                <a:latin typeface="Franklin Gothic Book" panose="020B0503020102020204" pitchFamily="34" charset="0"/>
              </a:defRPr>
            </a:lvl4pPr>
            <a:lvl5pPr algn="ctr" rtl="0" eaLnBrk="1" fontAlgn="base" hangingPunct="1">
              <a:spcBef>
                <a:spcPct val="0"/>
              </a:spcBef>
              <a:spcAft>
                <a:spcPct val="0"/>
              </a:spcAft>
              <a:defRPr sz="4400">
                <a:solidFill>
                  <a:schemeClr val="tx1"/>
                </a:solidFill>
                <a:latin typeface="Franklin Gothic Book" panose="020B0503020102020204" pitchFamily="34" charset="0"/>
              </a:defRPr>
            </a:lvl5pPr>
            <a:lvl6pPr marL="457200" algn="ctr" rtl="0" eaLnBrk="1" fontAlgn="base" hangingPunct="1">
              <a:spcBef>
                <a:spcPct val="0"/>
              </a:spcBef>
              <a:spcAft>
                <a:spcPct val="0"/>
              </a:spcAft>
              <a:defRPr sz="4400">
                <a:solidFill>
                  <a:schemeClr val="tx1"/>
                </a:solidFill>
                <a:latin typeface="Franklin Gothic Book" panose="020B0503020102020204" pitchFamily="34" charset="0"/>
              </a:defRPr>
            </a:lvl6pPr>
            <a:lvl7pPr marL="914400" algn="ctr" rtl="0" eaLnBrk="1" fontAlgn="base" hangingPunct="1">
              <a:spcBef>
                <a:spcPct val="0"/>
              </a:spcBef>
              <a:spcAft>
                <a:spcPct val="0"/>
              </a:spcAft>
              <a:defRPr sz="4400">
                <a:solidFill>
                  <a:schemeClr val="tx1"/>
                </a:solidFill>
                <a:latin typeface="Franklin Gothic Book" panose="020B0503020102020204" pitchFamily="34" charset="0"/>
              </a:defRPr>
            </a:lvl7pPr>
            <a:lvl8pPr marL="1371600" algn="ctr" rtl="0" eaLnBrk="1" fontAlgn="base" hangingPunct="1">
              <a:spcBef>
                <a:spcPct val="0"/>
              </a:spcBef>
              <a:spcAft>
                <a:spcPct val="0"/>
              </a:spcAft>
              <a:defRPr sz="4400">
                <a:solidFill>
                  <a:schemeClr val="tx1"/>
                </a:solidFill>
                <a:latin typeface="Franklin Gothic Book" panose="020B0503020102020204" pitchFamily="34" charset="0"/>
              </a:defRPr>
            </a:lvl8pPr>
            <a:lvl9pPr marL="1828800" algn="ctr" rtl="0" eaLnBrk="1" fontAlgn="base" hangingPunct="1">
              <a:spcBef>
                <a:spcPct val="0"/>
              </a:spcBef>
              <a:spcAft>
                <a:spcPct val="0"/>
              </a:spcAft>
              <a:defRPr sz="4400">
                <a:solidFill>
                  <a:schemeClr val="tx1"/>
                </a:solidFill>
                <a:latin typeface="Franklin Gothic Book" panose="020B0503020102020204" pitchFamily="34" charset="0"/>
              </a:defRPr>
            </a:lvl9pPr>
          </a:lstStyle>
          <a:p>
            <a:pPr algn="l"/>
            <a:r>
              <a:rPr lang="en-US" sz="4000" dirty="0">
                <a:solidFill>
                  <a:schemeClr val="bg1"/>
                </a:solidFill>
                <a:latin typeface="Franklin Gothic Demi Cond" panose="020B0706030402020204" pitchFamily="34" charset="0"/>
              </a:rPr>
              <a:t>Upload Accommodations</a:t>
            </a:r>
          </a:p>
        </p:txBody>
      </p:sp>
    </p:spTree>
    <p:extLst>
      <p:ext uri="{BB962C8B-B14F-4D97-AF65-F5344CB8AC3E}">
        <p14:creationId xmlns:p14="http://schemas.microsoft.com/office/powerpoint/2010/main" val="42598003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462AF34-75D1-6A03-A529-A56066152505}"/>
              </a:ext>
            </a:extLst>
          </p:cNvPr>
          <p:cNvSpPr>
            <a:spLocks noGrp="1"/>
          </p:cNvSpPr>
          <p:nvPr>
            <p:ph sz="quarter" idx="10"/>
          </p:nvPr>
        </p:nvSpPr>
        <p:spPr>
          <a:xfrm>
            <a:off x="457200" y="1737360"/>
            <a:ext cx="8197362" cy="4109621"/>
          </a:xfrm>
        </p:spPr>
        <p:txBody>
          <a:bodyPr/>
          <a:lstStyle/>
          <a:p>
            <a:r>
              <a:rPr lang="en-US" sz="1800" dirty="0">
                <a:latin typeface="Franklin Gothic Book" panose="020B0503020102020204" pitchFamily="34" charset="0"/>
                <a:ea typeface="+mn-lt"/>
                <a:cs typeface="+mn-lt"/>
              </a:rPr>
              <a:t>This is a three-step process to update accommodations for Students:</a:t>
            </a:r>
            <a:endParaRPr lang="en-US" sz="1800" dirty="0">
              <a:latin typeface="Franklin Gothic Book" panose="020B0503020102020204" pitchFamily="34" charset="0"/>
            </a:endParaRPr>
          </a:p>
          <a:p>
            <a:pPr marL="285750" indent="-285750">
              <a:buFont typeface="Arial"/>
              <a:buChar char="•"/>
            </a:pPr>
            <a:r>
              <a:rPr lang="en-US" sz="1800" dirty="0">
                <a:latin typeface="Franklin Gothic Book" panose="020B0503020102020204" pitchFamily="34" charset="0"/>
                <a:ea typeface="+mn-lt"/>
                <a:cs typeface="+mn-lt"/>
              </a:rPr>
              <a:t>Follow the instructions in Step 1 - download the selected Students with accommodation template</a:t>
            </a:r>
            <a:endParaRPr lang="en-US" sz="1800" dirty="0">
              <a:latin typeface="Franklin Gothic Book" panose="020B0503020102020204" pitchFamily="34" charset="0"/>
            </a:endParaRPr>
          </a:p>
          <a:p>
            <a:pPr marL="285750" indent="-285750">
              <a:buFont typeface="Arial"/>
              <a:buChar char="•"/>
            </a:pPr>
            <a:r>
              <a:rPr lang="en-US" sz="1800" dirty="0">
                <a:latin typeface="Franklin Gothic Book" panose="020B0503020102020204" pitchFamily="34" charset="0"/>
                <a:ea typeface="+mn-lt"/>
                <a:cs typeface="+mn-lt"/>
              </a:rPr>
              <a:t>Follow the instructions in Step 2 - to update the accommodation in the downloaded template, in the accommodation column type a </a:t>
            </a:r>
            <a:r>
              <a:rPr lang="en-US" sz="1800" b="1" dirty="0">
                <a:latin typeface="Franklin Gothic Book" panose="020B0503020102020204" pitchFamily="34" charset="0"/>
                <a:ea typeface="+mn-lt"/>
                <a:cs typeface="+mn-lt"/>
              </a:rPr>
              <a:t>1</a:t>
            </a:r>
            <a:r>
              <a:rPr lang="en-US" sz="1800" dirty="0">
                <a:latin typeface="Franklin Gothic Book" panose="020B0503020102020204" pitchFamily="34" charset="0"/>
                <a:ea typeface="+mn-lt"/>
                <a:cs typeface="+mn-lt"/>
              </a:rPr>
              <a:t> for update accommodation and leave empty/blank for no accommodation</a:t>
            </a:r>
            <a:endParaRPr lang="en-US" sz="1800" dirty="0">
              <a:latin typeface="Franklin Gothic Book" panose="020B0503020102020204" pitchFamily="34" charset="0"/>
            </a:endParaRPr>
          </a:p>
          <a:p>
            <a:pPr marL="285750" indent="-285750">
              <a:buFont typeface="Arial"/>
              <a:buChar char="•"/>
            </a:pPr>
            <a:r>
              <a:rPr lang="en-US" sz="1800" dirty="0">
                <a:latin typeface="Franklin Gothic Book" panose="020B0503020102020204" pitchFamily="34" charset="0"/>
                <a:ea typeface="+mn-lt"/>
                <a:cs typeface="+mn-lt"/>
              </a:rPr>
              <a:t>Follow the instructions in Step 3 - Upload the file into ADAM</a:t>
            </a:r>
            <a:endParaRPr lang="en-US" sz="1800" dirty="0">
              <a:latin typeface="Franklin Gothic Book" panose="020B0503020102020204" pitchFamily="34" charset="0"/>
            </a:endParaRPr>
          </a:p>
          <a:p>
            <a:pPr>
              <a:spcBef>
                <a:spcPts val="600"/>
              </a:spcBef>
            </a:pPr>
            <a:r>
              <a:rPr lang="en-US" sz="1800" dirty="0">
                <a:latin typeface="Franklin Gothic Book" panose="020B0503020102020204" pitchFamily="34" charset="0"/>
                <a:ea typeface="+mn-lt"/>
                <a:cs typeface="+mn-lt"/>
              </a:rPr>
              <a:t>Walk through the below process to complete the necessary steps.</a:t>
            </a:r>
            <a:endParaRPr lang="en-US" sz="1800" dirty="0">
              <a:latin typeface="Franklin Gothic Book" panose="020B0503020102020204" pitchFamily="34" charset="0"/>
            </a:endParaRPr>
          </a:p>
          <a:p>
            <a:endParaRPr lang="en-US" sz="1800" dirty="0">
              <a:latin typeface="Franklin Gothic Book" panose="020B0503020102020204" pitchFamily="34" charset="0"/>
            </a:endParaRPr>
          </a:p>
          <a:p>
            <a:r>
              <a:rPr lang="en-US" sz="1800" b="1" dirty="0">
                <a:latin typeface="Franklin Gothic Book" panose="020B0503020102020204" pitchFamily="34" charset="0"/>
              </a:rPr>
              <a:t>Step 1: </a:t>
            </a:r>
            <a:r>
              <a:rPr lang="en-US" sz="1800" dirty="0">
                <a:latin typeface="Franklin Gothic Book" panose="020B0503020102020204" pitchFamily="34" charset="0"/>
              </a:rPr>
              <a:t>Download the template file for accommodations</a:t>
            </a:r>
          </a:p>
          <a:p>
            <a:endParaRPr lang="en-US" sz="1800" dirty="0"/>
          </a:p>
          <a:p>
            <a:endParaRPr lang="en-US" sz="1800" dirty="0"/>
          </a:p>
        </p:txBody>
      </p:sp>
      <p:pic>
        <p:nvPicPr>
          <p:cNvPr id="5" name="Picture 6" descr="Graphical user interface, text, application, chat or text message&#10;&#10;Description automatically generated">
            <a:extLst>
              <a:ext uri="{FF2B5EF4-FFF2-40B4-BE49-F238E27FC236}">
                <a16:creationId xmlns:a16="http://schemas.microsoft.com/office/drawing/2014/main" id="{3EC3A5D4-FD12-9D86-BDAD-427B29C5823D}"/>
              </a:ext>
            </a:extLst>
          </p:cNvPr>
          <p:cNvPicPr>
            <a:picLocks noChangeAspect="1"/>
          </p:cNvPicPr>
          <p:nvPr/>
        </p:nvPicPr>
        <p:blipFill>
          <a:blip r:embed="rId2"/>
          <a:stretch>
            <a:fillRect/>
          </a:stretch>
        </p:blipFill>
        <p:spPr>
          <a:xfrm>
            <a:off x="2656971" y="5011258"/>
            <a:ext cx="3765581" cy="950283"/>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6" name="Title 4">
            <a:extLst>
              <a:ext uri="{FF2B5EF4-FFF2-40B4-BE49-F238E27FC236}">
                <a16:creationId xmlns:a16="http://schemas.microsoft.com/office/drawing/2014/main" id="{A84CC9A3-8652-B316-D531-A7C49A8451EA}"/>
              </a:ext>
            </a:extLst>
          </p:cNvPr>
          <p:cNvSpPr txBox="1">
            <a:spLocks/>
          </p:cNvSpPr>
          <p:nvPr/>
        </p:nvSpPr>
        <p:spPr bwMode="auto">
          <a:xfrm>
            <a:off x="457200" y="304800"/>
            <a:ext cx="8229600" cy="760520"/>
          </a:xfrm>
          <a:prstGeom prst="rect">
            <a:avLst/>
          </a:prstGeom>
          <a:solidFill>
            <a:srgbClr val="0079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anklin Gothic Book" panose="020B0503020102020204" pitchFamily="34" charset="0"/>
              </a:defRPr>
            </a:lvl2pPr>
            <a:lvl3pPr algn="ctr" rtl="0" eaLnBrk="1" fontAlgn="base" hangingPunct="1">
              <a:spcBef>
                <a:spcPct val="0"/>
              </a:spcBef>
              <a:spcAft>
                <a:spcPct val="0"/>
              </a:spcAft>
              <a:defRPr sz="4400">
                <a:solidFill>
                  <a:schemeClr val="tx1"/>
                </a:solidFill>
                <a:latin typeface="Franklin Gothic Book" panose="020B0503020102020204" pitchFamily="34" charset="0"/>
              </a:defRPr>
            </a:lvl3pPr>
            <a:lvl4pPr algn="ctr" rtl="0" eaLnBrk="1" fontAlgn="base" hangingPunct="1">
              <a:spcBef>
                <a:spcPct val="0"/>
              </a:spcBef>
              <a:spcAft>
                <a:spcPct val="0"/>
              </a:spcAft>
              <a:defRPr sz="4400">
                <a:solidFill>
                  <a:schemeClr val="tx1"/>
                </a:solidFill>
                <a:latin typeface="Franklin Gothic Book" panose="020B0503020102020204" pitchFamily="34" charset="0"/>
              </a:defRPr>
            </a:lvl4pPr>
            <a:lvl5pPr algn="ctr" rtl="0" eaLnBrk="1" fontAlgn="base" hangingPunct="1">
              <a:spcBef>
                <a:spcPct val="0"/>
              </a:spcBef>
              <a:spcAft>
                <a:spcPct val="0"/>
              </a:spcAft>
              <a:defRPr sz="4400">
                <a:solidFill>
                  <a:schemeClr val="tx1"/>
                </a:solidFill>
                <a:latin typeface="Franklin Gothic Book" panose="020B0503020102020204" pitchFamily="34" charset="0"/>
              </a:defRPr>
            </a:lvl5pPr>
            <a:lvl6pPr marL="457200" algn="ctr" rtl="0" eaLnBrk="1" fontAlgn="base" hangingPunct="1">
              <a:spcBef>
                <a:spcPct val="0"/>
              </a:spcBef>
              <a:spcAft>
                <a:spcPct val="0"/>
              </a:spcAft>
              <a:defRPr sz="4400">
                <a:solidFill>
                  <a:schemeClr val="tx1"/>
                </a:solidFill>
                <a:latin typeface="Franklin Gothic Book" panose="020B0503020102020204" pitchFamily="34" charset="0"/>
              </a:defRPr>
            </a:lvl6pPr>
            <a:lvl7pPr marL="914400" algn="ctr" rtl="0" eaLnBrk="1" fontAlgn="base" hangingPunct="1">
              <a:spcBef>
                <a:spcPct val="0"/>
              </a:spcBef>
              <a:spcAft>
                <a:spcPct val="0"/>
              </a:spcAft>
              <a:defRPr sz="4400">
                <a:solidFill>
                  <a:schemeClr val="tx1"/>
                </a:solidFill>
                <a:latin typeface="Franklin Gothic Book" panose="020B0503020102020204" pitchFamily="34" charset="0"/>
              </a:defRPr>
            </a:lvl7pPr>
            <a:lvl8pPr marL="1371600" algn="ctr" rtl="0" eaLnBrk="1" fontAlgn="base" hangingPunct="1">
              <a:spcBef>
                <a:spcPct val="0"/>
              </a:spcBef>
              <a:spcAft>
                <a:spcPct val="0"/>
              </a:spcAft>
              <a:defRPr sz="4400">
                <a:solidFill>
                  <a:schemeClr val="tx1"/>
                </a:solidFill>
                <a:latin typeface="Franklin Gothic Book" panose="020B0503020102020204" pitchFamily="34" charset="0"/>
              </a:defRPr>
            </a:lvl8pPr>
            <a:lvl9pPr marL="1828800" algn="ctr" rtl="0" eaLnBrk="1" fontAlgn="base" hangingPunct="1">
              <a:spcBef>
                <a:spcPct val="0"/>
              </a:spcBef>
              <a:spcAft>
                <a:spcPct val="0"/>
              </a:spcAft>
              <a:defRPr sz="4400">
                <a:solidFill>
                  <a:schemeClr val="tx1"/>
                </a:solidFill>
                <a:latin typeface="Franklin Gothic Book" panose="020B0503020102020204" pitchFamily="34" charset="0"/>
              </a:defRPr>
            </a:lvl9pPr>
          </a:lstStyle>
          <a:p>
            <a:pPr algn="l"/>
            <a:r>
              <a:rPr lang="en-US" sz="4000" dirty="0">
                <a:solidFill>
                  <a:schemeClr val="bg1"/>
                </a:solidFill>
                <a:latin typeface="Franklin Gothic Demi Cond" panose="020B0706030402020204" pitchFamily="34" charset="0"/>
              </a:rPr>
              <a:t>Update Accommodations</a:t>
            </a:r>
          </a:p>
        </p:txBody>
      </p:sp>
      <p:sp>
        <p:nvSpPr>
          <p:cNvPr id="7" name="TextBox 6">
            <a:extLst>
              <a:ext uri="{FF2B5EF4-FFF2-40B4-BE49-F238E27FC236}">
                <a16:creationId xmlns:a16="http://schemas.microsoft.com/office/drawing/2014/main" id="{0B01836A-2CB4-88C1-F197-CFA5BF8A2752}"/>
              </a:ext>
            </a:extLst>
          </p:cNvPr>
          <p:cNvSpPr txBox="1"/>
          <p:nvPr/>
        </p:nvSpPr>
        <p:spPr>
          <a:xfrm>
            <a:off x="457200" y="1065320"/>
            <a:ext cx="8229600" cy="461665"/>
          </a:xfrm>
          <a:prstGeom prst="rect">
            <a:avLst/>
          </a:prstGeom>
          <a:noFill/>
        </p:spPr>
        <p:txBody>
          <a:bodyPr wrap="square" rtlCol="0">
            <a:spAutoFit/>
          </a:bodyPr>
          <a:lstStyle/>
          <a:p>
            <a:r>
              <a:rPr lang="en-US" sz="2400" dirty="0">
                <a:latin typeface="Franklin Gothic Book" panose="020B0503020102020204" pitchFamily="34" charset="0"/>
              </a:rPr>
              <a:t>Update Student Accommodations via CSV</a:t>
            </a:r>
          </a:p>
        </p:txBody>
      </p:sp>
    </p:spTree>
    <p:extLst>
      <p:ext uri="{BB962C8B-B14F-4D97-AF65-F5344CB8AC3E}">
        <p14:creationId xmlns:p14="http://schemas.microsoft.com/office/powerpoint/2010/main" val="37629486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BA61F34-655B-9E3E-ADBE-B212413D78A6}"/>
              </a:ext>
            </a:extLst>
          </p:cNvPr>
          <p:cNvSpPr>
            <a:spLocks noGrp="1"/>
          </p:cNvSpPr>
          <p:nvPr>
            <p:ph sz="quarter" idx="10"/>
          </p:nvPr>
        </p:nvSpPr>
        <p:spPr>
          <a:xfrm>
            <a:off x="457200" y="1739718"/>
            <a:ext cx="8241745" cy="4495800"/>
          </a:xfrm>
        </p:spPr>
        <p:txBody>
          <a:bodyPr/>
          <a:lstStyle/>
          <a:p>
            <a:r>
              <a:rPr lang="en-US" sz="1800" b="1" dirty="0">
                <a:latin typeface="Franklin Gothic Book" panose="020B0503020102020204" pitchFamily="34" charset="0"/>
                <a:ea typeface="+mn-lt"/>
                <a:cs typeface="+mn-lt"/>
              </a:rPr>
              <a:t>Step 2:</a:t>
            </a:r>
          </a:p>
          <a:p>
            <a:pPr marL="285750" indent="-285750">
              <a:buFont typeface="Arial,Sans-Serif" panose="020B0604020202020204" pitchFamily="34" charset="0"/>
              <a:buChar char="•"/>
            </a:pPr>
            <a:r>
              <a:rPr lang="en-US" sz="1800" dirty="0">
                <a:latin typeface="Franklin Gothic Book" panose="020B0503020102020204" pitchFamily="34" charset="0"/>
                <a:ea typeface="+mn-lt"/>
                <a:cs typeface="+mn-lt"/>
              </a:rPr>
              <a:t>Open the "Students Accommodation Upload file" using Sheets, Numbers, or Excel.</a:t>
            </a:r>
          </a:p>
          <a:p>
            <a:pPr marL="285750" indent="-285750">
              <a:buFont typeface="Arial,Sans-Serif" panose="020B0604020202020204" pitchFamily="34" charset="0"/>
              <a:buChar char="•"/>
            </a:pPr>
            <a:r>
              <a:rPr lang="en-US" sz="1800" dirty="0">
                <a:latin typeface="Franklin Gothic Book" panose="020B0503020102020204" pitchFamily="34" charset="0"/>
                <a:ea typeface="+mn-lt"/>
                <a:cs typeface="+mn-lt"/>
              </a:rPr>
              <a:t>In Accommodation Columns enter </a:t>
            </a:r>
            <a:r>
              <a:rPr lang="en-US" sz="1800" b="1" dirty="0">
                <a:latin typeface="Franklin Gothic Book" panose="020B0503020102020204" pitchFamily="34" charset="0"/>
                <a:ea typeface="+mn-lt"/>
                <a:cs typeface="+mn-lt"/>
              </a:rPr>
              <a:t>1 </a:t>
            </a:r>
            <a:r>
              <a:rPr lang="en-US" sz="1800" dirty="0">
                <a:latin typeface="Franklin Gothic Book" panose="020B0503020102020204" pitchFamily="34" charset="0"/>
                <a:ea typeface="+mn-lt"/>
                <a:cs typeface="+mn-lt"/>
              </a:rPr>
              <a:t>(number one) to assign accommodation to the students and leave empty/blank to unassign accommodation to students.</a:t>
            </a:r>
          </a:p>
          <a:p>
            <a:pPr marL="285750" indent="-285750">
              <a:buFont typeface="Arial,Sans-Serif" panose="020B0604020202020204" pitchFamily="34" charset="0"/>
              <a:buChar char="•"/>
            </a:pPr>
            <a:endParaRPr lang="en-US" sz="1800" dirty="0">
              <a:latin typeface="Franklin Gothic Book" panose="020B0503020102020204" pitchFamily="34" charset="0"/>
              <a:ea typeface="+mn-lt"/>
              <a:cs typeface="+mn-lt"/>
            </a:endParaRPr>
          </a:p>
          <a:p>
            <a:pPr marL="285750" indent="-285750">
              <a:buFont typeface="Arial,Sans-Serif" panose="020B0604020202020204" pitchFamily="34" charset="0"/>
              <a:buChar char="•"/>
            </a:pPr>
            <a:endParaRPr lang="en-US" sz="1800" dirty="0">
              <a:latin typeface="Franklin Gothic Book" panose="020B0503020102020204" pitchFamily="34" charset="0"/>
              <a:ea typeface="+mn-lt"/>
              <a:cs typeface="+mn-lt"/>
            </a:endParaRPr>
          </a:p>
          <a:p>
            <a:pPr marL="285750" indent="-285750">
              <a:buFont typeface="Arial,Sans-Serif" panose="020B0604020202020204" pitchFamily="34" charset="0"/>
              <a:buChar char="•"/>
            </a:pPr>
            <a:endParaRPr lang="en-US" sz="1800" dirty="0">
              <a:latin typeface="Franklin Gothic Book" panose="020B0503020102020204" pitchFamily="34" charset="0"/>
              <a:ea typeface="+mn-lt"/>
              <a:cs typeface="+mn-lt"/>
            </a:endParaRPr>
          </a:p>
          <a:p>
            <a:endParaRPr lang="en-US" sz="1800" dirty="0">
              <a:latin typeface="Franklin Gothic Book" panose="020B0503020102020204" pitchFamily="34" charset="0"/>
              <a:ea typeface="+mn-lt"/>
              <a:cs typeface="+mn-lt"/>
            </a:endParaRPr>
          </a:p>
          <a:p>
            <a:pPr marL="285750" indent="-285750">
              <a:buFont typeface="Arial,Sans-Serif" panose="020B0604020202020204" pitchFamily="34" charset="0"/>
              <a:buChar char="•"/>
            </a:pPr>
            <a:r>
              <a:rPr lang="en-US" sz="1800" dirty="0">
                <a:latin typeface="Franklin Gothic Book" panose="020B0503020102020204" pitchFamily="34" charset="0"/>
                <a:ea typeface="+mn-lt"/>
                <a:cs typeface="+mn-lt"/>
              </a:rPr>
              <a:t>Save the modified "Students Accommodation Upload file" as a .CSV (comma separated values).</a:t>
            </a:r>
          </a:p>
          <a:p>
            <a:br>
              <a:rPr lang="en-US" sz="1800" dirty="0">
                <a:ea typeface="+mn-lt"/>
                <a:cs typeface="+mn-lt"/>
              </a:rPr>
            </a:br>
            <a:endParaRPr lang="en-US" sz="1800" dirty="0"/>
          </a:p>
          <a:p>
            <a:pPr marL="285750" indent="-285750">
              <a:buFont typeface="Arial"/>
              <a:buChar char="•"/>
            </a:pPr>
            <a:endParaRPr lang="en-US" dirty="0"/>
          </a:p>
          <a:p>
            <a:endParaRPr lang="en-US" dirty="0"/>
          </a:p>
        </p:txBody>
      </p:sp>
      <p:pic>
        <p:nvPicPr>
          <p:cNvPr id="7" name="Picture 7" descr="Graphical user interface, application, table, Excel&#10;&#10;Description automatically generated">
            <a:extLst>
              <a:ext uri="{FF2B5EF4-FFF2-40B4-BE49-F238E27FC236}">
                <a16:creationId xmlns:a16="http://schemas.microsoft.com/office/drawing/2014/main" id="{931990F8-6C4D-86CA-85C9-CB9545CFECA3}"/>
              </a:ext>
            </a:extLst>
          </p:cNvPr>
          <p:cNvPicPr>
            <a:picLocks noChangeAspect="1"/>
          </p:cNvPicPr>
          <p:nvPr/>
        </p:nvPicPr>
        <p:blipFill>
          <a:blip r:embed="rId2"/>
          <a:stretch>
            <a:fillRect/>
          </a:stretch>
        </p:blipFill>
        <p:spPr>
          <a:xfrm>
            <a:off x="518083" y="3358653"/>
            <a:ext cx="8107833" cy="1117237"/>
          </a:xfrm>
          <a:prstGeom prst="rect">
            <a:avLst/>
          </a:prstGeom>
          <a:ln>
            <a:noFill/>
          </a:ln>
        </p:spPr>
      </p:pic>
      <p:sp>
        <p:nvSpPr>
          <p:cNvPr id="5" name="Title 4">
            <a:extLst>
              <a:ext uri="{FF2B5EF4-FFF2-40B4-BE49-F238E27FC236}">
                <a16:creationId xmlns:a16="http://schemas.microsoft.com/office/drawing/2014/main" id="{38FF3A81-C0EA-4EA2-536A-4D29DEE7549E}"/>
              </a:ext>
            </a:extLst>
          </p:cNvPr>
          <p:cNvSpPr txBox="1">
            <a:spLocks/>
          </p:cNvSpPr>
          <p:nvPr/>
        </p:nvSpPr>
        <p:spPr bwMode="auto">
          <a:xfrm>
            <a:off x="457200" y="304800"/>
            <a:ext cx="8229600" cy="760520"/>
          </a:xfrm>
          <a:prstGeom prst="rect">
            <a:avLst/>
          </a:prstGeom>
          <a:solidFill>
            <a:srgbClr val="0079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anklin Gothic Book" panose="020B0503020102020204" pitchFamily="34" charset="0"/>
              </a:defRPr>
            </a:lvl2pPr>
            <a:lvl3pPr algn="ctr" rtl="0" eaLnBrk="1" fontAlgn="base" hangingPunct="1">
              <a:spcBef>
                <a:spcPct val="0"/>
              </a:spcBef>
              <a:spcAft>
                <a:spcPct val="0"/>
              </a:spcAft>
              <a:defRPr sz="4400">
                <a:solidFill>
                  <a:schemeClr val="tx1"/>
                </a:solidFill>
                <a:latin typeface="Franklin Gothic Book" panose="020B0503020102020204" pitchFamily="34" charset="0"/>
              </a:defRPr>
            </a:lvl3pPr>
            <a:lvl4pPr algn="ctr" rtl="0" eaLnBrk="1" fontAlgn="base" hangingPunct="1">
              <a:spcBef>
                <a:spcPct val="0"/>
              </a:spcBef>
              <a:spcAft>
                <a:spcPct val="0"/>
              </a:spcAft>
              <a:defRPr sz="4400">
                <a:solidFill>
                  <a:schemeClr val="tx1"/>
                </a:solidFill>
                <a:latin typeface="Franklin Gothic Book" panose="020B0503020102020204" pitchFamily="34" charset="0"/>
              </a:defRPr>
            </a:lvl4pPr>
            <a:lvl5pPr algn="ctr" rtl="0" eaLnBrk="1" fontAlgn="base" hangingPunct="1">
              <a:spcBef>
                <a:spcPct val="0"/>
              </a:spcBef>
              <a:spcAft>
                <a:spcPct val="0"/>
              </a:spcAft>
              <a:defRPr sz="4400">
                <a:solidFill>
                  <a:schemeClr val="tx1"/>
                </a:solidFill>
                <a:latin typeface="Franklin Gothic Book" panose="020B0503020102020204" pitchFamily="34" charset="0"/>
              </a:defRPr>
            </a:lvl5pPr>
            <a:lvl6pPr marL="457200" algn="ctr" rtl="0" eaLnBrk="1" fontAlgn="base" hangingPunct="1">
              <a:spcBef>
                <a:spcPct val="0"/>
              </a:spcBef>
              <a:spcAft>
                <a:spcPct val="0"/>
              </a:spcAft>
              <a:defRPr sz="4400">
                <a:solidFill>
                  <a:schemeClr val="tx1"/>
                </a:solidFill>
                <a:latin typeface="Franklin Gothic Book" panose="020B0503020102020204" pitchFamily="34" charset="0"/>
              </a:defRPr>
            </a:lvl6pPr>
            <a:lvl7pPr marL="914400" algn="ctr" rtl="0" eaLnBrk="1" fontAlgn="base" hangingPunct="1">
              <a:spcBef>
                <a:spcPct val="0"/>
              </a:spcBef>
              <a:spcAft>
                <a:spcPct val="0"/>
              </a:spcAft>
              <a:defRPr sz="4400">
                <a:solidFill>
                  <a:schemeClr val="tx1"/>
                </a:solidFill>
                <a:latin typeface="Franklin Gothic Book" panose="020B0503020102020204" pitchFamily="34" charset="0"/>
              </a:defRPr>
            </a:lvl7pPr>
            <a:lvl8pPr marL="1371600" algn="ctr" rtl="0" eaLnBrk="1" fontAlgn="base" hangingPunct="1">
              <a:spcBef>
                <a:spcPct val="0"/>
              </a:spcBef>
              <a:spcAft>
                <a:spcPct val="0"/>
              </a:spcAft>
              <a:defRPr sz="4400">
                <a:solidFill>
                  <a:schemeClr val="tx1"/>
                </a:solidFill>
                <a:latin typeface="Franklin Gothic Book" panose="020B0503020102020204" pitchFamily="34" charset="0"/>
              </a:defRPr>
            </a:lvl8pPr>
            <a:lvl9pPr marL="1828800" algn="ctr" rtl="0" eaLnBrk="1" fontAlgn="base" hangingPunct="1">
              <a:spcBef>
                <a:spcPct val="0"/>
              </a:spcBef>
              <a:spcAft>
                <a:spcPct val="0"/>
              </a:spcAft>
              <a:defRPr sz="4400">
                <a:solidFill>
                  <a:schemeClr val="tx1"/>
                </a:solidFill>
                <a:latin typeface="Franklin Gothic Book" panose="020B0503020102020204" pitchFamily="34" charset="0"/>
              </a:defRPr>
            </a:lvl9pPr>
          </a:lstStyle>
          <a:p>
            <a:pPr algn="l"/>
            <a:r>
              <a:rPr lang="en-US" sz="4000" dirty="0">
                <a:solidFill>
                  <a:schemeClr val="bg1"/>
                </a:solidFill>
                <a:latin typeface="Franklin Gothic Demi Cond" panose="020B0706030402020204" pitchFamily="34" charset="0"/>
              </a:rPr>
              <a:t>Upload Accommodations</a:t>
            </a:r>
          </a:p>
        </p:txBody>
      </p:sp>
      <p:sp>
        <p:nvSpPr>
          <p:cNvPr id="6" name="TextBox 5">
            <a:extLst>
              <a:ext uri="{FF2B5EF4-FFF2-40B4-BE49-F238E27FC236}">
                <a16:creationId xmlns:a16="http://schemas.microsoft.com/office/drawing/2014/main" id="{3650A8EE-F329-B1C9-3623-4A308AC8849E}"/>
              </a:ext>
            </a:extLst>
          </p:cNvPr>
          <p:cNvSpPr txBox="1"/>
          <p:nvPr/>
        </p:nvSpPr>
        <p:spPr>
          <a:xfrm>
            <a:off x="457200" y="1065320"/>
            <a:ext cx="8229600" cy="461665"/>
          </a:xfrm>
          <a:prstGeom prst="rect">
            <a:avLst/>
          </a:prstGeom>
          <a:noFill/>
        </p:spPr>
        <p:txBody>
          <a:bodyPr wrap="square" rtlCol="0">
            <a:spAutoFit/>
          </a:bodyPr>
          <a:lstStyle/>
          <a:p>
            <a:r>
              <a:rPr lang="en-US" sz="2400" dirty="0">
                <a:latin typeface="Franklin Gothic Book" panose="020B0503020102020204" pitchFamily="34" charset="0"/>
              </a:rPr>
              <a:t>Update Student Accommodations via CSV</a:t>
            </a:r>
          </a:p>
        </p:txBody>
      </p:sp>
    </p:spTree>
    <p:extLst>
      <p:ext uri="{BB962C8B-B14F-4D97-AF65-F5344CB8AC3E}">
        <p14:creationId xmlns:p14="http://schemas.microsoft.com/office/powerpoint/2010/main" val="9127072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309800-166F-5A3E-3763-97175201849B}"/>
              </a:ext>
            </a:extLst>
          </p:cNvPr>
          <p:cNvSpPr>
            <a:spLocks noGrp="1"/>
          </p:cNvSpPr>
          <p:nvPr>
            <p:ph sz="quarter" idx="10"/>
          </p:nvPr>
        </p:nvSpPr>
        <p:spPr>
          <a:xfrm>
            <a:off x="457200" y="1737360"/>
            <a:ext cx="8229600" cy="4036380"/>
          </a:xfrm>
        </p:spPr>
        <p:txBody>
          <a:bodyPr/>
          <a:lstStyle/>
          <a:p>
            <a:r>
              <a:rPr lang="en-US" sz="1800" b="1" dirty="0">
                <a:latin typeface="Franklin Gothic Book" panose="020B0503020102020204" pitchFamily="34" charset="0"/>
              </a:rPr>
              <a:t>Step 3: </a:t>
            </a:r>
            <a:r>
              <a:rPr lang="en-US" sz="1800" dirty="0">
                <a:latin typeface="Franklin Gothic Book" panose="020B0503020102020204" pitchFamily="34" charset="0"/>
              </a:rPr>
              <a:t>Save and upload the file back into ADAM. </a:t>
            </a:r>
          </a:p>
        </p:txBody>
      </p:sp>
      <p:pic>
        <p:nvPicPr>
          <p:cNvPr id="5" name="Picture 8" descr="A picture containing text&#10;&#10;Description automatically generated">
            <a:extLst>
              <a:ext uri="{FF2B5EF4-FFF2-40B4-BE49-F238E27FC236}">
                <a16:creationId xmlns:a16="http://schemas.microsoft.com/office/drawing/2014/main" id="{6E515C4B-1A17-E5D6-99F1-795A1916EEE5}"/>
              </a:ext>
            </a:extLst>
          </p:cNvPr>
          <p:cNvPicPr>
            <a:picLocks noChangeAspect="1"/>
          </p:cNvPicPr>
          <p:nvPr/>
        </p:nvPicPr>
        <p:blipFill>
          <a:blip r:embed="rId2"/>
          <a:stretch>
            <a:fillRect/>
          </a:stretch>
        </p:blipFill>
        <p:spPr>
          <a:xfrm>
            <a:off x="667420" y="2547241"/>
            <a:ext cx="7809159" cy="1150095"/>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6" name="Title 4">
            <a:extLst>
              <a:ext uri="{FF2B5EF4-FFF2-40B4-BE49-F238E27FC236}">
                <a16:creationId xmlns:a16="http://schemas.microsoft.com/office/drawing/2014/main" id="{DFDF71F1-097A-2FB4-9F42-AFC5D541DFB7}"/>
              </a:ext>
            </a:extLst>
          </p:cNvPr>
          <p:cNvSpPr txBox="1">
            <a:spLocks/>
          </p:cNvSpPr>
          <p:nvPr/>
        </p:nvSpPr>
        <p:spPr bwMode="auto">
          <a:xfrm>
            <a:off x="457200" y="304800"/>
            <a:ext cx="8229600" cy="760520"/>
          </a:xfrm>
          <a:prstGeom prst="rect">
            <a:avLst/>
          </a:prstGeom>
          <a:solidFill>
            <a:srgbClr val="0079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anklin Gothic Book" panose="020B0503020102020204" pitchFamily="34" charset="0"/>
              </a:defRPr>
            </a:lvl2pPr>
            <a:lvl3pPr algn="ctr" rtl="0" eaLnBrk="1" fontAlgn="base" hangingPunct="1">
              <a:spcBef>
                <a:spcPct val="0"/>
              </a:spcBef>
              <a:spcAft>
                <a:spcPct val="0"/>
              </a:spcAft>
              <a:defRPr sz="4400">
                <a:solidFill>
                  <a:schemeClr val="tx1"/>
                </a:solidFill>
                <a:latin typeface="Franklin Gothic Book" panose="020B0503020102020204" pitchFamily="34" charset="0"/>
              </a:defRPr>
            </a:lvl3pPr>
            <a:lvl4pPr algn="ctr" rtl="0" eaLnBrk="1" fontAlgn="base" hangingPunct="1">
              <a:spcBef>
                <a:spcPct val="0"/>
              </a:spcBef>
              <a:spcAft>
                <a:spcPct val="0"/>
              </a:spcAft>
              <a:defRPr sz="4400">
                <a:solidFill>
                  <a:schemeClr val="tx1"/>
                </a:solidFill>
                <a:latin typeface="Franklin Gothic Book" panose="020B0503020102020204" pitchFamily="34" charset="0"/>
              </a:defRPr>
            </a:lvl4pPr>
            <a:lvl5pPr algn="ctr" rtl="0" eaLnBrk="1" fontAlgn="base" hangingPunct="1">
              <a:spcBef>
                <a:spcPct val="0"/>
              </a:spcBef>
              <a:spcAft>
                <a:spcPct val="0"/>
              </a:spcAft>
              <a:defRPr sz="4400">
                <a:solidFill>
                  <a:schemeClr val="tx1"/>
                </a:solidFill>
                <a:latin typeface="Franklin Gothic Book" panose="020B0503020102020204" pitchFamily="34" charset="0"/>
              </a:defRPr>
            </a:lvl5pPr>
            <a:lvl6pPr marL="457200" algn="ctr" rtl="0" eaLnBrk="1" fontAlgn="base" hangingPunct="1">
              <a:spcBef>
                <a:spcPct val="0"/>
              </a:spcBef>
              <a:spcAft>
                <a:spcPct val="0"/>
              </a:spcAft>
              <a:defRPr sz="4400">
                <a:solidFill>
                  <a:schemeClr val="tx1"/>
                </a:solidFill>
                <a:latin typeface="Franklin Gothic Book" panose="020B0503020102020204" pitchFamily="34" charset="0"/>
              </a:defRPr>
            </a:lvl6pPr>
            <a:lvl7pPr marL="914400" algn="ctr" rtl="0" eaLnBrk="1" fontAlgn="base" hangingPunct="1">
              <a:spcBef>
                <a:spcPct val="0"/>
              </a:spcBef>
              <a:spcAft>
                <a:spcPct val="0"/>
              </a:spcAft>
              <a:defRPr sz="4400">
                <a:solidFill>
                  <a:schemeClr val="tx1"/>
                </a:solidFill>
                <a:latin typeface="Franklin Gothic Book" panose="020B0503020102020204" pitchFamily="34" charset="0"/>
              </a:defRPr>
            </a:lvl7pPr>
            <a:lvl8pPr marL="1371600" algn="ctr" rtl="0" eaLnBrk="1" fontAlgn="base" hangingPunct="1">
              <a:spcBef>
                <a:spcPct val="0"/>
              </a:spcBef>
              <a:spcAft>
                <a:spcPct val="0"/>
              </a:spcAft>
              <a:defRPr sz="4400">
                <a:solidFill>
                  <a:schemeClr val="tx1"/>
                </a:solidFill>
                <a:latin typeface="Franklin Gothic Book" panose="020B0503020102020204" pitchFamily="34" charset="0"/>
              </a:defRPr>
            </a:lvl8pPr>
            <a:lvl9pPr marL="1828800" algn="ctr" rtl="0" eaLnBrk="1" fontAlgn="base" hangingPunct="1">
              <a:spcBef>
                <a:spcPct val="0"/>
              </a:spcBef>
              <a:spcAft>
                <a:spcPct val="0"/>
              </a:spcAft>
              <a:defRPr sz="4400">
                <a:solidFill>
                  <a:schemeClr val="tx1"/>
                </a:solidFill>
                <a:latin typeface="Franklin Gothic Book" panose="020B0503020102020204" pitchFamily="34" charset="0"/>
              </a:defRPr>
            </a:lvl9pPr>
          </a:lstStyle>
          <a:p>
            <a:pPr algn="l"/>
            <a:r>
              <a:rPr lang="en-US" sz="4000" dirty="0">
                <a:solidFill>
                  <a:schemeClr val="bg1"/>
                </a:solidFill>
                <a:latin typeface="Franklin Gothic Demi Cond" panose="020B0706030402020204" pitchFamily="34" charset="0"/>
              </a:rPr>
              <a:t>Upload Accommodations</a:t>
            </a:r>
          </a:p>
        </p:txBody>
      </p:sp>
      <p:sp>
        <p:nvSpPr>
          <p:cNvPr id="7" name="TextBox 6">
            <a:extLst>
              <a:ext uri="{FF2B5EF4-FFF2-40B4-BE49-F238E27FC236}">
                <a16:creationId xmlns:a16="http://schemas.microsoft.com/office/drawing/2014/main" id="{E1DB9315-8F09-C5D0-CCB2-81F83EAA9E1F}"/>
              </a:ext>
            </a:extLst>
          </p:cNvPr>
          <p:cNvSpPr txBox="1"/>
          <p:nvPr/>
        </p:nvSpPr>
        <p:spPr>
          <a:xfrm>
            <a:off x="457200" y="1065320"/>
            <a:ext cx="8229600" cy="461665"/>
          </a:xfrm>
          <a:prstGeom prst="rect">
            <a:avLst/>
          </a:prstGeom>
          <a:noFill/>
        </p:spPr>
        <p:txBody>
          <a:bodyPr wrap="square" rtlCol="0">
            <a:spAutoFit/>
          </a:bodyPr>
          <a:lstStyle/>
          <a:p>
            <a:r>
              <a:rPr lang="en-US" sz="2400" dirty="0">
                <a:latin typeface="Franklin Gothic Book" panose="020B0503020102020204" pitchFamily="34" charset="0"/>
              </a:rPr>
              <a:t>Update Student Accommodations via CSV</a:t>
            </a:r>
          </a:p>
        </p:txBody>
      </p:sp>
    </p:spTree>
    <p:extLst>
      <p:ext uri="{BB962C8B-B14F-4D97-AF65-F5344CB8AC3E}">
        <p14:creationId xmlns:p14="http://schemas.microsoft.com/office/powerpoint/2010/main" val="11690945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8517D30D-CD15-3A77-A7B6-8E667EF3E1AE}"/>
              </a:ext>
            </a:extLst>
          </p:cNvPr>
          <p:cNvSpPr txBox="1">
            <a:spLocks/>
          </p:cNvSpPr>
          <p:nvPr/>
        </p:nvSpPr>
        <p:spPr bwMode="auto">
          <a:xfrm>
            <a:off x="0" y="2091801"/>
            <a:ext cx="9144000" cy="1431524"/>
          </a:xfrm>
          <a:prstGeom prst="rect">
            <a:avLst/>
          </a:prstGeom>
          <a:solidFill>
            <a:srgbClr val="0079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anklin Gothic Book" panose="020B0503020102020204" pitchFamily="34" charset="0"/>
              </a:defRPr>
            </a:lvl2pPr>
            <a:lvl3pPr algn="ctr" rtl="0" eaLnBrk="1" fontAlgn="base" hangingPunct="1">
              <a:spcBef>
                <a:spcPct val="0"/>
              </a:spcBef>
              <a:spcAft>
                <a:spcPct val="0"/>
              </a:spcAft>
              <a:defRPr sz="4400">
                <a:solidFill>
                  <a:schemeClr val="tx1"/>
                </a:solidFill>
                <a:latin typeface="Franklin Gothic Book" panose="020B0503020102020204" pitchFamily="34" charset="0"/>
              </a:defRPr>
            </a:lvl3pPr>
            <a:lvl4pPr algn="ctr" rtl="0" eaLnBrk="1" fontAlgn="base" hangingPunct="1">
              <a:spcBef>
                <a:spcPct val="0"/>
              </a:spcBef>
              <a:spcAft>
                <a:spcPct val="0"/>
              </a:spcAft>
              <a:defRPr sz="4400">
                <a:solidFill>
                  <a:schemeClr val="tx1"/>
                </a:solidFill>
                <a:latin typeface="Franklin Gothic Book" panose="020B0503020102020204" pitchFamily="34" charset="0"/>
              </a:defRPr>
            </a:lvl4pPr>
            <a:lvl5pPr algn="ctr" rtl="0" eaLnBrk="1" fontAlgn="base" hangingPunct="1">
              <a:spcBef>
                <a:spcPct val="0"/>
              </a:spcBef>
              <a:spcAft>
                <a:spcPct val="0"/>
              </a:spcAft>
              <a:defRPr sz="4400">
                <a:solidFill>
                  <a:schemeClr val="tx1"/>
                </a:solidFill>
                <a:latin typeface="Franklin Gothic Book" panose="020B0503020102020204" pitchFamily="34" charset="0"/>
              </a:defRPr>
            </a:lvl5pPr>
            <a:lvl6pPr marL="457200" algn="ctr" rtl="0" eaLnBrk="1" fontAlgn="base" hangingPunct="1">
              <a:spcBef>
                <a:spcPct val="0"/>
              </a:spcBef>
              <a:spcAft>
                <a:spcPct val="0"/>
              </a:spcAft>
              <a:defRPr sz="4400">
                <a:solidFill>
                  <a:schemeClr val="tx1"/>
                </a:solidFill>
                <a:latin typeface="Franklin Gothic Book" panose="020B0503020102020204" pitchFamily="34" charset="0"/>
              </a:defRPr>
            </a:lvl6pPr>
            <a:lvl7pPr marL="914400" algn="ctr" rtl="0" eaLnBrk="1" fontAlgn="base" hangingPunct="1">
              <a:spcBef>
                <a:spcPct val="0"/>
              </a:spcBef>
              <a:spcAft>
                <a:spcPct val="0"/>
              </a:spcAft>
              <a:defRPr sz="4400">
                <a:solidFill>
                  <a:schemeClr val="tx1"/>
                </a:solidFill>
                <a:latin typeface="Franklin Gothic Book" panose="020B0503020102020204" pitchFamily="34" charset="0"/>
              </a:defRPr>
            </a:lvl7pPr>
            <a:lvl8pPr marL="1371600" algn="ctr" rtl="0" eaLnBrk="1" fontAlgn="base" hangingPunct="1">
              <a:spcBef>
                <a:spcPct val="0"/>
              </a:spcBef>
              <a:spcAft>
                <a:spcPct val="0"/>
              </a:spcAft>
              <a:defRPr sz="4400">
                <a:solidFill>
                  <a:schemeClr val="tx1"/>
                </a:solidFill>
                <a:latin typeface="Franklin Gothic Book" panose="020B0503020102020204" pitchFamily="34" charset="0"/>
              </a:defRPr>
            </a:lvl8pPr>
            <a:lvl9pPr marL="1828800" algn="ctr" rtl="0" eaLnBrk="1" fontAlgn="base" hangingPunct="1">
              <a:spcBef>
                <a:spcPct val="0"/>
              </a:spcBef>
              <a:spcAft>
                <a:spcPct val="0"/>
              </a:spcAft>
              <a:defRPr sz="4400">
                <a:solidFill>
                  <a:schemeClr val="tx1"/>
                </a:solidFill>
                <a:latin typeface="Franklin Gothic Book" panose="020B0503020102020204" pitchFamily="34" charset="0"/>
              </a:defRPr>
            </a:lvl9pPr>
          </a:lstStyle>
          <a:p>
            <a:r>
              <a:rPr lang="en-US" sz="6000" dirty="0">
                <a:solidFill>
                  <a:schemeClr val="bg1"/>
                </a:solidFill>
                <a:latin typeface="Franklin Gothic Demi Cond" panose="020B0706030402020204" pitchFamily="34" charset="0"/>
              </a:rPr>
              <a:t>VTCAP Overview</a:t>
            </a:r>
          </a:p>
        </p:txBody>
      </p:sp>
    </p:spTree>
    <p:extLst>
      <p:ext uri="{BB962C8B-B14F-4D97-AF65-F5344CB8AC3E}">
        <p14:creationId xmlns:p14="http://schemas.microsoft.com/office/powerpoint/2010/main" val="8636615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BA61F34-655B-9E3E-ADBE-B212413D78A6}"/>
              </a:ext>
            </a:extLst>
          </p:cNvPr>
          <p:cNvSpPr>
            <a:spLocks noGrp="1"/>
          </p:cNvSpPr>
          <p:nvPr>
            <p:ph sz="quarter" idx="10"/>
          </p:nvPr>
        </p:nvSpPr>
        <p:spPr>
          <a:xfrm>
            <a:off x="457200" y="1737360"/>
            <a:ext cx="8229600" cy="4495800"/>
          </a:xfrm>
        </p:spPr>
        <p:txBody>
          <a:bodyPr/>
          <a:lstStyle/>
          <a:p>
            <a:r>
              <a:rPr lang="en-US" sz="1800" dirty="0">
                <a:latin typeface="Franklin Gothic Book" panose="020B0503020102020204" pitchFamily="34" charset="0"/>
                <a:ea typeface="+mn-lt"/>
                <a:cs typeface="+mn-lt"/>
              </a:rPr>
              <a:t>For students added after the accommodations upload, users can edit per student.  Edit the student account, then select "Accommodations" from left user set up navigation. Complete the form.</a:t>
            </a:r>
            <a:endParaRPr lang="en-US" sz="1800" dirty="0">
              <a:latin typeface="Franklin Gothic Book" panose="020B0503020102020204" pitchFamily="34" charset="0"/>
            </a:endParaRPr>
          </a:p>
          <a:p>
            <a:pPr marL="514350" indent="-514350">
              <a:buAutoNum type="arabicPeriod"/>
            </a:pPr>
            <a:endParaRPr lang="en-US" sz="1800" b="1" dirty="0"/>
          </a:p>
          <a:p>
            <a:pPr marL="514350" indent="-514350">
              <a:buAutoNum type="arabicPeriod"/>
            </a:pPr>
            <a:endParaRPr lang="en-US" sz="1800" dirty="0">
              <a:ea typeface="+mn-lt"/>
              <a:cs typeface="+mn-lt"/>
            </a:endParaRPr>
          </a:p>
          <a:p>
            <a:endParaRPr lang="en-US" sz="1800" dirty="0"/>
          </a:p>
          <a:p>
            <a:pPr marL="285750" indent="-285750">
              <a:buFont typeface="Arial"/>
              <a:buChar char="•"/>
            </a:pPr>
            <a:endParaRPr lang="en-US" dirty="0"/>
          </a:p>
          <a:p>
            <a:endParaRPr lang="en-US" dirty="0"/>
          </a:p>
        </p:txBody>
      </p:sp>
      <p:pic>
        <p:nvPicPr>
          <p:cNvPr id="4" name="Picture 4" descr="Graphical user interface, text, application&#10;&#10;Description automatically generated">
            <a:extLst>
              <a:ext uri="{FF2B5EF4-FFF2-40B4-BE49-F238E27FC236}">
                <a16:creationId xmlns:a16="http://schemas.microsoft.com/office/drawing/2014/main" id="{E04BC0C5-F1FB-3260-184E-6F3BE51A5EB5}"/>
              </a:ext>
            </a:extLst>
          </p:cNvPr>
          <p:cNvPicPr>
            <a:picLocks noChangeAspect="1"/>
          </p:cNvPicPr>
          <p:nvPr/>
        </p:nvPicPr>
        <p:blipFill>
          <a:blip r:embed="rId2"/>
          <a:stretch>
            <a:fillRect/>
          </a:stretch>
        </p:blipFill>
        <p:spPr>
          <a:xfrm>
            <a:off x="1288831" y="2882900"/>
            <a:ext cx="6566337" cy="3223930"/>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6" name="Title 4">
            <a:extLst>
              <a:ext uri="{FF2B5EF4-FFF2-40B4-BE49-F238E27FC236}">
                <a16:creationId xmlns:a16="http://schemas.microsoft.com/office/drawing/2014/main" id="{2CB15B69-D736-B0BE-8764-064B5E406C70}"/>
              </a:ext>
            </a:extLst>
          </p:cNvPr>
          <p:cNvSpPr txBox="1">
            <a:spLocks/>
          </p:cNvSpPr>
          <p:nvPr/>
        </p:nvSpPr>
        <p:spPr bwMode="auto">
          <a:xfrm>
            <a:off x="457200" y="304800"/>
            <a:ext cx="8229600" cy="760520"/>
          </a:xfrm>
          <a:prstGeom prst="rect">
            <a:avLst/>
          </a:prstGeom>
          <a:solidFill>
            <a:srgbClr val="0079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anklin Gothic Book" panose="020B0503020102020204" pitchFamily="34" charset="0"/>
              </a:defRPr>
            </a:lvl2pPr>
            <a:lvl3pPr algn="ctr" rtl="0" eaLnBrk="1" fontAlgn="base" hangingPunct="1">
              <a:spcBef>
                <a:spcPct val="0"/>
              </a:spcBef>
              <a:spcAft>
                <a:spcPct val="0"/>
              </a:spcAft>
              <a:defRPr sz="4400">
                <a:solidFill>
                  <a:schemeClr val="tx1"/>
                </a:solidFill>
                <a:latin typeface="Franklin Gothic Book" panose="020B0503020102020204" pitchFamily="34" charset="0"/>
              </a:defRPr>
            </a:lvl3pPr>
            <a:lvl4pPr algn="ctr" rtl="0" eaLnBrk="1" fontAlgn="base" hangingPunct="1">
              <a:spcBef>
                <a:spcPct val="0"/>
              </a:spcBef>
              <a:spcAft>
                <a:spcPct val="0"/>
              </a:spcAft>
              <a:defRPr sz="4400">
                <a:solidFill>
                  <a:schemeClr val="tx1"/>
                </a:solidFill>
                <a:latin typeface="Franklin Gothic Book" panose="020B0503020102020204" pitchFamily="34" charset="0"/>
              </a:defRPr>
            </a:lvl4pPr>
            <a:lvl5pPr algn="ctr" rtl="0" eaLnBrk="1" fontAlgn="base" hangingPunct="1">
              <a:spcBef>
                <a:spcPct val="0"/>
              </a:spcBef>
              <a:spcAft>
                <a:spcPct val="0"/>
              </a:spcAft>
              <a:defRPr sz="4400">
                <a:solidFill>
                  <a:schemeClr val="tx1"/>
                </a:solidFill>
                <a:latin typeface="Franklin Gothic Book" panose="020B0503020102020204" pitchFamily="34" charset="0"/>
              </a:defRPr>
            </a:lvl5pPr>
            <a:lvl6pPr marL="457200" algn="ctr" rtl="0" eaLnBrk="1" fontAlgn="base" hangingPunct="1">
              <a:spcBef>
                <a:spcPct val="0"/>
              </a:spcBef>
              <a:spcAft>
                <a:spcPct val="0"/>
              </a:spcAft>
              <a:defRPr sz="4400">
                <a:solidFill>
                  <a:schemeClr val="tx1"/>
                </a:solidFill>
                <a:latin typeface="Franklin Gothic Book" panose="020B0503020102020204" pitchFamily="34" charset="0"/>
              </a:defRPr>
            </a:lvl6pPr>
            <a:lvl7pPr marL="914400" algn="ctr" rtl="0" eaLnBrk="1" fontAlgn="base" hangingPunct="1">
              <a:spcBef>
                <a:spcPct val="0"/>
              </a:spcBef>
              <a:spcAft>
                <a:spcPct val="0"/>
              </a:spcAft>
              <a:defRPr sz="4400">
                <a:solidFill>
                  <a:schemeClr val="tx1"/>
                </a:solidFill>
                <a:latin typeface="Franklin Gothic Book" panose="020B0503020102020204" pitchFamily="34" charset="0"/>
              </a:defRPr>
            </a:lvl7pPr>
            <a:lvl8pPr marL="1371600" algn="ctr" rtl="0" eaLnBrk="1" fontAlgn="base" hangingPunct="1">
              <a:spcBef>
                <a:spcPct val="0"/>
              </a:spcBef>
              <a:spcAft>
                <a:spcPct val="0"/>
              </a:spcAft>
              <a:defRPr sz="4400">
                <a:solidFill>
                  <a:schemeClr val="tx1"/>
                </a:solidFill>
                <a:latin typeface="Franklin Gothic Book" panose="020B0503020102020204" pitchFamily="34" charset="0"/>
              </a:defRPr>
            </a:lvl8pPr>
            <a:lvl9pPr marL="1828800" algn="ctr" rtl="0" eaLnBrk="1" fontAlgn="base" hangingPunct="1">
              <a:spcBef>
                <a:spcPct val="0"/>
              </a:spcBef>
              <a:spcAft>
                <a:spcPct val="0"/>
              </a:spcAft>
              <a:defRPr sz="4400">
                <a:solidFill>
                  <a:schemeClr val="tx1"/>
                </a:solidFill>
                <a:latin typeface="Franklin Gothic Book" panose="020B0503020102020204" pitchFamily="34" charset="0"/>
              </a:defRPr>
            </a:lvl9pPr>
          </a:lstStyle>
          <a:p>
            <a:pPr algn="l"/>
            <a:r>
              <a:rPr lang="en-US" sz="4000" dirty="0">
                <a:solidFill>
                  <a:schemeClr val="bg1"/>
                </a:solidFill>
                <a:latin typeface="Franklin Gothic Demi Cond" panose="020B0706030402020204" pitchFamily="34" charset="0"/>
              </a:rPr>
              <a:t>Update Accommodations  </a:t>
            </a:r>
          </a:p>
        </p:txBody>
      </p:sp>
      <p:sp>
        <p:nvSpPr>
          <p:cNvPr id="7" name="TextBox 6">
            <a:extLst>
              <a:ext uri="{FF2B5EF4-FFF2-40B4-BE49-F238E27FC236}">
                <a16:creationId xmlns:a16="http://schemas.microsoft.com/office/drawing/2014/main" id="{1B19C0EE-5E5C-036E-8536-30844B68C906}"/>
              </a:ext>
            </a:extLst>
          </p:cNvPr>
          <p:cNvSpPr txBox="1"/>
          <p:nvPr/>
        </p:nvSpPr>
        <p:spPr>
          <a:xfrm>
            <a:off x="457200" y="1065320"/>
            <a:ext cx="8229600" cy="461665"/>
          </a:xfrm>
          <a:prstGeom prst="rect">
            <a:avLst/>
          </a:prstGeom>
          <a:noFill/>
        </p:spPr>
        <p:txBody>
          <a:bodyPr wrap="square" rtlCol="0">
            <a:spAutoFit/>
          </a:bodyPr>
          <a:lstStyle/>
          <a:p>
            <a:r>
              <a:rPr lang="en-US" sz="2400" dirty="0">
                <a:latin typeface="Franklin Gothic Book" panose="020B0503020102020204" pitchFamily="34" charset="0"/>
              </a:rPr>
              <a:t>Update Student Accommodations Manually</a:t>
            </a:r>
          </a:p>
        </p:txBody>
      </p:sp>
    </p:spTree>
    <p:extLst>
      <p:ext uri="{BB962C8B-B14F-4D97-AF65-F5344CB8AC3E}">
        <p14:creationId xmlns:p14="http://schemas.microsoft.com/office/powerpoint/2010/main" val="17580738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8891" y="2670359"/>
            <a:ext cx="3587751" cy="1517282"/>
          </a:xfrm>
        </p:spPr>
        <p:txBody>
          <a:bodyPr/>
          <a:lstStyle/>
          <a:p>
            <a:pPr>
              <a:lnSpc>
                <a:spcPct val="100000"/>
              </a:lnSpc>
            </a:pPr>
            <a:r>
              <a:rPr lang="en-GB" sz="4400" dirty="0"/>
              <a:t>Quick Class Upload</a:t>
            </a:r>
          </a:p>
        </p:txBody>
      </p:sp>
      <p:sp>
        <p:nvSpPr>
          <p:cNvPr id="8" name="Picture Placeholder 7"/>
          <p:cNvSpPr>
            <a:spLocks noGrp="1"/>
          </p:cNvSpPr>
          <p:nvPr>
            <p:ph type="pic" sz="quarter" idx="10"/>
          </p:nvPr>
        </p:nvSpPr>
        <p:spPr>
          <a:xfrm>
            <a:off x="4907359" y="0"/>
            <a:ext cx="4236641" cy="6858000"/>
          </a:xfrm>
        </p:spPr>
        <p:txBody>
          <a:bodyPr/>
          <a:lstStyle/>
          <a:p>
            <a:endParaRPr lang="en-US"/>
          </a:p>
        </p:txBody>
      </p:sp>
      <p:cxnSp>
        <p:nvCxnSpPr>
          <p:cNvPr id="5" name="Straight Connector 4"/>
          <p:cNvCxnSpPr/>
          <p:nvPr/>
        </p:nvCxnSpPr>
        <p:spPr>
          <a:xfrm>
            <a:off x="8465042" y="6504780"/>
            <a:ext cx="0" cy="864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txBox="1">
            <a:spLocks/>
          </p:cNvSpPr>
          <p:nvPr/>
        </p:nvSpPr>
        <p:spPr>
          <a:xfrm>
            <a:off x="8497765" y="6489578"/>
            <a:ext cx="433138" cy="125534"/>
          </a:xfrm>
          <a:prstGeom prst="rect">
            <a:avLst/>
          </a:prstGeom>
        </p:spPr>
        <p:txBody>
          <a:bodyPr vert="horz" lIns="0" tIns="0" rIns="0" bIns="0" rtlCol="0" anchor="ctr" anchorCtr="0"/>
          <a:lstStyle>
            <a:defPPr>
              <a:defRPr lang="en-US"/>
            </a:defPPr>
            <a:lvl1pPr marL="0" algn="l" defTabSz="914400" rtl="0" eaLnBrk="1" latinLnBrk="0" hangingPunct="1">
              <a:defRPr sz="800" b="1" kern="1200">
                <a:solidFill>
                  <a:schemeClr val="tx2"/>
                </a:solidFill>
                <a:latin typeface="+mn-lt"/>
                <a:ea typeface="Lato Light" panose="020F0502020204030203" pitchFamily="34" charset="0"/>
                <a:cs typeface="Lato Light" panose="020F050202020403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DDBE135E-2566-4748-853C-8A3B78F0FB00}" type="slidenum">
              <a:rPr kumimoji="0" lang="en-GB" sz="800" b="1" i="0" u="none" strike="noStrike" kern="1200" cap="none" spc="0" normalizeH="0" baseline="0" noProof="0" smtClean="0">
                <a:ln>
                  <a:noFill/>
                </a:ln>
                <a:solidFill>
                  <a:srgbClr val="00853F"/>
                </a:solidFill>
                <a:effectLst/>
                <a:uLnTx/>
                <a:uFillTx/>
                <a:latin typeface="Palatino Linotype"/>
              </a:rPr>
              <a:pPr marL="0" marR="0" lvl="0" indent="0" algn="l" defTabSz="914400" rtl="0" eaLnBrk="1" fontAlgn="base" latinLnBrk="0" hangingPunct="1">
                <a:lnSpc>
                  <a:spcPct val="100000"/>
                </a:lnSpc>
                <a:spcBef>
                  <a:spcPct val="0"/>
                </a:spcBef>
                <a:spcAft>
                  <a:spcPct val="0"/>
                </a:spcAft>
                <a:buClrTx/>
                <a:buSzTx/>
                <a:buFontTx/>
                <a:buNone/>
                <a:tabLst/>
                <a:defRPr/>
              </a:pPr>
              <a:t>41</a:t>
            </a:fld>
            <a:endParaRPr kumimoji="0" lang="en-GB" sz="800" b="1" i="0" u="none" strike="noStrike" kern="1200" cap="none" spc="0" normalizeH="0" baseline="0" noProof="0">
              <a:ln>
                <a:noFill/>
              </a:ln>
              <a:solidFill>
                <a:srgbClr val="00853F"/>
              </a:solidFill>
              <a:effectLst/>
              <a:uLnTx/>
              <a:uFillTx/>
              <a:latin typeface="Palatino Linotype"/>
            </a:endParaRPr>
          </a:p>
        </p:txBody>
      </p:sp>
      <p:sp>
        <p:nvSpPr>
          <p:cNvPr id="7" name="Text Placeholder 7"/>
          <p:cNvSpPr txBox="1">
            <a:spLocks/>
          </p:cNvSpPr>
          <p:nvPr/>
        </p:nvSpPr>
        <p:spPr>
          <a:xfrm>
            <a:off x="6293644" y="6494370"/>
            <a:ext cx="2135978" cy="116681"/>
          </a:xfrm>
          <a:prstGeom prst="rect">
            <a:avLst/>
          </a:prstGeom>
        </p:spPr>
        <p:txBody>
          <a:bodyPr lIns="0" tIns="0" rIns="0" bIns="0" anchor="b" anchorCtr="0"/>
          <a:lstStyle>
            <a:lvl1pPr marL="0" indent="0" algn="r" defTabSz="914400" rtl="0" eaLnBrk="1" latinLnBrk="0" hangingPunct="1">
              <a:lnSpc>
                <a:spcPct val="100000"/>
              </a:lnSpc>
              <a:spcBef>
                <a:spcPts val="0"/>
              </a:spcBef>
              <a:spcAft>
                <a:spcPts val="0"/>
              </a:spcAft>
              <a:buFont typeface="Arial" pitchFamily="34" charset="0"/>
              <a:buNone/>
              <a:defRPr sz="700" b="1" i="0" kern="1200" spc="20" baseline="0">
                <a:solidFill>
                  <a:schemeClr val="tx2"/>
                </a:solidFill>
                <a:latin typeface="+mn-lt"/>
                <a:ea typeface="Lato Medium" panose="020F0502020204030203" pitchFamily="34" charset="0"/>
                <a:cs typeface="Lato Medium" panose="020F0502020204030203" pitchFamily="34" charset="0"/>
              </a:defRPr>
            </a:lvl1pPr>
            <a:lvl2pPr marL="0" indent="0" algn="l" defTabSz="914400" rtl="0" eaLnBrk="1" latinLnBrk="0" hangingPunct="1">
              <a:lnSpc>
                <a:spcPts val="1300"/>
              </a:lnSpc>
              <a:spcBef>
                <a:spcPts val="0"/>
              </a:spcBef>
              <a:spcAft>
                <a:spcPts val="850"/>
              </a:spcAft>
              <a:buClr>
                <a:schemeClr val="tx1"/>
              </a:buClr>
              <a:buFont typeface="+mj-lt"/>
              <a:buNone/>
              <a:defRPr sz="1200" kern="1200" spc="20" baseline="0">
                <a:solidFill>
                  <a:schemeClr val="bg2"/>
                </a:solidFill>
                <a:latin typeface="+mn-lt"/>
                <a:ea typeface="+mn-ea"/>
                <a:cs typeface="+mn-cs"/>
              </a:defRPr>
            </a:lvl2pPr>
            <a:lvl3pPr marL="144463" indent="-104775" algn="l" defTabSz="914400" rtl="0" eaLnBrk="1" latinLnBrk="0" hangingPunct="1">
              <a:lnSpc>
                <a:spcPts val="1300"/>
              </a:lnSpc>
              <a:spcBef>
                <a:spcPts val="0"/>
              </a:spcBef>
              <a:spcAft>
                <a:spcPts val="850"/>
              </a:spcAft>
              <a:buClr>
                <a:schemeClr val="tx1"/>
              </a:buClr>
              <a:buFont typeface="Arial" pitchFamily="34" charset="0"/>
              <a:buChar char="̶"/>
              <a:defRPr sz="1200" kern="1200" spc="20" baseline="0">
                <a:solidFill>
                  <a:schemeClr val="bg2"/>
                </a:solidFill>
                <a:latin typeface="+mn-lt"/>
                <a:ea typeface="+mn-ea"/>
                <a:cs typeface="+mn-cs"/>
              </a:defRPr>
            </a:lvl3pPr>
            <a:lvl4pPr marL="781050" indent="0" algn="l" defTabSz="914400" rtl="0" eaLnBrk="1" latinLnBrk="0" hangingPunct="1">
              <a:lnSpc>
                <a:spcPts val="1500"/>
              </a:lnSpc>
              <a:spcBef>
                <a:spcPts val="0"/>
              </a:spcBef>
              <a:spcAft>
                <a:spcPts val="850"/>
              </a:spcAft>
              <a:buClr>
                <a:schemeClr val="tx1"/>
              </a:buClr>
              <a:buFont typeface="Arial" pitchFamily="34" charset="0"/>
              <a:buNone/>
              <a:defRPr sz="1200" kern="1200">
                <a:solidFill>
                  <a:schemeClr val="bg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ts val="0"/>
              </a:spcBef>
              <a:spcAft>
                <a:spcPts val="0"/>
              </a:spcAft>
              <a:buClrTx/>
              <a:buSzTx/>
              <a:buFont typeface="Arial" pitchFamily="34" charset="0"/>
              <a:buNone/>
              <a:tabLst/>
              <a:defRPr/>
            </a:pPr>
            <a:r>
              <a:rPr kumimoji="0" lang="en-GB" sz="700" b="1" i="0" u="none" strike="noStrike" kern="1200" cap="none" spc="0" normalizeH="0" baseline="0" noProof="0">
                <a:ln>
                  <a:noFill/>
                </a:ln>
                <a:solidFill>
                  <a:srgbClr val="00853F"/>
                </a:solidFill>
                <a:effectLst/>
                <a:uLnTx/>
                <a:uFillTx/>
                <a:latin typeface="Palatino Linotype"/>
                <a:ea typeface="Lato Medium" panose="020F0502020204030203" pitchFamily="34" charset="0"/>
                <a:cs typeface="Lato Medium" panose="020F0502020204030203" pitchFamily="34" charset="0"/>
              </a:rPr>
              <a:t>Presentation Title Arial Bold 7 </a:t>
            </a:r>
            <a:r>
              <a:rPr kumimoji="0" lang="en-GB" sz="700" b="1" i="0" u="none" strike="noStrike" kern="1200" cap="none" spc="0" normalizeH="0" baseline="0" noProof="0" err="1">
                <a:ln>
                  <a:noFill/>
                </a:ln>
                <a:solidFill>
                  <a:srgbClr val="00853F"/>
                </a:solidFill>
                <a:effectLst/>
                <a:uLnTx/>
                <a:uFillTx/>
                <a:latin typeface="Palatino Linotype"/>
                <a:ea typeface="Lato Medium" panose="020F0502020204030203" pitchFamily="34" charset="0"/>
                <a:cs typeface="Lato Medium" panose="020F0502020204030203" pitchFamily="34" charset="0"/>
              </a:rPr>
              <a:t>pt</a:t>
            </a:r>
            <a:endParaRPr kumimoji="0" lang="en-US" sz="700" b="1" i="0" u="none" strike="noStrike" kern="1200" cap="none" spc="0" normalizeH="0" baseline="0" noProof="0">
              <a:ln>
                <a:noFill/>
              </a:ln>
              <a:solidFill>
                <a:srgbClr val="00853F"/>
              </a:solidFill>
              <a:effectLst/>
              <a:uLnTx/>
              <a:uFillTx/>
              <a:latin typeface="Palatino Linotype"/>
              <a:ea typeface="Lato Medium" panose="020F0502020204030203" pitchFamily="34" charset="0"/>
              <a:cs typeface="Lato Medium" panose="020F0502020204030203" pitchFamily="34" charset="0"/>
            </a:endParaRPr>
          </a:p>
        </p:txBody>
      </p:sp>
      <p:sp>
        <p:nvSpPr>
          <p:cNvPr id="10" name="TextBox 9"/>
          <p:cNvSpPr txBox="1"/>
          <p:nvPr/>
        </p:nvSpPr>
        <p:spPr>
          <a:xfrm>
            <a:off x="6681183" y="161925"/>
            <a:ext cx="2247410" cy="230832"/>
          </a:xfrm>
          <a:prstGeom prst="rect">
            <a:avLst/>
          </a:prstGeom>
          <a:noFill/>
        </p:spPr>
        <p:txBody>
          <a:bodyPr wrap="none" lIns="0" tIns="0" rIns="0" bIns="0" rtlCol="0">
            <a:spAutoFit/>
          </a:bodyPr>
          <a:lstStyle/>
          <a:p>
            <a:pPr marL="0" marR="0" lvl="0" indent="0" algn="r" defTabSz="914400" rtl="0" eaLnBrk="1" fontAlgn="base" latinLnBrk="0" hangingPunct="1">
              <a:lnSpc>
                <a:spcPts val="900"/>
              </a:lnSpc>
              <a:spcBef>
                <a:spcPct val="0"/>
              </a:spcBef>
              <a:spcAft>
                <a:spcPct val="0"/>
              </a:spcAft>
              <a:buClrTx/>
              <a:buSzTx/>
              <a:buFontTx/>
              <a:buNone/>
              <a:tabLst/>
              <a:defRPr/>
            </a:pPr>
            <a:r>
              <a:rPr kumimoji="0" lang="en-GB" sz="700" b="0" i="0" u="none" strike="noStrike" kern="1200" cap="none" spc="0" normalizeH="0" baseline="0" noProof="0">
                <a:ln>
                  <a:noFill/>
                </a:ln>
                <a:solidFill>
                  <a:srgbClr val="000000"/>
                </a:solidFill>
                <a:effectLst/>
                <a:uLnTx/>
                <a:uFillTx/>
                <a:latin typeface="Palatino Linotype" panose="02040502050505030304" pitchFamily="18" charset="0"/>
                <a:ea typeface="+mn-ea"/>
                <a:cs typeface="Arial" panose="020B0604020202020204" pitchFamily="34" charset="0"/>
              </a:rPr>
              <a:t>Image by Photographer's Name (Credit in black type) or </a:t>
            </a:r>
          </a:p>
          <a:p>
            <a:pPr marL="0" marR="0" lvl="0" indent="0" algn="r" defTabSz="914400" rtl="0" eaLnBrk="1" fontAlgn="base" latinLnBrk="0" hangingPunct="1">
              <a:lnSpc>
                <a:spcPts val="900"/>
              </a:lnSpc>
              <a:spcBef>
                <a:spcPct val="0"/>
              </a:spcBef>
              <a:spcAft>
                <a:spcPct val="0"/>
              </a:spcAft>
              <a:buClrTx/>
              <a:buSzTx/>
              <a:buFontTx/>
              <a:buNone/>
              <a:tabLst/>
              <a:defRPr/>
            </a:pPr>
            <a:r>
              <a:rPr kumimoji="0" lang="en-GB" sz="700" b="0" i="0" u="none" strike="noStrike" kern="1200" cap="none" spc="0" normalizeH="0" baseline="0" noProof="0">
                <a:ln>
                  <a:noFill/>
                </a:ln>
                <a:solidFill>
                  <a:srgbClr val="FFFFFF"/>
                </a:solidFill>
                <a:effectLst/>
                <a:uLnTx/>
                <a:uFillTx/>
                <a:latin typeface="Palatino Linotype" panose="02040502050505030304" pitchFamily="18" charset="0"/>
                <a:ea typeface="+mn-ea"/>
                <a:cs typeface="Arial" panose="020B0604020202020204" pitchFamily="34" charset="0"/>
              </a:rPr>
              <a:t>Image by Photographer's Name (Credit in white type)</a:t>
            </a:r>
          </a:p>
        </p:txBody>
      </p:sp>
      <p:pic>
        <p:nvPicPr>
          <p:cNvPr id="14" name="Picture 13"/>
          <p:cNvPicPr>
            <a:picLocks noChangeAspect="1"/>
          </p:cNvPicPr>
          <p:nvPr/>
        </p:nvPicPr>
        <p:blipFill rotWithShape="1">
          <a:blip r:embed="rId2">
            <a:extLst>
              <a:ext uri="{28A0092B-C50C-407E-A947-70E740481C1C}">
                <a14:useLocalDpi xmlns:a14="http://schemas.microsoft.com/office/drawing/2010/main" val="0"/>
              </a:ext>
            </a:extLst>
          </a:blip>
          <a:srcRect l="41003" r="9359"/>
          <a:stretch/>
        </p:blipFill>
        <p:spPr bwMode="auto">
          <a:xfrm>
            <a:off x="4907359" y="0"/>
            <a:ext cx="4236641" cy="68664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6178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97BCCD4-092B-DCB5-8FD1-CA2F9CC6727E}"/>
              </a:ext>
            </a:extLst>
          </p:cNvPr>
          <p:cNvSpPr txBox="1"/>
          <p:nvPr/>
        </p:nvSpPr>
        <p:spPr>
          <a:xfrm>
            <a:off x="457200" y="1737360"/>
            <a:ext cx="8275951"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Franklin Gothic Book" panose="020B0503020102020204" pitchFamily="34" charset="0"/>
                <a:cs typeface="Arial"/>
              </a:rPr>
              <a:t>Navigate to the Quick Class Upload page by clicking: </a:t>
            </a:r>
            <a:r>
              <a:rPr kumimoji="0" lang="en-US" b="1" i="0" u="none" strike="noStrike" kern="1200" cap="none" spc="0" normalizeH="0" baseline="0" noProof="0" dirty="0">
                <a:ln>
                  <a:noFill/>
                </a:ln>
                <a:solidFill>
                  <a:prstClr val="black"/>
                </a:solidFill>
                <a:effectLst/>
                <a:uLnTx/>
                <a:uFillTx/>
                <a:latin typeface="Franklin Gothic Book" panose="020B0503020102020204" pitchFamily="34" charset="0"/>
                <a:cs typeface="Arial"/>
              </a:rPr>
              <a:t>Rostering</a:t>
            </a:r>
            <a:r>
              <a:rPr kumimoji="0" lang="en-US" b="0" i="0" u="none" strike="noStrike" kern="1200" cap="none" spc="0" normalizeH="0" baseline="0" noProof="0" dirty="0">
                <a:ln>
                  <a:noFill/>
                </a:ln>
                <a:solidFill>
                  <a:prstClr val="black"/>
                </a:solidFill>
                <a:effectLst/>
                <a:uLnTx/>
                <a:uFillTx/>
                <a:latin typeface="Franklin Gothic Book" panose="020B0503020102020204" pitchFamily="34" charset="0"/>
                <a:cs typeface="Arial"/>
              </a:rPr>
              <a:t>&gt; </a:t>
            </a:r>
            <a:r>
              <a:rPr kumimoji="0" lang="en-US" b="1" i="0" u="none" strike="noStrike" kern="1200" cap="none" spc="0" normalizeH="0" baseline="0" noProof="0" dirty="0">
                <a:ln>
                  <a:noFill/>
                </a:ln>
                <a:solidFill>
                  <a:prstClr val="black"/>
                </a:solidFill>
                <a:effectLst/>
                <a:uLnTx/>
                <a:uFillTx/>
                <a:latin typeface="Franklin Gothic Book" panose="020B0503020102020204" pitchFamily="34" charset="0"/>
                <a:cs typeface="Arial"/>
              </a:rPr>
              <a:t>Classes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Franklin Gothic Book" panose="020B0503020102020204" pitchFamily="34" charset="0"/>
                <a:cs typeface="Arial"/>
              </a:rPr>
              <a:t>Click the ellipsis to the right of Create New and pick: </a:t>
            </a:r>
            <a:r>
              <a:rPr kumimoji="0" lang="en-US" b="1" i="0" u="none" strike="noStrike" kern="1200" cap="none" spc="0" normalizeH="0" baseline="0" noProof="0" dirty="0">
                <a:ln>
                  <a:noFill/>
                </a:ln>
                <a:solidFill>
                  <a:prstClr val="black"/>
                </a:solidFill>
                <a:effectLst/>
                <a:uLnTx/>
                <a:uFillTx/>
                <a:latin typeface="Franklin Gothic Book" panose="020B0503020102020204" pitchFamily="34" charset="0"/>
                <a:cs typeface="Arial"/>
              </a:rPr>
              <a:t>Quick Class Upload</a:t>
            </a:r>
            <a:endParaRPr kumimoji="0" lang="en-US" b="0" i="0" u="none" strike="noStrike" kern="1200" cap="none" spc="0" normalizeH="0" baseline="0" noProof="0" dirty="0">
              <a:ln>
                <a:noFill/>
              </a:ln>
              <a:solidFill>
                <a:prstClr val="black"/>
              </a:solidFill>
              <a:effectLst/>
              <a:uLnTx/>
              <a:uFillTx/>
              <a:latin typeface="Franklin Gothic Book" panose="020B05030201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alatino Linotype"/>
              <a:ea typeface="+mn-ea"/>
              <a:cs typeface="Arial"/>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Arial" panose="020B0604020202020204" pitchFamily="34" charset="0"/>
            </a:endParaRPr>
          </a:p>
        </p:txBody>
      </p:sp>
      <p:pic>
        <p:nvPicPr>
          <p:cNvPr id="4" name="Picture 4" descr="Graphical user interface, text, application, email&#10;&#10;Description automatically generated">
            <a:extLst>
              <a:ext uri="{FF2B5EF4-FFF2-40B4-BE49-F238E27FC236}">
                <a16:creationId xmlns:a16="http://schemas.microsoft.com/office/drawing/2014/main" id="{96892677-9599-FE56-45FB-1AA6D5C2D7EA}"/>
              </a:ext>
            </a:extLst>
          </p:cNvPr>
          <p:cNvPicPr>
            <a:picLocks noChangeAspect="1"/>
          </p:cNvPicPr>
          <p:nvPr/>
        </p:nvPicPr>
        <p:blipFill>
          <a:blip r:embed="rId2"/>
          <a:stretch>
            <a:fillRect/>
          </a:stretch>
        </p:blipFill>
        <p:spPr>
          <a:xfrm>
            <a:off x="597181" y="2901744"/>
            <a:ext cx="7995987" cy="2649773"/>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6" name="Title 4">
            <a:extLst>
              <a:ext uri="{FF2B5EF4-FFF2-40B4-BE49-F238E27FC236}">
                <a16:creationId xmlns:a16="http://schemas.microsoft.com/office/drawing/2014/main" id="{7319D775-535D-8E30-8A86-A4DD37B6DF39}"/>
              </a:ext>
            </a:extLst>
          </p:cNvPr>
          <p:cNvSpPr txBox="1">
            <a:spLocks/>
          </p:cNvSpPr>
          <p:nvPr/>
        </p:nvSpPr>
        <p:spPr bwMode="auto">
          <a:xfrm>
            <a:off x="457200" y="304800"/>
            <a:ext cx="8229600" cy="760520"/>
          </a:xfrm>
          <a:prstGeom prst="rect">
            <a:avLst/>
          </a:prstGeom>
          <a:solidFill>
            <a:srgbClr val="0079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anklin Gothic Book" panose="020B0503020102020204" pitchFamily="34" charset="0"/>
              </a:defRPr>
            </a:lvl2pPr>
            <a:lvl3pPr algn="ctr" rtl="0" eaLnBrk="1" fontAlgn="base" hangingPunct="1">
              <a:spcBef>
                <a:spcPct val="0"/>
              </a:spcBef>
              <a:spcAft>
                <a:spcPct val="0"/>
              </a:spcAft>
              <a:defRPr sz="4400">
                <a:solidFill>
                  <a:schemeClr val="tx1"/>
                </a:solidFill>
                <a:latin typeface="Franklin Gothic Book" panose="020B0503020102020204" pitchFamily="34" charset="0"/>
              </a:defRPr>
            </a:lvl3pPr>
            <a:lvl4pPr algn="ctr" rtl="0" eaLnBrk="1" fontAlgn="base" hangingPunct="1">
              <a:spcBef>
                <a:spcPct val="0"/>
              </a:spcBef>
              <a:spcAft>
                <a:spcPct val="0"/>
              </a:spcAft>
              <a:defRPr sz="4400">
                <a:solidFill>
                  <a:schemeClr val="tx1"/>
                </a:solidFill>
                <a:latin typeface="Franklin Gothic Book" panose="020B0503020102020204" pitchFamily="34" charset="0"/>
              </a:defRPr>
            </a:lvl4pPr>
            <a:lvl5pPr algn="ctr" rtl="0" eaLnBrk="1" fontAlgn="base" hangingPunct="1">
              <a:spcBef>
                <a:spcPct val="0"/>
              </a:spcBef>
              <a:spcAft>
                <a:spcPct val="0"/>
              </a:spcAft>
              <a:defRPr sz="4400">
                <a:solidFill>
                  <a:schemeClr val="tx1"/>
                </a:solidFill>
                <a:latin typeface="Franklin Gothic Book" panose="020B0503020102020204" pitchFamily="34" charset="0"/>
              </a:defRPr>
            </a:lvl5pPr>
            <a:lvl6pPr marL="457200" algn="ctr" rtl="0" eaLnBrk="1" fontAlgn="base" hangingPunct="1">
              <a:spcBef>
                <a:spcPct val="0"/>
              </a:spcBef>
              <a:spcAft>
                <a:spcPct val="0"/>
              </a:spcAft>
              <a:defRPr sz="4400">
                <a:solidFill>
                  <a:schemeClr val="tx1"/>
                </a:solidFill>
                <a:latin typeface="Franklin Gothic Book" panose="020B0503020102020204" pitchFamily="34" charset="0"/>
              </a:defRPr>
            </a:lvl6pPr>
            <a:lvl7pPr marL="914400" algn="ctr" rtl="0" eaLnBrk="1" fontAlgn="base" hangingPunct="1">
              <a:spcBef>
                <a:spcPct val="0"/>
              </a:spcBef>
              <a:spcAft>
                <a:spcPct val="0"/>
              </a:spcAft>
              <a:defRPr sz="4400">
                <a:solidFill>
                  <a:schemeClr val="tx1"/>
                </a:solidFill>
                <a:latin typeface="Franklin Gothic Book" panose="020B0503020102020204" pitchFamily="34" charset="0"/>
              </a:defRPr>
            </a:lvl7pPr>
            <a:lvl8pPr marL="1371600" algn="ctr" rtl="0" eaLnBrk="1" fontAlgn="base" hangingPunct="1">
              <a:spcBef>
                <a:spcPct val="0"/>
              </a:spcBef>
              <a:spcAft>
                <a:spcPct val="0"/>
              </a:spcAft>
              <a:defRPr sz="4400">
                <a:solidFill>
                  <a:schemeClr val="tx1"/>
                </a:solidFill>
                <a:latin typeface="Franklin Gothic Book" panose="020B0503020102020204" pitchFamily="34" charset="0"/>
              </a:defRPr>
            </a:lvl8pPr>
            <a:lvl9pPr marL="1828800" algn="ctr" rtl="0" eaLnBrk="1" fontAlgn="base" hangingPunct="1">
              <a:spcBef>
                <a:spcPct val="0"/>
              </a:spcBef>
              <a:spcAft>
                <a:spcPct val="0"/>
              </a:spcAft>
              <a:defRPr sz="4400">
                <a:solidFill>
                  <a:schemeClr val="tx1"/>
                </a:solidFill>
                <a:latin typeface="Franklin Gothic Book" panose="020B0503020102020204" pitchFamily="34" charset="0"/>
              </a:defRPr>
            </a:lvl9pPr>
          </a:lstStyle>
          <a:p>
            <a:pPr algn="l"/>
            <a:r>
              <a:rPr lang="en-US" sz="4000" dirty="0">
                <a:solidFill>
                  <a:schemeClr val="bg1"/>
                </a:solidFill>
                <a:latin typeface="Franklin Gothic Demi Cond" panose="020B0706030402020204" pitchFamily="34" charset="0"/>
              </a:rPr>
              <a:t>Quick Class Upload</a:t>
            </a:r>
          </a:p>
        </p:txBody>
      </p:sp>
      <p:sp>
        <p:nvSpPr>
          <p:cNvPr id="7" name="TextBox 6">
            <a:extLst>
              <a:ext uri="{FF2B5EF4-FFF2-40B4-BE49-F238E27FC236}">
                <a16:creationId xmlns:a16="http://schemas.microsoft.com/office/drawing/2014/main" id="{2A50875A-B62F-931C-72CE-0D927DB53230}"/>
              </a:ext>
            </a:extLst>
          </p:cNvPr>
          <p:cNvSpPr txBox="1"/>
          <p:nvPr/>
        </p:nvSpPr>
        <p:spPr>
          <a:xfrm>
            <a:off x="457200" y="1065320"/>
            <a:ext cx="8229600" cy="461665"/>
          </a:xfrm>
          <a:prstGeom prst="rect">
            <a:avLst/>
          </a:prstGeom>
          <a:noFill/>
        </p:spPr>
        <p:txBody>
          <a:bodyPr wrap="square" rtlCol="0">
            <a:spAutoFit/>
          </a:bodyPr>
          <a:lstStyle/>
          <a:p>
            <a:r>
              <a:rPr lang="en-US" sz="2400" dirty="0">
                <a:latin typeface="Franklin Gothic Book" panose="020B0503020102020204" pitchFamily="34" charset="0"/>
              </a:rPr>
              <a:t>Assign Students to Classes</a:t>
            </a:r>
          </a:p>
        </p:txBody>
      </p:sp>
    </p:spTree>
    <p:extLst>
      <p:ext uri="{BB962C8B-B14F-4D97-AF65-F5344CB8AC3E}">
        <p14:creationId xmlns:p14="http://schemas.microsoft.com/office/powerpoint/2010/main" val="6743420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8A15950-C8C3-B9EF-899F-E65833D571FE}"/>
              </a:ext>
            </a:extLst>
          </p:cNvPr>
          <p:cNvSpPr txBox="1"/>
          <p:nvPr/>
        </p:nvSpPr>
        <p:spPr>
          <a:xfrm>
            <a:off x="1539551" y="4688632"/>
            <a:ext cx="4166558" cy="12335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alatino Linotype" panose="02040502050505030304" pitchFamily="18" charset="0"/>
              <a:ea typeface="+mn-ea"/>
              <a:cs typeface="Arial" panose="020B0604020202020204" pitchFamily="34" charset="0"/>
            </a:endParaRPr>
          </a:p>
        </p:txBody>
      </p:sp>
      <p:pic>
        <p:nvPicPr>
          <p:cNvPr id="5" name="Picture 5" descr="Graphical user interface, application&#10;&#10;Description automatically generated">
            <a:extLst>
              <a:ext uri="{FF2B5EF4-FFF2-40B4-BE49-F238E27FC236}">
                <a16:creationId xmlns:a16="http://schemas.microsoft.com/office/drawing/2014/main" id="{2EDD2F3E-1A54-2407-4485-DF75F32AF926}"/>
              </a:ext>
            </a:extLst>
          </p:cNvPr>
          <p:cNvPicPr>
            <a:picLocks noChangeAspect="1"/>
          </p:cNvPicPr>
          <p:nvPr/>
        </p:nvPicPr>
        <p:blipFill>
          <a:blip r:embed="rId2"/>
          <a:stretch>
            <a:fillRect/>
          </a:stretch>
        </p:blipFill>
        <p:spPr>
          <a:xfrm>
            <a:off x="668655" y="1379339"/>
            <a:ext cx="7806690" cy="4745506"/>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6" name="Title 4">
            <a:extLst>
              <a:ext uri="{FF2B5EF4-FFF2-40B4-BE49-F238E27FC236}">
                <a16:creationId xmlns:a16="http://schemas.microsoft.com/office/drawing/2014/main" id="{ECB48F46-9151-409E-1560-1C393EFB5BA8}"/>
              </a:ext>
            </a:extLst>
          </p:cNvPr>
          <p:cNvSpPr txBox="1">
            <a:spLocks/>
          </p:cNvSpPr>
          <p:nvPr/>
        </p:nvSpPr>
        <p:spPr bwMode="auto">
          <a:xfrm>
            <a:off x="457200" y="304800"/>
            <a:ext cx="8229600" cy="760520"/>
          </a:xfrm>
          <a:prstGeom prst="rect">
            <a:avLst/>
          </a:prstGeom>
          <a:solidFill>
            <a:srgbClr val="0079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anklin Gothic Book" panose="020B0503020102020204" pitchFamily="34" charset="0"/>
              </a:defRPr>
            </a:lvl2pPr>
            <a:lvl3pPr algn="ctr" rtl="0" eaLnBrk="1" fontAlgn="base" hangingPunct="1">
              <a:spcBef>
                <a:spcPct val="0"/>
              </a:spcBef>
              <a:spcAft>
                <a:spcPct val="0"/>
              </a:spcAft>
              <a:defRPr sz="4400">
                <a:solidFill>
                  <a:schemeClr val="tx1"/>
                </a:solidFill>
                <a:latin typeface="Franklin Gothic Book" panose="020B0503020102020204" pitchFamily="34" charset="0"/>
              </a:defRPr>
            </a:lvl3pPr>
            <a:lvl4pPr algn="ctr" rtl="0" eaLnBrk="1" fontAlgn="base" hangingPunct="1">
              <a:spcBef>
                <a:spcPct val="0"/>
              </a:spcBef>
              <a:spcAft>
                <a:spcPct val="0"/>
              </a:spcAft>
              <a:defRPr sz="4400">
                <a:solidFill>
                  <a:schemeClr val="tx1"/>
                </a:solidFill>
                <a:latin typeface="Franklin Gothic Book" panose="020B0503020102020204" pitchFamily="34" charset="0"/>
              </a:defRPr>
            </a:lvl4pPr>
            <a:lvl5pPr algn="ctr" rtl="0" eaLnBrk="1" fontAlgn="base" hangingPunct="1">
              <a:spcBef>
                <a:spcPct val="0"/>
              </a:spcBef>
              <a:spcAft>
                <a:spcPct val="0"/>
              </a:spcAft>
              <a:defRPr sz="4400">
                <a:solidFill>
                  <a:schemeClr val="tx1"/>
                </a:solidFill>
                <a:latin typeface="Franklin Gothic Book" panose="020B0503020102020204" pitchFamily="34" charset="0"/>
              </a:defRPr>
            </a:lvl5pPr>
            <a:lvl6pPr marL="457200" algn="ctr" rtl="0" eaLnBrk="1" fontAlgn="base" hangingPunct="1">
              <a:spcBef>
                <a:spcPct val="0"/>
              </a:spcBef>
              <a:spcAft>
                <a:spcPct val="0"/>
              </a:spcAft>
              <a:defRPr sz="4400">
                <a:solidFill>
                  <a:schemeClr val="tx1"/>
                </a:solidFill>
                <a:latin typeface="Franklin Gothic Book" panose="020B0503020102020204" pitchFamily="34" charset="0"/>
              </a:defRPr>
            </a:lvl6pPr>
            <a:lvl7pPr marL="914400" algn="ctr" rtl="0" eaLnBrk="1" fontAlgn="base" hangingPunct="1">
              <a:spcBef>
                <a:spcPct val="0"/>
              </a:spcBef>
              <a:spcAft>
                <a:spcPct val="0"/>
              </a:spcAft>
              <a:defRPr sz="4400">
                <a:solidFill>
                  <a:schemeClr val="tx1"/>
                </a:solidFill>
                <a:latin typeface="Franklin Gothic Book" panose="020B0503020102020204" pitchFamily="34" charset="0"/>
              </a:defRPr>
            </a:lvl7pPr>
            <a:lvl8pPr marL="1371600" algn="ctr" rtl="0" eaLnBrk="1" fontAlgn="base" hangingPunct="1">
              <a:spcBef>
                <a:spcPct val="0"/>
              </a:spcBef>
              <a:spcAft>
                <a:spcPct val="0"/>
              </a:spcAft>
              <a:defRPr sz="4400">
                <a:solidFill>
                  <a:schemeClr val="tx1"/>
                </a:solidFill>
                <a:latin typeface="Franklin Gothic Book" panose="020B0503020102020204" pitchFamily="34" charset="0"/>
              </a:defRPr>
            </a:lvl8pPr>
            <a:lvl9pPr marL="1828800" algn="ctr" rtl="0" eaLnBrk="1" fontAlgn="base" hangingPunct="1">
              <a:spcBef>
                <a:spcPct val="0"/>
              </a:spcBef>
              <a:spcAft>
                <a:spcPct val="0"/>
              </a:spcAft>
              <a:defRPr sz="4400">
                <a:solidFill>
                  <a:schemeClr val="tx1"/>
                </a:solidFill>
                <a:latin typeface="Franklin Gothic Book" panose="020B0503020102020204" pitchFamily="34" charset="0"/>
              </a:defRPr>
            </a:lvl9pPr>
          </a:lstStyle>
          <a:p>
            <a:pPr algn="l"/>
            <a:r>
              <a:rPr lang="en-US" sz="4000" dirty="0">
                <a:solidFill>
                  <a:schemeClr val="bg1"/>
                </a:solidFill>
                <a:latin typeface="Franklin Gothic Demi Cond" panose="020B0706030402020204" pitchFamily="34" charset="0"/>
              </a:rPr>
              <a:t>Quick Class Upload</a:t>
            </a:r>
          </a:p>
        </p:txBody>
      </p:sp>
    </p:spTree>
    <p:extLst>
      <p:ext uri="{BB962C8B-B14F-4D97-AF65-F5344CB8AC3E}">
        <p14:creationId xmlns:p14="http://schemas.microsoft.com/office/powerpoint/2010/main" val="28356230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C92F012-F4E0-D172-D17D-CF0F9AFC0543}"/>
              </a:ext>
            </a:extLst>
          </p:cNvPr>
          <p:cNvSpPr txBox="1"/>
          <p:nvPr/>
        </p:nvSpPr>
        <p:spPr>
          <a:xfrm>
            <a:off x="457200" y="1737360"/>
            <a:ext cx="8121797" cy="17081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marR="0" lvl="0" indent="-285750" algn="l" defTabSz="914400" rtl="0" eaLnBrk="1" fontAlgn="base" latinLnBrk="0" hangingPunct="1">
              <a:lnSpc>
                <a:spcPct val="100000"/>
              </a:lnSpc>
              <a:spcBef>
                <a:spcPct val="0"/>
              </a:spcBef>
              <a:spcAft>
                <a:spcPts val="600"/>
              </a:spcAft>
              <a:buClrTx/>
              <a:buSzTx/>
              <a:buFont typeface="Arial"/>
              <a:buChar char="•"/>
              <a:tabLst/>
              <a:defRPr/>
            </a:pPr>
            <a:r>
              <a:rPr kumimoji="0" lang="en-US" b="0" i="0" u="none" strike="noStrike" kern="1200" cap="none" spc="0" normalizeH="0" baseline="0" noProof="0" dirty="0">
                <a:ln>
                  <a:noFill/>
                </a:ln>
                <a:solidFill>
                  <a:prstClr val="black"/>
                </a:solidFill>
                <a:effectLst/>
                <a:uLnTx/>
                <a:uFillTx/>
                <a:latin typeface="Franklin Gothic Book"/>
                <a:ea typeface="+mn-ea"/>
                <a:cs typeface="Arial"/>
              </a:rPr>
              <a:t>Select the Grade to match the Class(es) you are creating.</a:t>
            </a:r>
            <a:endParaRPr kumimoji="0" lang="en-US"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Arial" panose="020B0604020202020204" pitchFamily="34" charset="0"/>
            </a:endParaRPr>
          </a:p>
          <a:p>
            <a:pPr marL="285750" marR="0" lvl="0" indent="-285750" algn="l" defTabSz="914400" rtl="0" eaLnBrk="1" fontAlgn="base" latinLnBrk="0" hangingPunct="1">
              <a:lnSpc>
                <a:spcPct val="100000"/>
              </a:lnSpc>
              <a:spcBef>
                <a:spcPct val="0"/>
              </a:spcBef>
              <a:spcAft>
                <a:spcPts val="600"/>
              </a:spcAft>
              <a:buClrTx/>
              <a:buSzTx/>
              <a:buFont typeface="Arial"/>
              <a:buChar char="•"/>
              <a:tabLst/>
              <a:defRPr/>
            </a:pPr>
            <a:r>
              <a:rPr kumimoji="0" lang="en-US" b="0" i="0" u="none" strike="noStrike" kern="1200" cap="none" spc="0" normalizeH="0" baseline="0" noProof="0" dirty="0">
                <a:ln>
                  <a:noFill/>
                </a:ln>
                <a:solidFill>
                  <a:prstClr val="black"/>
                </a:solidFill>
                <a:effectLst/>
                <a:uLnTx/>
                <a:uFillTx/>
                <a:latin typeface="Franklin Gothic Book"/>
                <a:ea typeface="+mn-ea"/>
                <a:cs typeface="Arial"/>
              </a:rPr>
              <a:t>Select the Course (it should match the grade).</a:t>
            </a:r>
          </a:p>
          <a:p>
            <a:pPr marL="285750" marR="0" lvl="0" indent="-285750" algn="l" defTabSz="914400" rtl="0" eaLnBrk="1" fontAlgn="base" latinLnBrk="0" hangingPunct="1">
              <a:lnSpc>
                <a:spcPct val="100000"/>
              </a:lnSpc>
              <a:spcBef>
                <a:spcPct val="0"/>
              </a:spcBef>
              <a:spcAft>
                <a:spcPts val="600"/>
              </a:spcAft>
              <a:buClrTx/>
              <a:buSzTx/>
              <a:buFont typeface="Arial"/>
              <a:buChar char="•"/>
              <a:tabLst/>
              <a:defRPr/>
            </a:pPr>
            <a:r>
              <a:rPr kumimoji="0" lang="en-US" b="0" i="0" u="none" strike="noStrike" kern="1200" cap="none" spc="0" normalizeH="0" baseline="0" noProof="0" dirty="0">
                <a:ln>
                  <a:noFill/>
                </a:ln>
                <a:solidFill>
                  <a:prstClr val="black"/>
                </a:solidFill>
                <a:effectLst/>
                <a:uLnTx/>
                <a:uFillTx/>
                <a:latin typeface="Franklin Gothic Book"/>
                <a:ea typeface="+mn-ea"/>
                <a:cs typeface="Arial"/>
              </a:rPr>
              <a:t>Select the School to match the Class(es) you are creating.</a:t>
            </a:r>
          </a:p>
          <a:p>
            <a:pPr marL="285750" marR="0" lvl="0" indent="-285750" algn="l" defTabSz="914400" rtl="0" eaLnBrk="1" fontAlgn="base" latinLnBrk="0" hangingPunct="1">
              <a:lnSpc>
                <a:spcPct val="100000"/>
              </a:lnSpc>
              <a:spcBef>
                <a:spcPct val="0"/>
              </a:spcBef>
              <a:spcAft>
                <a:spcPts val="600"/>
              </a:spcAft>
              <a:buClrTx/>
              <a:buSzTx/>
              <a:buFont typeface="Arial"/>
              <a:buChar char="•"/>
              <a:tabLst/>
              <a:defRPr/>
            </a:pPr>
            <a:r>
              <a:rPr kumimoji="0" lang="en-US" b="0" i="0" u="none" strike="noStrike" kern="1200" cap="none" spc="0" normalizeH="0" baseline="0" noProof="0" dirty="0">
                <a:ln>
                  <a:noFill/>
                </a:ln>
                <a:solidFill>
                  <a:prstClr val="black"/>
                </a:solidFill>
                <a:effectLst/>
                <a:uLnTx/>
                <a:uFillTx/>
                <a:latin typeface="Franklin Gothic Book"/>
                <a:ea typeface="+mn-ea"/>
                <a:cs typeface="Arial"/>
              </a:rPr>
              <a:t>Click the ‘</a:t>
            </a:r>
            <a:r>
              <a:rPr kumimoji="0" lang="en-US" b="1" i="0" u="none" strike="noStrike" kern="1200" cap="none" spc="0" normalizeH="0" baseline="0" noProof="0" dirty="0">
                <a:ln>
                  <a:noFill/>
                </a:ln>
                <a:solidFill>
                  <a:prstClr val="black"/>
                </a:solidFill>
                <a:effectLst/>
                <a:uLnTx/>
                <a:uFillTx/>
                <a:latin typeface="Franklin Gothic Book"/>
                <a:ea typeface="+mn-ea"/>
                <a:cs typeface="Arial"/>
              </a:rPr>
              <a:t>Click to download template</a:t>
            </a:r>
            <a:r>
              <a:rPr kumimoji="0" lang="en-US" b="0" i="0" u="none" strike="noStrike" kern="1200" cap="none" spc="0" normalizeH="0" baseline="0" noProof="0" dirty="0">
                <a:ln>
                  <a:noFill/>
                </a:ln>
                <a:solidFill>
                  <a:prstClr val="black"/>
                </a:solidFill>
                <a:effectLst/>
                <a:uLnTx/>
                <a:uFillTx/>
                <a:latin typeface="Franklin Gothic Book"/>
                <a:ea typeface="+mn-ea"/>
                <a:cs typeface="Arial"/>
              </a:rPr>
              <a:t>’ button to produce a roster file of students.</a:t>
            </a:r>
          </a:p>
        </p:txBody>
      </p:sp>
      <p:pic>
        <p:nvPicPr>
          <p:cNvPr id="4" name="Picture 4" descr="Graphical user interface, text, application, email&#10;&#10;Description automatically generated">
            <a:extLst>
              <a:ext uri="{FF2B5EF4-FFF2-40B4-BE49-F238E27FC236}">
                <a16:creationId xmlns:a16="http://schemas.microsoft.com/office/drawing/2014/main" id="{F07550F4-AE74-CBEE-FA6E-39B95524E2E2}"/>
              </a:ext>
            </a:extLst>
          </p:cNvPr>
          <p:cNvPicPr>
            <a:picLocks noChangeAspect="1"/>
          </p:cNvPicPr>
          <p:nvPr/>
        </p:nvPicPr>
        <p:blipFill>
          <a:blip r:embed="rId2"/>
          <a:stretch>
            <a:fillRect/>
          </a:stretch>
        </p:blipFill>
        <p:spPr>
          <a:xfrm>
            <a:off x="3031838" y="3266984"/>
            <a:ext cx="2926725" cy="3087136"/>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5" name="Title 4">
            <a:extLst>
              <a:ext uri="{FF2B5EF4-FFF2-40B4-BE49-F238E27FC236}">
                <a16:creationId xmlns:a16="http://schemas.microsoft.com/office/drawing/2014/main" id="{FC551C0B-E6C9-C0F8-3749-151C9EF30451}"/>
              </a:ext>
            </a:extLst>
          </p:cNvPr>
          <p:cNvSpPr txBox="1">
            <a:spLocks/>
          </p:cNvSpPr>
          <p:nvPr/>
        </p:nvSpPr>
        <p:spPr bwMode="auto">
          <a:xfrm>
            <a:off x="457200" y="304800"/>
            <a:ext cx="8229600" cy="760520"/>
          </a:xfrm>
          <a:prstGeom prst="rect">
            <a:avLst/>
          </a:prstGeom>
          <a:solidFill>
            <a:srgbClr val="0079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anklin Gothic Book" panose="020B0503020102020204" pitchFamily="34" charset="0"/>
              </a:defRPr>
            </a:lvl2pPr>
            <a:lvl3pPr algn="ctr" rtl="0" eaLnBrk="1" fontAlgn="base" hangingPunct="1">
              <a:spcBef>
                <a:spcPct val="0"/>
              </a:spcBef>
              <a:spcAft>
                <a:spcPct val="0"/>
              </a:spcAft>
              <a:defRPr sz="4400">
                <a:solidFill>
                  <a:schemeClr val="tx1"/>
                </a:solidFill>
                <a:latin typeface="Franklin Gothic Book" panose="020B0503020102020204" pitchFamily="34" charset="0"/>
              </a:defRPr>
            </a:lvl3pPr>
            <a:lvl4pPr algn="ctr" rtl="0" eaLnBrk="1" fontAlgn="base" hangingPunct="1">
              <a:spcBef>
                <a:spcPct val="0"/>
              </a:spcBef>
              <a:spcAft>
                <a:spcPct val="0"/>
              </a:spcAft>
              <a:defRPr sz="4400">
                <a:solidFill>
                  <a:schemeClr val="tx1"/>
                </a:solidFill>
                <a:latin typeface="Franklin Gothic Book" panose="020B0503020102020204" pitchFamily="34" charset="0"/>
              </a:defRPr>
            </a:lvl4pPr>
            <a:lvl5pPr algn="ctr" rtl="0" eaLnBrk="1" fontAlgn="base" hangingPunct="1">
              <a:spcBef>
                <a:spcPct val="0"/>
              </a:spcBef>
              <a:spcAft>
                <a:spcPct val="0"/>
              </a:spcAft>
              <a:defRPr sz="4400">
                <a:solidFill>
                  <a:schemeClr val="tx1"/>
                </a:solidFill>
                <a:latin typeface="Franklin Gothic Book" panose="020B0503020102020204" pitchFamily="34" charset="0"/>
              </a:defRPr>
            </a:lvl5pPr>
            <a:lvl6pPr marL="457200" algn="ctr" rtl="0" eaLnBrk="1" fontAlgn="base" hangingPunct="1">
              <a:spcBef>
                <a:spcPct val="0"/>
              </a:spcBef>
              <a:spcAft>
                <a:spcPct val="0"/>
              </a:spcAft>
              <a:defRPr sz="4400">
                <a:solidFill>
                  <a:schemeClr val="tx1"/>
                </a:solidFill>
                <a:latin typeface="Franklin Gothic Book" panose="020B0503020102020204" pitchFamily="34" charset="0"/>
              </a:defRPr>
            </a:lvl6pPr>
            <a:lvl7pPr marL="914400" algn="ctr" rtl="0" eaLnBrk="1" fontAlgn="base" hangingPunct="1">
              <a:spcBef>
                <a:spcPct val="0"/>
              </a:spcBef>
              <a:spcAft>
                <a:spcPct val="0"/>
              </a:spcAft>
              <a:defRPr sz="4400">
                <a:solidFill>
                  <a:schemeClr val="tx1"/>
                </a:solidFill>
                <a:latin typeface="Franklin Gothic Book" panose="020B0503020102020204" pitchFamily="34" charset="0"/>
              </a:defRPr>
            </a:lvl7pPr>
            <a:lvl8pPr marL="1371600" algn="ctr" rtl="0" eaLnBrk="1" fontAlgn="base" hangingPunct="1">
              <a:spcBef>
                <a:spcPct val="0"/>
              </a:spcBef>
              <a:spcAft>
                <a:spcPct val="0"/>
              </a:spcAft>
              <a:defRPr sz="4400">
                <a:solidFill>
                  <a:schemeClr val="tx1"/>
                </a:solidFill>
                <a:latin typeface="Franklin Gothic Book" panose="020B0503020102020204" pitchFamily="34" charset="0"/>
              </a:defRPr>
            </a:lvl8pPr>
            <a:lvl9pPr marL="1828800" algn="ctr" rtl="0" eaLnBrk="1" fontAlgn="base" hangingPunct="1">
              <a:spcBef>
                <a:spcPct val="0"/>
              </a:spcBef>
              <a:spcAft>
                <a:spcPct val="0"/>
              </a:spcAft>
              <a:defRPr sz="4400">
                <a:solidFill>
                  <a:schemeClr val="tx1"/>
                </a:solidFill>
                <a:latin typeface="Franklin Gothic Book" panose="020B0503020102020204" pitchFamily="34" charset="0"/>
              </a:defRPr>
            </a:lvl9pPr>
          </a:lstStyle>
          <a:p>
            <a:pPr algn="l"/>
            <a:r>
              <a:rPr lang="en-US" sz="4000" dirty="0">
                <a:solidFill>
                  <a:schemeClr val="bg1"/>
                </a:solidFill>
                <a:latin typeface="Franklin Gothic Demi Cond" panose="020B0706030402020204" pitchFamily="34" charset="0"/>
              </a:rPr>
              <a:t>Quick Class Upload</a:t>
            </a:r>
          </a:p>
        </p:txBody>
      </p:sp>
      <p:sp>
        <p:nvSpPr>
          <p:cNvPr id="6" name="TextBox 5">
            <a:extLst>
              <a:ext uri="{FF2B5EF4-FFF2-40B4-BE49-F238E27FC236}">
                <a16:creationId xmlns:a16="http://schemas.microsoft.com/office/drawing/2014/main" id="{7496D175-C92B-9618-D30B-7C03EB77FBD2}"/>
              </a:ext>
            </a:extLst>
          </p:cNvPr>
          <p:cNvSpPr txBox="1"/>
          <p:nvPr/>
        </p:nvSpPr>
        <p:spPr>
          <a:xfrm>
            <a:off x="457200" y="1065320"/>
            <a:ext cx="8229600" cy="461665"/>
          </a:xfrm>
          <a:prstGeom prst="rect">
            <a:avLst/>
          </a:prstGeom>
          <a:noFill/>
        </p:spPr>
        <p:txBody>
          <a:bodyPr wrap="square" rtlCol="0">
            <a:spAutoFit/>
          </a:bodyPr>
          <a:lstStyle/>
          <a:p>
            <a:r>
              <a:rPr lang="en-US" sz="2400" b="1" dirty="0">
                <a:latin typeface="Franklin Gothic Book" panose="020B0503020102020204" pitchFamily="34" charset="0"/>
              </a:rPr>
              <a:t>Step 1: </a:t>
            </a:r>
            <a:r>
              <a:rPr lang="en-US" sz="2400" dirty="0">
                <a:latin typeface="Franklin Gothic Book" panose="020B0503020102020204" pitchFamily="34" charset="0"/>
              </a:rPr>
              <a:t>Create the Roster File CSV</a:t>
            </a:r>
          </a:p>
        </p:txBody>
      </p:sp>
    </p:spTree>
    <p:extLst>
      <p:ext uri="{BB962C8B-B14F-4D97-AF65-F5344CB8AC3E}">
        <p14:creationId xmlns:p14="http://schemas.microsoft.com/office/powerpoint/2010/main" val="18878123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63530B5-83DA-BA89-B297-E273B79027F6}"/>
              </a:ext>
            </a:extLst>
          </p:cNvPr>
          <p:cNvSpPr txBox="1"/>
          <p:nvPr/>
        </p:nvSpPr>
        <p:spPr>
          <a:xfrm>
            <a:off x="457200" y="1737360"/>
            <a:ext cx="822960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marR="0" lvl="0" indent="-285750" algn="l" defTabSz="914400" rtl="0" eaLnBrk="1" fontAlgn="base" latinLnBrk="0" hangingPunct="1">
              <a:lnSpc>
                <a:spcPct val="100000"/>
              </a:lnSpc>
              <a:spcBef>
                <a:spcPct val="0"/>
              </a:spcBef>
              <a:spcAft>
                <a:spcPct val="0"/>
              </a:spcAft>
              <a:buClrTx/>
              <a:buSzTx/>
              <a:buFont typeface="Arial"/>
              <a:buChar char="•"/>
              <a:tabLst/>
              <a:defRPr/>
            </a:pPr>
            <a:r>
              <a:rPr kumimoji="0" lang="en-US" b="0" i="0" u="none" strike="noStrike" kern="1200" cap="none" spc="0" normalizeH="0" baseline="0" noProof="0" dirty="0">
                <a:ln>
                  <a:noFill/>
                </a:ln>
                <a:solidFill>
                  <a:prstClr val="black"/>
                </a:solidFill>
                <a:effectLst/>
                <a:uLnTx/>
                <a:uFillTx/>
                <a:latin typeface="Franklin Gothic Book"/>
                <a:ea typeface="+mn-ea"/>
                <a:cs typeface="Arial"/>
              </a:rPr>
              <a:t>Open the downloaded roster file (column A is the student SSID)</a:t>
            </a:r>
          </a:p>
          <a:p>
            <a:pPr marL="285750" marR="0" lvl="0" indent="-285750" algn="l" defTabSz="914400" rtl="0" eaLnBrk="1" fontAlgn="base" latinLnBrk="0" hangingPunct="1">
              <a:lnSpc>
                <a:spcPct val="100000"/>
              </a:lnSpc>
              <a:spcBef>
                <a:spcPct val="0"/>
              </a:spcBef>
              <a:spcAft>
                <a:spcPct val="0"/>
              </a:spcAft>
              <a:buClrTx/>
              <a:buSzTx/>
              <a:buFont typeface="Arial"/>
              <a:buChar char="•"/>
              <a:tabLst/>
              <a:defRPr/>
            </a:pPr>
            <a:r>
              <a:rPr kumimoji="0" lang="en-US" b="0" i="0" u="none" strike="noStrike" kern="1200" cap="none" spc="0" normalizeH="0" baseline="0" noProof="0" dirty="0">
                <a:ln>
                  <a:noFill/>
                </a:ln>
                <a:solidFill>
                  <a:prstClr val="black"/>
                </a:solidFill>
                <a:effectLst/>
                <a:uLnTx/>
                <a:uFillTx/>
                <a:latin typeface="Franklin Gothic Book"/>
                <a:ea typeface="+mn-ea"/>
                <a:cs typeface="Arial"/>
              </a:rPr>
              <a:t>Add a class to each row of students (column G). The naming convention should help identify these students and classes  </a:t>
            </a:r>
          </a:p>
          <a:p>
            <a:pPr marL="285750" marR="0" lvl="0" indent="-285750" algn="l" defTabSz="914400" rtl="0" eaLnBrk="1" fontAlgn="base" latinLnBrk="0" hangingPunct="1">
              <a:lnSpc>
                <a:spcPct val="100000"/>
              </a:lnSpc>
              <a:spcBef>
                <a:spcPct val="0"/>
              </a:spcBef>
              <a:spcAft>
                <a:spcPct val="0"/>
              </a:spcAft>
              <a:buClrTx/>
              <a:buSzTx/>
              <a:buFont typeface="Arial"/>
              <a:buChar char="•"/>
              <a:tabLst/>
              <a:defRPr/>
            </a:pPr>
            <a:r>
              <a:rPr kumimoji="0" lang="en-US" b="0" i="0" u="none" strike="noStrike" kern="1200" cap="none" spc="0" normalizeH="0" baseline="0" noProof="0" dirty="0">
                <a:ln>
                  <a:noFill/>
                </a:ln>
                <a:solidFill>
                  <a:prstClr val="black"/>
                </a:solidFill>
                <a:effectLst/>
                <a:uLnTx/>
                <a:uFillTx/>
                <a:latin typeface="Franklin Gothic Book"/>
                <a:ea typeface="+mn-ea"/>
                <a:cs typeface="Arial"/>
              </a:rPr>
              <a:t>Save the roster file (as a .csv)</a:t>
            </a:r>
            <a:endParaRPr kumimoji="0" lang="en-US"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Arial" panose="020B0604020202020204" pitchFamily="34" charset="0"/>
            </a:endParaRPr>
          </a:p>
        </p:txBody>
      </p:sp>
      <p:pic>
        <p:nvPicPr>
          <p:cNvPr id="4" name="Picture 5">
            <a:extLst>
              <a:ext uri="{FF2B5EF4-FFF2-40B4-BE49-F238E27FC236}">
                <a16:creationId xmlns:a16="http://schemas.microsoft.com/office/drawing/2014/main" id="{395AFB28-5EA4-D291-AC10-354CC2005EF7}"/>
              </a:ext>
            </a:extLst>
          </p:cNvPr>
          <p:cNvPicPr>
            <a:picLocks noChangeAspect="1"/>
          </p:cNvPicPr>
          <p:nvPr/>
        </p:nvPicPr>
        <p:blipFill>
          <a:blip r:embed="rId2"/>
          <a:stretch>
            <a:fillRect/>
          </a:stretch>
        </p:blipFill>
        <p:spPr>
          <a:xfrm>
            <a:off x="1684081" y="3063749"/>
            <a:ext cx="5775837" cy="3041812"/>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5" name="Title 4">
            <a:extLst>
              <a:ext uri="{FF2B5EF4-FFF2-40B4-BE49-F238E27FC236}">
                <a16:creationId xmlns:a16="http://schemas.microsoft.com/office/drawing/2014/main" id="{715EDBB4-2A2F-6B7A-865C-543C2E7FB3B5}"/>
              </a:ext>
            </a:extLst>
          </p:cNvPr>
          <p:cNvSpPr txBox="1">
            <a:spLocks/>
          </p:cNvSpPr>
          <p:nvPr/>
        </p:nvSpPr>
        <p:spPr bwMode="auto">
          <a:xfrm>
            <a:off x="457200" y="304800"/>
            <a:ext cx="8229600" cy="760520"/>
          </a:xfrm>
          <a:prstGeom prst="rect">
            <a:avLst/>
          </a:prstGeom>
          <a:solidFill>
            <a:srgbClr val="0079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anklin Gothic Book" panose="020B0503020102020204" pitchFamily="34" charset="0"/>
              </a:defRPr>
            </a:lvl2pPr>
            <a:lvl3pPr algn="ctr" rtl="0" eaLnBrk="1" fontAlgn="base" hangingPunct="1">
              <a:spcBef>
                <a:spcPct val="0"/>
              </a:spcBef>
              <a:spcAft>
                <a:spcPct val="0"/>
              </a:spcAft>
              <a:defRPr sz="4400">
                <a:solidFill>
                  <a:schemeClr val="tx1"/>
                </a:solidFill>
                <a:latin typeface="Franklin Gothic Book" panose="020B0503020102020204" pitchFamily="34" charset="0"/>
              </a:defRPr>
            </a:lvl3pPr>
            <a:lvl4pPr algn="ctr" rtl="0" eaLnBrk="1" fontAlgn="base" hangingPunct="1">
              <a:spcBef>
                <a:spcPct val="0"/>
              </a:spcBef>
              <a:spcAft>
                <a:spcPct val="0"/>
              </a:spcAft>
              <a:defRPr sz="4400">
                <a:solidFill>
                  <a:schemeClr val="tx1"/>
                </a:solidFill>
                <a:latin typeface="Franklin Gothic Book" panose="020B0503020102020204" pitchFamily="34" charset="0"/>
              </a:defRPr>
            </a:lvl4pPr>
            <a:lvl5pPr algn="ctr" rtl="0" eaLnBrk="1" fontAlgn="base" hangingPunct="1">
              <a:spcBef>
                <a:spcPct val="0"/>
              </a:spcBef>
              <a:spcAft>
                <a:spcPct val="0"/>
              </a:spcAft>
              <a:defRPr sz="4400">
                <a:solidFill>
                  <a:schemeClr val="tx1"/>
                </a:solidFill>
                <a:latin typeface="Franklin Gothic Book" panose="020B0503020102020204" pitchFamily="34" charset="0"/>
              </a:defRPr>
            </a:lvl5pPr>
            <a:lvl6pPr marL="457200" algn="ctr" rtl="0" eaLnBrk="1" fontAlgn="base" hangingPunct="1">
              <a:spcBef>
                <a:spcPct val="0"/>
              </a:spcBef>
              <a:spcAft>
                <a:spcPct val="0"/>
              </a:spcAft>
              <a:defRPr sz="4400">
                <a:solidFill>
                  <a:schemeClr val="tx1"/>
                </a:solidFill>
                <a:latin typeface="Franklin Gothic Book" panose="020B0503020102020204" pitchFamily="34" charset="0"/>
              </a:defRPr>
            </a:lvl6pPr>
            <a:lvl7pPr marL="914400" algn="ctr" rtl="0" eaLnBrk="1" fontAlgn="base" hangingPunct="1">
              <a:spcBef>
                <a:spcPct val="0"/>
              </a:spcBef>
              <a:spcAft>
                <a:spcPct val="0"/>
              </a:spcAft>
              <a:defRPr sz="4400">
                <a:solidFill>
                  <a:schemeClr val="tx1"/>
                </a:solidFill>
                <a:latin typeface="Franklin Gothic Book" panose="020B0503020102020204" pitchFamily="34" charset="0"/>
              </a:defRPr>
            </a:lvl7pPr>
            <a:lvl8pPr marL="1371600" algn="ctr" rtl="0" eaLnBrk="1" fontAlgn="base" hangingPunct="1">
              <a:spcBef>
                <a:spcPct val="0"/>
              </a:spcBef>
              <a:spcAft>
                <a:spcPct val="0"/>
              </a:spcAft>
              <a:defRPr sz="4400">
                <a:solidFill>
                  <a:schemeClr val="tx1"/>
                </a:solidFill>
                <a:latin typeface="Franklin Gothic Book" panose="020B0503020102020204" pitchFamily="34" charset="0"/>
              </a:defRPr>
            </a:lvl8pPr>
            <a:lvl9pPr marL="1828800" algn="ctr" rtl="0" eaLnBrk="1" fontAlgn="base" hangingPunct="1">
              <a:spcBef>
                <a:spcPct val="0"/>
              </a:spcBef>
              <a:spcAft>
                <a:spcPct val="0"/>
              </a:spcAft>
              <a:defRPr sz="4400">
                <a:solidFill>
                  <a:schemeClr val="tx1"/>
                </a:solidFill>
                <a:latin typeface="Franklin Gothic Book" panose="020B0503020102020204" pitchFamily="34" charset="0"/>
              </a:defRPr>
            </a:lvl9pPr>
          </a:lstStyle>
          <a:p>
            <a:pPr algn="l"/>
            <a:r>
              <a:rPr lang="en-US" sz="4000" dirty="0">
                <a:solidFill>
                  <a:schemeClr val="bg1"/>
                </a:solidFill>
                <a:latin typeface="Franklin Gothic Demi Cond" panose="020B0706030402020204" pitchFamily="34" charset="0"/>
              </a:rPr>
              <a:t>Quick Class Upload</a:t>
            </a:r>
          </a:p>
        </p:txBody>
      </p:sp>
      <p:sp>
        <p:nvSpPr>
          <p:cNvPr id="6" name="TextBox 5">
            <a:extLst>
              <a:ext uri="{FF2B5EF4-FFF2-40B4-BE49-F238E27FC236}">
                <a16:creationId xmlns:a16="http://schemas.microsoft.com/office/drawing/2014/main" id="{781A6B6F-4740-29AE-EA2B-84AF6F22130F}"/>
              </a:ext>
            </a:extLst>
          </p:cNvPr>
          <p:cNvSpPr txBox="1"/>
          <p:nvPr/>
        </p:nvSpPr>
        <p:spPr>
          <a:xfrm>
            <a:off x="457200" y="1065320"/>
            <a:ext cx="8229600" cy="461665"/>
          </a:xfrm>
          <a:prstGeom prst="rect">
            <a:avLst/>
          </a:prstGeom>
          <a:noFill/>
        </p:spPr>
        <p:txBody>
          <a:bodyPr wrap="square" rtlCol="0">
            <a:spAutoFit/>
          </a:bodyPr>
          <a:lstStyle/>
          <a:p>
            <a:r>
              <a:rPr lang="en-US" sz="2400" b="1" dirty="0">
                <a:latin typeface="Franklin Gothic Book" panose="020B0503020102020204" pitchFamily="34" charset="0"/>
              </a:rPr>
              <a:t>Step 2: </a:t>
            </a:r>
            <a:r>
              <a:rPr lang="en-US" sz="2400" dirty="0">
                <a:latin typeface="Franklin Gothic Book" panose="020B0503020102020204" pitchFamily="34" charset="0"/>
              </a:rPr>
              <a:t>Populate the Roster File</a:t>
            </a:r>
          </a:p>
        </p:txBody>
      </p:sp>
    </p:spTree>
    <p:extLst>
      <p:ext uri="{BB962C8B-B14F-4D97-AF65-F5344CB8AC3E}">
        <p14:creationId xmlns:p14="http://schemas.microsoft.com/office/powerpoint/2010/main" val="202097978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E45B2CF-23C4-1E2D-E2C5-F5773814AF9A}"/>
              </a:ext>
            </a:extLst>
          </p:cNvPr>
          <p:cNvSpPr txBox="1"/>
          <p:nvPr/>
        </p:nvSpPr>
        <p:spPr>
          <a:xfrm>
            <a:off x="457200" y="1737360"/>
            <a:ext cx="8229599"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marR="0" lvl="0" indent="-285750" algn="l" defTabSz="914400" rtl="0" eaLnBrk="1" fontAlgn="base" latinLnBrk="0" hangingPunct="1">
              <a:lnSpc>
                <a:spcPct val="100000"/>
              </a:lnSpc>
              <a:spcBef>
                <a:spcPct val="0"/>
              </a:spcBef>
              <a:spcAft>
                <a:spcPct val="0"/>
              </a:spcAft>
              <a:buClrTx/>
              <a:buSzTx/>
              <a:buFont typeface="Arial"/>
              <a:buChar char="•"/>
              <a:tabLst/>
              <a:defRPr/>
            </a:pPr>
            <a:r>
              <a:rPr kumimoji="0" lang="en-US" b="0" i="0" u="none" strike="noStrike" kern="1200" cap="none" spc="0" normalizeH="0" baseline="0" noProof="0" dirty="0">
                <a:ln>
                  <a:noFill/>
                </a:ln>
                <a:solidFill>
                  <a:prstClr val="black"/>
                </a:solidFill>
                <a:effectLst/>
                <a:uLnTx/>
                <a:uFillTx/>
                <a:latin typeface="Franklin Gothic Book" panose="020B0503020102020204" pitchFamily="34" charset="0"/>
                <a:cs typeface="Arial"/>
              </a:rPr>
              <a:t>Upload the modified roster file back into ADAM</a:t>
            </a:r>
          </a:p>
          <a:p>
            <a:pPr marL="285750" marR="0" lvl="0" indent="-285750" algn="l" defTabSz="914400" rtl="0" eaLnBrk="1" fontAlgn="base" latinLnBrk="0" hangingPunct="1">
              <a:lnSpc>
                <a:spcPct val="100000"/>
              </a:lnSpc>
              <a:spcBef>
                <a:spcPct val="0"/>
              </a:spcBef>
              <a:spcAft>
                <a:spcPct val="0"/>
              </a:spcAft>
              <a:buClrTx/>
              <a:buSzTx/>
              <a:buFont typeface="Arial"/>
              <a:buChar char="•"/>
              <a:tabLst/>
              <a:defRPr/>
            </a:pPr>
            <a:r>
              <a:rPr kumimoji="0" lang="en-US" b="0" i="0" u="none" strike="noStrike" kern="1200" cap="none" spc="0" normalizeH="0" baseline="0" noProof="0" dirty="0">
                <a:ln>
                  <a:noFill/>
                </a:ln>
                <a:solidFill>
                  <a:prstClr val="black"/>
                </a:solidFill>
                <a:effectLst/>
                <a:uLnTx/>
                <a:uFillTx/>
                <a:latin typeface="Franklin Gothic Book" panose="020B0503020102020204" pitchFamily="34" charset="0"/>
                <a:cs typeface="Arial"/>
              </a:rPr>
              <a:t>Click the OK button to save the upload.</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Arial" panose="020B0604020202020204" pitchFamily="34" charset="0"/>
            </a:endParaRPr>
          </a:p>
        </p:txBody>
      </p:sp>
      <p:sp>
        <p:nvSpPr>
          <p:cNvPr id="4" name="TextBox 3">
            <a:extLst>
              <a:ext uri="{FF2B5EF4-FFF2-40B4-BE49-F238E27FC236}">
                <a16:creationId xmlns:a16="http://schemas.microsoft.com/office/drawing/2014/main" id="{08EBFA49-47F2-58E9-6AF5-71564EBDF086}"/>
              </a:ext>
            </a:extLst>
          </p:cNvPr>
          <p:cNvSpPr txBox="1"/>
          <p:nvPr/>
        </p:nvSpPr>
        <p:spPr>
          <a:xfrm>
            <a:off x="1982754" y="3359020"/>
            <a:ext cx="6041571" cy="219269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alatino Linotype" panose="02040502050505030304" pitchFamily="18" charset="0"/>
              <a:ea typeface="+mn-ea"/>
              <a:cs typeface="Arial" panose="020B0604020202020204" pitchFamily="34" charset="0"/>
            </a:endParaRPr>
          </a:p>
        </p:txBody>
      </p:sp>
      <p:pic>
        <p:nvPicPr>
          <p:cNvPr id="5" name="Picture 5" descr="A picture containing application&#10;&#10;Description automatically generated">
            <a:extLst>
              <a:ext uri="{FF2B5EF4-FFF2-40B4-BE49-F238E27FC236}">
                <a16:creationId xmlns:a16="http://schemas.microsoft.com/office/drawing/2014/main" id="{08DA8018-7702-BF18-EF12-C856FA9B20B6}"/>
              </a:ext>
            </a:extLst>
          </p:cNvPr>
          <p:cNvPicPr>
            <a:picLocks noChangeAspect="1"/>
          </p:cNvPicPr>
          <p:nvPr/>
        </p:nvPicPr>
        <p:blipFill>
          <a:blip r:embed="rId3"/>
          <a:stretch>
            <a:fillRect/>
          </a:stretch>
        </p:blipFill>
        <p:spPr>
          <a:xfrm>
            <a:off x="1360383" y="2864407"/>
            <a:ext cx="6423231" cy="1561065"/>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6" name="TextBox 5">
            <a:extLst>
              <a:ext uri="{FF2B5EF4-FFF2-40B4-BE49-F238E27FC236}">
                <a16:creationId xmlns:a16="http://schemas.microsoft.com/office/drawing/2014/main" id="{A4B9F5B3-F0A2-5527-8AFE-D34671F7927C}"/>
              </a:ext>
            </a:extLst>
          </p:cNvPr>
          <p:cNvSpPr txBox="1"/>
          <p:nvPr/>
        </p:nvSpPr>
        <p:spPr>
          <a:xfrm>
            <a:off x="1111468" y="5242033"/>
            <a:ext cx="664516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alatino Linotype"/>
              <a:ea typeface="+mn-ea"/>
              <a:cs typeface="Arial"/>
            </a:endParaRPr>
          </a:p>
        </p:txBody>
      </p:sp>
      <p:sp>
        <p:nvSpPr>
          <p:cNvPr id="8" name="Title 4">
            <a:extLst>
              <a:ext uri="{FF2B5EF4-FFF2-40B4-BE49-F238E27FC236}">
                <a16:creationId xmlns:a16="http://schemas.microsoft.com/office/drawing/2014/main" id="{47D7BB68-D399-441C-F0E5-387B584A9F68}"/>
              </a:ext>
            </a:extLst>
          </p:cNvPr>
          <p:cNvSpPr txBox="1">
            <a:spLocks/>
          </p:cNvSpPr>
          <p:nvPr/>
        </p:nvSpPr>
        <p:spPr bwMode="auto">
          <a:xfrm>
            <a:off x="457200" y="304800"/>
            <a:ext cx="8229600" cy="760520"/>
          </a:xfrm>
          <a:prstGeom prst="rect">
            <a:avLst/>
          </a:prstGeom>
          <a:solidFill>
            <a:srgbClr val="0079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anklin Gothic Book" panose="020B0503020102020204" pitchFamily="34" charset="0"/>
              </a:defRPr>
            </a:lvl2pPr>
            <a:lvl3pPr algn="ctr" rtl="0" eaLnBrk="1" fontAlgn="base" hangingPunct="1">
              <a:spcBef>
                <a:spcPct val="0"/>
              </a:spcBef>
              <a:spcAft>
                <a:spcPct val="0"/>
              </a:spcAft>
              <a:defRPr sz="4400">
                <a:solidFill>
                  <a:schemeClr val="tx1"/>
                </a:solidFill>
                <a:latin typeface="Franklin Gothic Book" panose="020B0503020102020204" pitchFamily="34" charset="0"/>
              </a:defRPr>
            </a:lvl3pPr>
            <a:lvl4pPr algn="ctr" rtl="0" eaLnBrk="1" fontAlgn="base" hangingPunct="1">
              <a:spcBef>
                <a:spcPct val="0"/>
              </a:spcBef>
              <a:spcAft>
                <a:spcPct val="0"/>
              </a:spcAft>
              <a:defRPr sz="4400">
                <a:solidFill>
                  <a:schemeClr val="tx1"/>
                </a:solidFill>
                <a:latin typeface="Franklin Gothic Book" panose="020B0503020102020204" pitchFamily="34" charset="0"/>
              </a:defRPr>
            </a:lvl4pPr>
            <a:lvl5pPr algn="ctr" rtl="0" eaLnBrk="1" fontAlgn="base" hangingPunct="1">
              <a:spcBef>
                <a:spcPct val="0"/>
              </a:spcBef>
              <a:spcAft>
                <a:spcPct val="0"/>
              </a:spcAft>
              <a:defRPr sz="4400">
                <a:solidFill>
                  <a:schemeClr val="tx1"/>
                </a:solidFill>
                <a:latin typeface="Franklin Gothic Book" panose="020B0503020102020204" pitchFamily="34" charset="0"/>
              </a:defRPr>
            </a:lvl5pPr>
            <a:lvl6pPr marL="457200" algn="ctr" rtl="0" eaLnBrk="1" fontAlgn="base" hangingPunct="1">
              <a:spcBef>
                <a:spcPct val="0"/>
              </a:spcBef>
              <a:spcAft>
                <a:spcPct val="0"/>
              </a:spcAft>
              <a:defRPr sz="4400">
                <a:solidFill>
                  <a:schemeClr val="tx1"/>
                </a:solidFill>
                <a:latin typeface="Franklin Gothic Book" panose="020B0503020102020204" pitchFamily="34" charset="0"/>
              </a:defRPr>
            </a:lvl6pPr>
            <a:lvl7pPr marL="914400" algn="ctr" rtl="0" eaLnBrk="1" fontAlgn="base" hangingPunct="1">
              <a:spcBef>
                <a:spcPct val="0"/>
              </a:spcBef>
              <a:spcAft>
                <a:spcPct val="0"/>
              </a:spcAft>
              <a:defRPr sz="4400">
                <a:solidFill>
                  <a:schemeClr val="tx1"/>
                </a:solidFill>
                <a:latin typeface="Franklin Gothic Book" panose="020B0503020102020204" pitchFamily="34" charset="0"/>
              </a:defRPr>
            </a:lvl7pPr>
            <a:lvl8pPr marL="1371600" algn="ctr" rtl="0" eaLnBrk="1" fontAlgn="base" hangingPunct="1">
              <a:spcBef>
                <a:spcPct val="0"/>
              </a:spcBef>
              <a:spcAft>
                <a:spcPct val="0"/>
              </a:spcAft>
              <a:defRPr sz="4400">
                <a:solidFill>
                  <a:schemeClr val="tx1"/>
                </a:solidFill>
                <a:latin typeface="Franklin Gothic Book" panose="020B0503020102020204" pitchFamily="34" charset="0"/>
              </a:defRPr>
            </a:lvl8pPr>
            <a:lvl9pPr marL="1828800" algn="ctr" rtl="0" eaLnBrk="1" fontAlgn="base" hangingPunct="1">
              <a:spcBef>
                <a:spcPct val="0"/>
              </a:spcBef>
              <a:spcAft>
                <a:spcPct val="0"/>
              </a:spcAft>
              <a:defRPr sz="4400">
                <a:solidFill>
                  <a:schemeClr val="tx1"/>
                </a:solidFill>
                <a:latin typeface="Franklin Gothic Book" panose="020B0503020102020204" pitchFamily="34" charset="0"/>
              </a:defRPr>
            </a:lvl9pPr>
          </a:lstStyle>
          <a:p>
            <a:pPr algn="l"/>
            <a:r>
              <a:rPr lang="en-US" sz="4000" dirty="0">
                <a:solidFill>
                  <a:schemeClr val="bg1"/>
                </a:solidFill>
                <a:latin typeface="Franklin Gothic Demi Cond" panose="020B0706030402020204" pitchFamily="34" charset="0"/>
              </a:rPr>
              <a:t>Quick Class Upload</a:t>
            </a:r>
          </a:p>
        </p:txBody>
      </p:sp>
      <p:sp>
        <p:nvSpPr>
          <p:cNvPr id="9" name="TextBox 8">
            <a:extLst>
              <a:ext uri="{FF2B5EF4-FFF2-40B4-BE49-F238E27FC236}">
                <a16:creationId xmlns:a16="http://schemas.microsoft.com/office/drawing/2014/main" id="{DC493580-943C-3BD4-8D61-A61E77347E77}"/>
              </a:ext>
            </a:extLst>
          </p:cNvPr>
          <p:cNvSpPr txBox="1"/>
          <p:nvPr/>
        </p:nvSpPr>
        <p:spPr>
          <a:xfrm>
            <a:off x="457200" y="1065320"/>
            <a:ext cx="8229600" cy="461665"/>
          </a:xfrm>
          <a:prstGeom prst="rect">
            <a:avLst/>
          </a:prstGeom>
          <a:noFill/>
        </p:spPr>
        <p:txBody>
          <a:bodyPr wrap="square" rtlCol="0">
            <a:spAutoFit/>
          </a:bodyPr>
          <a:lstStyle/>
          <a:p>
            <a:r>
              <a:rPr lang="en-US" sz="2400" b="1" dirty="0">
                <a:latin typeface="Franklin Gothic Book" panose="020B0503020102020204" pitchFamily="34" charset="0"/>
              </a:rPr>
              <a:t>Step 3: </a:t>
            </a:r>
            <a:r>
              <a:rPr lang="en-US" sz="2400" dirty="0">
                <a:latin typeface="Franklin Gothic Book" panose="020B0503020102020204" pitchFamily="34" charset="0"/>
              </a:rPr>
              <a:t>Upload the Roster File</a:t>
            </a:r>
          </a:p>
        </p:txBody>
      </p:sp>
    </p:spTree>
    <p:extLst>
      <p:ext uri="{BB962C8B-B14F-4D97-AF65-F5344CB8AC3E}">
        <p14:creationId xmlns:p14="http://schemas.microsoft.com/office/powerpoint/2010/main" val="149164723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E4C3907-9DE9-5A00-AC4F-E06A2EF52DF8}"/>
              </a:ext>
            </a:extLst>
          </p:cNvPr>
          <p:cNvSpPr txBox="1"/>
          <p:nvPr/>
        </p:nvSpPr>
        <p:spPr>
          <a:xfrm>
            <a:off x="457200" y="1325880"/>
            <a:ext cx="822960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defRPr/>
            </a:pPr>
            <a:r>
              <a:rPr lang="en-US" dirty="0">
                <a:solidFill>
                  <a:prstClr val="black"/>
                </a:solidFill>
                <a:latin typeface="Franklin Gothic Book" panose="020B0503020102020204" pitchFamily="34" charset="0"/>
                <a:cs typeface="Arial"/>
              </a:rPr>
              <a:t>This naming convention should help you identify these students and classes</a:t>
            </a:r>
          </a:p>
          <a:p>
            <a:pPr marL="285750" indent="-285750">
              <a:buFont typeface="Arial"/>
              <a:buChar char="•"/>
              <a:defRPr/>
            </a:pPr>
            <a:r>
              <a:rPr lang="en-US" dirty="0">
                <a:solidFill>
                  <a:prstClr val="black"/>
                </a:solidFill>
                <a:latin typeface="Franklin Gothic Book" panose="020B0503020102020204" pitchFamily="34" charset="0"/>
                <a:cs typeface="Arial"/>
              </a:rPr>
              <a:t>Should be meaningful for the Proctor</a:t>
            </a:r>
          </a:p>
          <a:p>
            <a:pPr marL="285750" indent="-285750">
              <a:buFont typeface="Arial"/>
              <a:buChar char="•"/>
              <a:defRPr/>
            </a:pPr>
            <a:r>
              <a:rPr lang="en-US" dirty="0">
                <a:solidFill>
                  <a:prstClr val="black"/>
                </a:solidFill>
                <a:latin typeface="Franklin Gothic Book" panose="020B0503020102020204" pitchFamily="34" charset="0"/>
                <a:cs typeface="Arial"/>
              </a:rPr>
              <a:t>Consider Subject, Grade, School, Teacher Name, Class Period, Time</a:t>
            </a:r>
          </a:p>
          <a:p>
            <a:pPr marL="285750" indent="-285750">
              <a:buFont typeface="Arial"/>
              <a:buChar char="•"/>
              <a:defRPr/>
            </a:pPr>
            <a:r>
              <a:rPr lang="en-US" dirty="0">
                <a:solidFill>
                  <a:prstClr val="black"/>
                </a:solidFill>
                <a:latin typeface="Franklin Gothic Book" panose="020B0503020102020204" pitchFamily="34" charset="0"/>
                <a:cs typeface="Arial"/>
              </a:rPr>
              <a:t>Example:   ELA Grade 3 Lyman James Period-2 10am</a:t>
            </a:r>
          </a:p>
        </p:txBody>
      </p:sp>
      <p:sp>
        <p:nvSpPr>
          <p:cNvPr id="4" name="Title 4">
            <a:extLst>
              <a:ext uri="{FF2B5EF4-FFF2-40B4-BE49-F238E27FC236}">
                <a16:creationId xmlns:a16="http://schemas.microsoft.com/office/drawing/2014/main" id="{CD6F1078-12C6-46C5-6F14-FE86A1ADC7DA}"/>
              </a:ext>
            </a:extLst>
          </p:cNvPr>
          <p:cNvSpPr txBox="1">
            <a:spLocks/>
          </p:cNvSpPr>
          <p:nvPr/>
        </p:nvSpPr>
        <p:spPr bwMode="auto">
          <a:xfrm>
            <a:off x="457200" y="304800"/>
            <a:ext cx="8229600" cy="760520"/>
          </a:xfrm>
          <a:prstGeom prst="rect">
            <a:avLst/>
          </a:prstGeom>
          <a:solidFill>
            <a:srgbClr val="0079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anklin Gothic Book" panose="020B0503020102020204" pitchFamily="34" charset="0"/>
              </a:defRPr>
            </a:lvl2pPr>
            <a:lvl3pPr algn="ctr" rtl="0" eaLnBrk="1" fontAlgn="base" hangingPunct="1">
              <a:spcBef>
                <a:spcPct val="0"/>
              </a:spcBef>
              <a:spcAft>
                <a:spcPct val="0"/>
              </a:spcAft>
              <a:defRPr sz="4400">
                <a:solidFill>
                  <a:schemeClr val="tx1"/>
                </a:solidFill>
                <a:latin typeface="Franklin Gothic Book" panose="020B0503020102020204" pitchFamily="34" charset="0"/>
              </a:defRPr>
            </a:lvl3pPr>
            <a:lvl4pPr algn="ctr" rtl="0" eaLnBrk="1" fontAlgn="base" hangingPunct="1">
              <a:spcBef>
                <a:spcPct val="0"/>
              </a:spcBef>
              <a:spcAft>
                <a:spcPct val="0"/>
              </a:spcAft>
              <a:defRPr sz="4400">
                <a:solidFill>
                  <a:schemeClr val="tx1"/>
                </a:solidFill>
                <a:latin typeface="Franklin Gothic Book" panose="020B0503020102020204" pitchFamily="34" charset="0"/>
              </a:defRPr>
            </a:lvl4pPr>
            <a:lvl5pPr algn="ctr" rtl="0" eaLnBrk="1" fontAlgn="base" hangingPunct="1">
              <a:spcBef>
                <a:spcPct val="0"/>
              </a:spcBef>
              <a:spcAft>
                <a:spcPct val="0"/>
              </a:spcAft>
              <a:defRPr sz="4400">
                <a:solidFill>
                  <a:schemeClr val="tx1"/>
                </a:solidFill>
                <a:latin typeface="Franklin Gothic Book" panose="020B0503020102020204" pitchFamily="34" charset="0"/>
              </a:defRPr>
            </a:lvl5pPr>
            <a:lvl6pPr marL="457200" algn="ctr" rtl="0" eaLnBrk="1" fontAlgn="base" hangingPunct="1">
              <a:spcBef>
                <a:spcPct val="0"/>
              </a:spcBef>
              <a:spcAft>
                <a:spcPct val="0"/>
              </a:spcAft>
              <a:defRPr sz="4400">
                <a:solidFill>
                  <a:schemeClr val="tx1"/>
                </a:solidFill>
                <a:latin typeface="Franklin Gothic Book" panose="020B0503020102020204" pitchFamily="34" charset="0"/>
              </a:defRPr>
            </a:lvl6pPr>
            <a:lvl7pPr marL="914400" algn="ctr" rtl="0" eaLnBrk="1" fontAlgn="base" hangingPunct="1">
              <a:spcBef>
                <a:spcPct val="0"/>
              </a:spcBef>
              <a:spcAft>
                <a:spcPct val="0"/>
              </a:spcAft>
              <a:defRPr sz="4400">
                <a:solidFill>
                  <a:schemeClr val="tx1"/>
                </a:solidFill>
                <a:latin typeface="Franklin Gothic Book" panose="020B0503020102020204" pitchFamily="34" charset="0"/>
              </a:defRPr>
            </a:lvl7pPr>
            <a:lvl8pPr marL="1371600" algn="ctr" rtl="0" eaLnBrk="1" fontAlgn="base" hangingPunct="1">
              <a:spcBef>
                <a:spcPct val="0"/>
              </a:spcBef>
              <a:spcAft>
                <a:spcPct val="0"/>
              </a:spcAft>
              <a:defRPr sz="4400">
                <a:solidFill>
                  <a:schemeClr val="tx1"/>
                </a:solidFill>
                <a:latin typeface="Franklin Gothic Book" panose="020B0503020102020204" pitchFamily="34" charset="0"/>
              </a:defRPr>
            </a:lvl8pPr>
            <a:lvl9pPr marL="1828800" algn="ctr" rtl="0" eaLnBrk="1" fontAlgn="base" hangingPunct="1">
              <a:spcBef>
                <a:spcPct val="0"/>
              </a:spcBef>
              <a:spcAft>
                <a:spcPct val="0"/>
              </a:spcAft>
              <a:defRPr sz="4400">
                <a:solidFill>
                  <a:schemeClr val="tx1"/>
                </a:solidFill>
                <a:latin typeface="Franklin Gothic Book" panose="020B0503020102020204" pitchFamily="34" charset="0"/>
              </a:defRPr>
            </a:lvl9pPr>
          </a:lstStyle>
          <a:p>
            <a:pPr algn="l"/>
            <a:r>
              <a:rPr lang="en-US" sz="4000" dirty="0">
                <a:solidFill>
                  <a:schemeClr val="bg1"/>
                </a:solidFill>
                <a:latin typeface="Franklin Gothic Demi Cond" panose="020B0706030402020204" pitchFamily="34" charset="0"/>
              </a:rPr>
              <a:t>Class Naming Convention</a:t>
            </a:r>
          </a:p>
        </p:txBody>
      </p:sp>
    </p:spTree>
    <p:extLst>
      <p:ext uri="{BB962C8B-B14F-4D97-AF65-F5344CB8AC3E}">
        <p14:creationId xmlns:p14="http://schemas.microsoft.com/office/powerpoint/2010/main" val="166268403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Table&#10;&#10;Description automatically generated">
            <a:extLst>
              <a:ext uri="{FF2B5EF4-FFF2-40B4-BE49-F238E27FC236}">
                <a16:creationId xmlns:a16="http://schemas.microsoft.com/office/drawing/2014/main" id="{83719233-8FEF-14F6-69B2-CC380F53FA94}"/>
              </a:ext>
            </a:extLst>
          </p:cNvPr>
          <p:cNvPicPr>
            <a:picLocks noGrp="1" noChangeAspect="1"/>
          </p:cNvPicPr>
          <p:nvPr>
            <p:ph sz="quarter" idx="10"/>
          </p:nvPr>
        </p:nvPicPr>
        <p:blipFill rotWithShape="1">
          <a:blip r:embed="rId2"/>
          <a:srcRect l="649" t="1978" r="884" b="3626"/>
          <a:stretch/>
        </p:blipFill>
        <p:spPr>
          <a:xfrm>
            <a:off x="825624" y="1908699"/>
            <a:ext cx="7474998" cy="3515557"/>
          </a:xfrm>
          <a:ln>
            <a:solidFill>
              <a:schemeClr val="bg1">
                <a:lumMod val="75000"/>
              </a:schemeClr>
            </a:solidFill>
          </a:ln>
          <a:effectLst>
            <a:outerShdw blurRad="50800" dist="38100" dir="2700000" algn="tl" rotWithShape="0">
              <a:prstClr val="black">
                <a:alpha val="40000"/>
              </a:prstClr>
            </a:outerShdw>
          </a:effectLst>
        </p:spPr>
      </p:pic>
      <p:sp>
        <p:nvSpPr>
          <p:cNvPr id="5" name="Title 4">
            <a:extLst>
              <a:ext uri="{FF2B5EF4-FFF2-40B4-BE49-F238E27FC236}">
                <a16:creationId xmlns:a16="http://schemas.microsoft.com/office/drawing/2014/main" id="{CE1218C8-D6A6-49E4-B11E-3869F79F60C8}"/>
              </a:ext>
            </a:extLst>
          </p:cNvPr>
          <p:cNvSpPr txBox="1">
            <a:spLocks/>
          </p:cNvSpPr>
          <p:nvPr/>
        </p:nvSpPr>
        <p:spPr bwMode="auto">
          <a:xfrm>
            <a:off x="457200" y="304800"/>
            <a:ext cx="8229600" cy="760520"/>
          </a:xfrm>
          <a:prstGeom prst="rect">
            <a:avLst/>
          </a:prstGeom>
          <a:solidFill>
            <a:srgbClr val="0079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anklin Gothic Book" panose="020B0503020102020204" pitchFamily="34" charset="0"/>
              </a:defRPr>
            </a:lvl2pPr>
            <a:lvl3pPr algn="ctr" rtl="0" eaLnBrk="1" fontAlgn="base" hangingPunct="1">
              <a:spcBef>
                <a:spcPct val="0"/>
              </a:spcBef>
              <a:spcAft>
                <a:spcPct val="0"/>
              </a:spcAft>
              <a:defRPr sz="4400">
                <a:solidFill>
                  <a:schemeClr val="tx1"/>
                </a:solidFill>
                <a:latin typeface="Franklin Gothic Book" panose="020B0503020102020204" pitchFamily="34" charset="0"/>
              </a:defRPr>
            </a:lvl3pPr>
            <a:lvl4pPr algn="ctr" rtl="0" eaLnBrk="1" fontAlgn="base" hangingPunct="1">
              <a:spcBef>
                <a:spcPct val="0"/>
              </a:spcBef>
              <a:spcAft>
                <a:spcPct val="0"/>
              </a:spcAft>
              <a:defRPr sz="4400">
                <a:solidFill>
                  <a:schemeClr val="tx1"/>
                </a:solidFill>
                <a:latin typeface="Franklin Gothic Book" panose="020B0503020102020204" pitchFamily="34" charset="0"/>
              </a:defRPr>
            </a:lvl4pPr>
            <a:lvl5pPr algn="ctr" rtl="0" eaLnBrk="1" fontAlgn="base" hangingPunct="1">
              <a:spcBef>
                <a:spcPct val="0"/>
              </a:spcBef>
              <a:spcAft>
                <a:spcPct val="0"/>
              </a:spcAft>
              <a:defRPr sz="4400">
                <a:solidFill>
                  <a:schemeClr val="tx1"/>
                </a:solidFill>
                <a:latin typeface="Franklin Gothic Book" panose="020B0503020102020204" pitchFamily="34" charset="0"/>
              </a:defRPr>
            </a:lvl5pPr>
            <a:lvl6pPr marL="457200" algn="ctr" rtl="0" eaLnBrk="1" fontAlgn="base" hangingPunct="1">
              <a:spcBef>
                <a:spcPct val="0"/>
              </a:spcBef>
              <a:spcAft>
                <a:spcPct val="0"/>
              </a:spcAft>
              <a:defRPr sz="4400">
                <a:solidFill>
                  <a:schemeClr val="tx1"/>
                </a:solidFill>
                <a:latin typeface="Franklin Gothic Book" panose="020B0503020102020204" pitchFamily="34" charset="0"/>
              </a:defRPr>
            </a:lvl6pPr>
            <a:lvl7pPr marL="914400" algn="ctr" rtl="0" eaLnBrk="1" fontAlgn="base" hangingPunct="1">
              <a:spcBef>
                <a:spcPct val="0"/>
              </a:spcBef>
              <a:spcAft>
                <a:spcPct val="0"/>
              </a:spcAft>
              <a:defRPr sz="4400">
                <a:solidFill>
                  <a:schemeClr val="tx1"/>
                </a:solidFill>
                <a:latin typeface="Franklin Gothic Book" panose="020B0503020102020204" pitchFamily="34" charset="0"/>
              </a:defRPr>
            </a:lvl7pPr>
            <a:lvl8pPr marL="1371600" algn="ctr" rtl="0" eaLnBrk="1" fontAlgn="base" hangingPunct="1">
              <a:spcBef>
                <a:spcPct val="0"/>
              </a:spcBef>
              <a:spcAft>
                <a:spcPct val="0"/>
              </a:spcAft>
              <a:defRPr sz="4400">
                <a:solidFill>
                  <a:schemeClr val="tx1"/>
                </a:solidFill>
                <a:latin typeface="Franklin Gothic Book" panose="020B0503020102020204" pitchFamily="34" charset="0"/>
              </a:defRPr>
            </a:lvl8pPr>
            <a:lvl9pPr marL="1828800" algn="ctr" rtl="0" eaLnBrk="1" fontAlgn="base" hangingPunct="1">
              <a:spcBef>
                <a:spcPct val="0"/>
              </a:spcBef>
              <a:spcAft>
                <a:spcPct val="0"/>
              </a:spcAft>
              <a:defRPr sz="4400">
                <a:solidFill>
                  <a:schemeClr val="tx1"/>
                </a:solidFill>
                <a:latin typeface="Franklin Gothic Book" panose="020B0503020102020204" pitchFamily="34" charset="0"/>
              </a:defRPr>
            </a:lvl9pPr>
          </a:lstStyle>
          <a:p>
            <a:pPr algn="l"/>
            <a:r>
              <a:rPr lang="en-US" sz="4000" dirty="0">
                <a:solidFill>
                  <a:schemeClr val="bg1"/>
                </a:solidFill>
                <a:latin typeface="Franklin Gothic Demi Cond" panose="020B0706030402020204" pitchFamily="34" charset="0"/>
              </a:rPr>
              <a:t>Class Upload Results</a:t>
            </a:r>
          </a:p>
        </p:txBody>
      </p:sp>
    </p:spTree>
    <p:extLst>
      <p:ext uri="{BB962C8B-B14F-4D97-AF65-F5344CB8AC3E}">
        <p14:creationId xmlns:p14="http://schemas.microsoft.com/office/powerpoint/2010/main" val="140852049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4186" y="2346324"/>
            <a:ext cx="3587751" cy="2165352"/>
          </a:xfrm>
        </p:spPr>
        <p:txBody>
          <a:bodyPr/>
          <a:lstStyle/>
          <a:p>
            <a:r>
              <a:rPr lang="en-GB" sz="4400" dirty="0"/>
              <a:t>Creating Additional Educator Accounts</a:t>
            </a:r>
          </a:p>
        </p:txBody>
      </p:sp>
      <p:sp>
        <p:nvSpPr>
          <p:cNvPr id="8" name="Picture Placeholder 7"/>
          <p:cNvSpPr>
            <a:spLocks noGrp="1"/>
          </p:cNvSpPr>
          <p:nvPr>
            <p:ph type="pic" sz="quarter" idx="10"/>
          </p:nvPr>
        </p:nvSpPr>
        <p:spPr>
          <a:xfrm>
            <a:off x="4907359" y="0"/>
            <a:ext cx="4236641" cy="6858000"/>
          </a:xfrm>
        </p:spPr>
        <p:txBody>
          <a:bodyPr/>
          <a:lstStyle/>
          <a:p>
            <a:endParaRPr lang="en-US"/>
          </a:p>
        </p:txBody>
      </p:sp>
      <p:cxnSp>
        <p:nvCxnSpPr>
          <p:cNvPr id="5" name="Straight Connector 4"/>
          <p:cNvCxnSpPr/>
          <p:nvPr/>
        </p:nvCxnSpPr>
        <p:spPr>
          <a:xfrm>
            <a:off x="8465042" y="6504780"/>
            <a:ext cx="0" cy="864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txBox="1">
            <a:spLocks/>
          </p:cNvSpPr>
          <p:nvPr/>
        </p:nvSpPr>
        <p:spPr>
          <a:xfrm>
            <a:off x="8497765" y="6489578"/>
            <a:ext cx="433138" cy="125534"/>
          </a:xfrm>
          <a:prstGeom prst="rect">
            <a:avLst/>
          </a:prstGeom>
        </p:spPr>
        <p:txBody>
          <a:bodyPr vert="horz" lIns="0" tIns="0" rIns="0" bIns="0" rtlCol="0" anchor="ctr" anchorCtr="0"/>
          <a:lstStyle>
            <a:defPPr>
              <a:defRPr lang="en-US"/>
            </a:defPPr>
            <a:lvl1pPr marL="0" algn="l" defTabSz="914400" rtl="0" eaLnBrk="1" latinLnBrk="0" hangingPunct="1">
              <a:defRPr sz="800" b="1" kern="1200">
                <a:solidFill>
                  <a:schemeClr val="tx2"/>
                </a:solidFill>
                <a:latin typeface="+mn-lt"/>
                <a:ea typeface="Lato Light" panose="020F0502020204030203" pitchFamily="34" charset="0"/>
                <a:cs typeface="Lato Light" panose="020F050202020403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DDBE135E-2566-4748-853C-8A3B78F0FB00}" type="slidenum">
              <a:rPr kumimoji="0" lang="en-GB" sz="800" b="1" i="0" u="none" strike="noStrike" kern="1200" cap="none" spc="0" normalizeH="0" baseline="0" noProof="0" smtClean="0">
                <a:ln>
                  <a:noFill/>
                </a:ln>
                <a:solidFill>
                  <a:srgbClr val="00853F"/>
                </a:solidFill>
                <a:effectLst/>
                <a:uLnTx/>
                <a:uFillTx/>
                <a:latin typeface="Palatino Linotype"/>
              </a:rPr>
              <a:pPr marL="0" marR="0" lvl="0" indent="0" algn="l" defTabSz="914400" rtl="0" eaLnBrk="1" fontAlgn="base" latinLnBrk="0" hangingPunct="1">
                <a:lnSpc>
                  <a:spcPct val="100000"/>
                </a:lnSpc>
                <a:spcBef>
                  <a:spcPct val="0"/>
                </a:spcBef>
                <a:spcAft>
                  <a:spcPct val="0"/>
                </a:spcAft>
                <a:buClrTx/>
                <a:buSzTx/>
                <a:buFontTx/>
                <a:buNone/>
                <a:tabLst/>
                <a:defRPr/>
              </a:pPr>
              <a:t>49</a:t>
            </a:fld>
            <a:endParaRPr kumimoji="0" lang="en-GB" sz="800" b="1" i="0" u="none" strike="noStrike" kern="1200" cap="none" spc="0" normalizeH="0" baseline="0" noProof="0">
              <a:ln>
                <a:noFill/>
              </a:ln>
              <a:solidFill>
                <a:srgbClr val="00853F"/>
              </a:solidFill>
              <a:effectLst/>
              <a:uLnTx/>
              <a:uFillTx/>
              <a:latin typeface="Palatino Linotype"/>
            </a:endParaRPr>
          </a:p>
        </p:txBody>
      </p:sp>
      <p:sp>
        <p:nvSpPr>
          <p:cNvPr id="7" name="Text Placeholder 7"/>
          <p:cNvSpPr txBox="1">
            <a:spLocks/>
          </p:cNvSpPr>
          <p:nvPr/>
        </p:nvSpPr>
        <p:spPr>
          <a:xfrm>
            <a:off x="6293644" y="6494370"/>
            <a:ext cx="2135978" cy="116681"/>
          </a:xfrm>
          <a:prstGeom prst="rect">
            <a:avLst/>
          </a:prstGeom>
        </p:spPr>
        <p:txBody>
          <a:bodyPr lIns="0" tIns="0" rIns="0" bIns="0" anchor="b" anchorCtr="0"/>
          <a:lstStyle>
            <a:lvl1pPr marL="0" indent="0" algn="r" defTabSz="914400" rtl="0" eaLnBrk="1" latinLnBrk="0" hangingPunct="1">
              <a:lnSpc>
                <a:spcPct val="100000"/>
              </a:lnSpc>
              <a:spcBef>
                <a:spcPts val="0"/>
              </a:spcBef>
              <a:spcAft>
                <a:spcPts val="0"/>
              </a:spcAft>
              <a:buFont typeface="Arial" pitchFamily="34" charset="0"/>
              <a:buNone/>
              <a:defRPr sz="700" b="1" i="0" kern="1200" spc="20" baseline="0">
                <a:solidFill>
                  <a:schemeClr val="tx2"/>
                </a:solidFill>
                <a:latin typeface="+mn-lt"/>
                <a:ea typeface="Lato Medium" panose="020F0502020204030203" pitchFamily="34" charset="0"/>
                <a:cs typeface="Lato Medium" panose="020F0502020204030203" pitchFamily="34" charset="0"/>
              </a:defRPr>
            </a:lvl1pPr>
            <a:lvl2pPr marL="0" indent="0" algn="l" defTabSz="914400" rtl="0" eaLnBrk="1" latinLnBrk="0" hangingPunct="1">
              <a:lnSpc>
                <a:spcPts val="1300"/>
              </a:lnSpc>
              <a:spcBef>
                <a:spcPts val="0"/>
              </a:spcBef>
              <a:spcAft>
                <a:spcPts val="850"/>
              </a:spcAft>
              <a:buClr>
                <a:schemeClr val="tx1"/>
              </a:buClr>
              <a:buFont typeface="+mj-lt"/>
              <a:buNone/>
              <a:defRPr sz="1200" kern="1200" spc="20" baseline="0">
                <a:solidFill>
                  <a:schemeClr val="bg2"/>
                </a:solidFill>
                <a:latin typeface="+mn-lt"/>
                <a:ea typeface="+mn-ea"/>
                <a:cs typeface="+mn-cs"/>
              </a:defRPr>
            </a:lvl2pPr>
            <a:lvl3pPr marL="144463" indent="-104775" algn="l" defTabSz="914400" rtl="0" eaLnBrk="1" latinLnBrk="0" hangingPunct="1">
              <a:lnSpc>
                <a:spcPts val="1300"/>
              </a:lnSpc>
              <a:spcBef>
                <a:spcPts val="0"/>
              </a:spcBef>
              <a:spcAft>
                <a:spcPts val="850"/>
              </a:spcAft>
              <a:buClr>
                <a:schemeClr val="tx1"/>
              </a:buClr>
              <a:buFont typeface="Arial" pitchFamily="34" charset="0"/>
              <a:buChar char="̶"/>
              <a:defRPr sz="1200" kern="1200" spc="20" baseline="0">
                <a:solidFill>
                  <a:schemeClr val="bg2"/>
                </a:solidFill>
                <a:latin typeface="+mn-lt"/>
                <a:ea typeface="+mn-ea"/>
                <a:cs typeface="+mn-cs"/>
              </a:defRPr>
            </a:lvl3pPr>
            <a:lvl4pPr marL="781050" indent="0" algn="l" defTabSz="914400" rtl="0" eaLnBrk="1" latinLnBrk="0" hangingPunct="1">
              <a:lnSpc>
                <a:spcPts val="1500"/>
              </a:lnSpc>
              <a:spcBef>
                <a:spcPts val="0"/>
              </a:spcBef>
              <a:spcAft>
                <a:spcPts val="850"/>
              </a:spcAft>
              <a:buClr>
                <a:schemeClr val="tx1"/>
              </a:buClr>
              <a:buFont typeface="Arial" pitchFamily="34" charset="0"/>
              <a:buNone/>
              <a:defRPr sz="1200" kern="1200">
                <a:solidFill>
                  <a:schemeClr val="bg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ts val="0"/>
              </a:spcBef>
              <a:spcAft>
                <a:spcPts val="0"/>
              </a:spcAft>
              <a:buClrTx/>
              <a:buSzTx/>
              <a:buFont typeface="Arial" pitchFamily="34" charset="0"/>
              <a:buNone/>
              <a:tabLst/>
              <a:defRPr/>
            </a:pPr>
            <a:r>
              <a:rPr kumimoji="0" lang="en-GB" sz="700" b="1" i="0" u="none" strike="noStrike" kern="1200" cap="none" spc="0" normalizeH="0" baseline="0" noProof="0">
                <a:ln>
                  <a:noFill/>
                </a:ln>
                <a:solidFill>
                  <a:srgbClr val="00853F"/>
                </a:solidFill>
                <a:effectLst/>
                <a:uLnTx/>
                <a:uFillTx/>
                <a:latin typeface="Palatino Linotype"/>
                <a:ea typeface="Lato Medium" panose="020F0502020204030203" pitchFamily="34" charset="0"/>
                <a:cs typeface="Lato Medium" panose="020F0502020204030203" pitchFamily="34" charset="0"/>
              </a:rPr>
              <a:t>Presentation Title Arial Bold 7 </a:t>
            </a:r>
            <a:r>
              <a:rPr kumimoji="0" lang="en-GB" sz="700" b="1" i="0" u="none" strike="noStrike" kern="1200" cap="none" spc="0" normalizeH="0" baseline="0" noProof="0" err="1">
                <a:ln>
                  <a:noFill/>
                </a:ln>
                <a:solidFill>
                  <a:srgbClr val="00853F"/>
                </a:solidFill>
                <a:effectLst/>
                <a:uLnTx/>
                <a:uFillTx/>
                <a:latin typeface="Palatino Linotype"/>
                <a:ea typeface="Lato Medium" panose="020F0502020204030203" pitchFamily="34" charset="0"/>
                <a:cs typeface="Lato Medium" panose="020F0502020204030203" pitchFamily="34" charset="0"/>
              </a:rPr>
              <a:t>pt</a:t>
            </a:r>
            <a:endParaRPr kumimoji="0" lang="en-US" sz="700" b="1" i="0" u="none" strike="noStrike" kern="1200" cap="none" spc="0" normalizeH="0" baseline="0" noProof="0">
              <a:ln>
                <a:noFill/>
              </a:ln>
              <a:solidFill>
                <a:srgbClr val="00853F"/>
              </a:solidFill>
              <a:effectLst/>
              <a:uLnTx/>
              <a:uFillTx/>
              <a:latin typeface="Palatino Linotype"/>
              <a:ea typeface="Lato Medium" panose="020F0502020204030203" pitchFamily="34" charset="0"/>
              <a:cs typeface="Lato Medium" panose="020F0502020204030203" pitchFamily="34" charset="0"/>
            </a:endParaRPr>
          </a:p>
        </p:txBody>
      </p:sp>
      <p:sp>
        <p:nvSpPr>
          <p:cNvPr id="10" name="TextBox 9"/>
          <p:cNvSpPr txBox="1"/>
          <p:nvPr/>
        </p:nvSpPr>
        <p:spPr>
          <a:xfrm>
            <a:off x="6681183" y="161925"/>
            <a:ext cx="2247410" cy="230832"/>
          </a:xfrm>
          <a:prstGeom prst="rect">
            <a:avLst/>
          </a:prstGeom>
          <a:noFill/>
        </p:spPr>
        <p:txBody>
          <a:bodyPr wrap="none" lIns="0" tIns="0" rIns="0" bIns="0" rtlCol="0">
            <a:spAutoFit/>
          </a:bodyPr>
          <a:lstStyle/>
          <a:p>
            <a:pPr marL="0" marR="0" lvl="0" indent="0" algn="r" defTabSz="914400" rtl="0" eaLnBrk="1" fontAlgn="base" latinLnBrk="0" hangingPunct="1">
              <a:lnSpc>
                <a:spcPts val="900"/>
              </a:lnSpc>
              <a:spcBef>
                <a:spcPct val="0"/>
              </a:spcBef>
              <a:spcAft>
                <a:spcPct val="0"/>
              </a:spcAft>
              <a:buClrTx/>
              <a:buSzTx/>
              <a:buFontTx/>
              <a:buNone/>
              <a:tabLst/>
              <a:defRPr/>
            </a:pPr>
            <a:r>
              <a:rPr kumimoji="0" lang="en-GB" sz="700" b="0" i="0" u="none" strike="noStrike" kern="1200" cap="none" spc="0" normalizeH="0" baseline="0" noProof="0">
                <a:ln>
                  <a:noFill/>
                </a:ln>
                <a:solidFill>
                  <a:srgbClr val="000000"/>
                </a:solidFill>
                <a:effectLst/>
                <a:uLnTx/>
                <a:uFillTx/>
                <a:latin typeface="Palatino Linotype" panose="02040502050505030304" pitchFamily="18" charset="0"/>
                <a:ea typeface="+mn-ea"/>
                <a:cs typeface="Arial" panose="020B0604020202020204" pitchFamily="34" charset="0"/>
              </a:rPr>
              <a:t>Image by Photographer's Name (Credit in black type) or </a:t>
            </a:r>
          </a:p>
          <a:p>
            <a:pPr marL="0" marR="0" lvl="0" indent="0" algn="r" defTabSz="914400" rtl="0" eaLnBrk="1" fontAlgn="base" latinLnBrk="0" hangingPunct="1">
              <a:lnSpc>
                <a:spcPts val="900"/>
              </a:lnSpc>
              <a:spcBef>
                <a:spcPct val="0"/>
              </a:spcBef>
              <a:spcAft>
                <a:spcPct val="0"/>
              </a:spcAft>
              <a:buClrTx/>
              <a:buSzTx/>
              <a:buFontTx/>
              <a:buNone/>
              <a:tabLst/>
              <a:defRPr/>
            </a:pPr>
            <a:r>
              <a:rPr kumimoji="0" lang="en-GB" sz="700" b="0" i="0" u="none" strike="noStrike" kern="1200" cap="none" spc="0" normalizeH="0" baseline="0" noProof="0">
                <a:ln>
                  <a:noFill/>
                </a:ln>
                <a:solidFill>
                  <a:srgbClr val="FFFFFF"/>
                </a:solidFill>
                <a:effectLst/>
                <a:uLnTx/>
                <a:uFillTx/>
                <a:latin typeface="Palatino Linotype" panose="02040502050505030304" pitchFamily="18" charset="0"/>
                <a:ea typeface="+mn-ea"/>
                <a:cs typeface="Arial" panose="020B0604020202020204" pitchFamily="34" charset="0"/>
              </a:rPr>
              <a:t>Image by Photographer's Name (Credit in white type)</a:t>
            </a:r>
          </a:p>
        </p:txBody>
      </p:sp>
      <p:pic>
        <p:nvPicPr>
          <p:cNvPr id="14" name="Picture 13"/>
          <p:cNvPicPr>
            <a:picLocks noChangeAspect="1"/>
          </p:cNvPicPr>
          <p:nvPr/>
        </p:nvPicPr>
        <p:blipFill rotWithShape="1">
          <a:blip r:embed="rId2">
            <a:extLst>
              <a:ext uri="{28A0092B-C50C-407E-A947-70E740481C1C}">
                <a14:useLocalDpi xmlns:a14="http://schemas.microsoft.com/office/drawing/2010/main" val="0"/>
              </a:ext>
            </a:extLst>
          </a:blip>
          <a:srcRect l="41003" r="9359"/>
          <a:stretch/>
        </p:blipFill>
        <p:spPr bwMode="auto">
          <a:xfrm>
            <a:off x="4907359" y="0"/>
            <a:ext cx="4236641" cy="68664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30135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4671F8DF-FEF9-40C0-C78F-950901A3DA44}"/>
              </a:ext>
            </a:extLst>
          </p:cNvPr>
          <p:cNvSpPr txBox="1">
            <a:spLocks/>
          </p:cNvSpPr>
          <p:nvPr/>
        </p:nvSpPr>
        <p:spPr bwMode="auto">
          <a:xfrm>
            <a:off x="457200" y="304800"/>
            <a:ext cx="8229600" cy="760520"/>
          </a:xfrm>
          <a:prstGeom prst="rect">
            <a:avLst/>
          </a:prstGeom>
          <a:solidFill>
            <a:srgbClr val="0079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anklin Gothic Book" panose="020B0503020102020204" pitchFamily="34" charset="0"/>
              </a:defRPr>
            </a:lvl2pPr>
            <a:lvl3pPr algn="ctr" rtl="0" eaLnBrk="1" fontAlgn="base" hangingPunct="1">
              <a:spcBef>
                <a:spcPct val="0"/>
              </a:spcBef>
              <a:spcAft>
                <a:spcPct val="0"/>
              </a:spcAft>
              <a:defRPr sz="4400">
                <a:solidFill>
                  <a:schemeClr val="tx1"/>
                </a:solidFill>
                <a:latin typeface="Franklin Gothic Book" panose="020B0503020102020204" pitchFamily="34" charset="0"/>
              </a:defRPr>
            </a:lvl3pPr>
            <a:lvl4pPr algn="ctr" rtl="0" eaLnBrk="1" fontAlgn="base" hangingPunct="1">
              <a:spcBef>
                <a:spcPct val="0"/>
              </a:spcBef>
              <a:spcAft>
                <a:spcPct val="0"/>
              </a:spcAft>
              <a:defRPr sz="4400">
                <a:solidFill>
                  <a:schemeClr val="tx1"/>
                </a:solidFill>
                <a:latin typeface="Franklin Gothic Book" panose="020B0503020102020204" pitchFamily="34" charset="0"/>
              </a:defRPr>
            </a:lvl4pPr>
            <a:lvl5pPr algn="ctr" rtl="0" eaLnBrk="1" fontAlgn="base" hangingPunct="1">
              <a:spcBef>
                <a:spcPct val="0"/>
              </a:spcBef>
              <a:spcAft>
                <a:spcPct val="0"/>
              </a:spcAft>
              <a:defRPr sz="4400">
                <a:solidFill>
                  <a:schemeClr val="tx1"/>
                </a:solidFill>
                <a:latin typeface="Franklin Gothic Book" panose="020B0503020102020204" pitchFamily="34" charset="0"/>
              </a:defRPr>
            </a:lvl5pPr>
            <a:lvl6pPr marL="457200" algn="ctr" rtl="0" eaLnBrk="1" fontAlgn="base" hangingPunct="1">
              <a:spcBef>
                <a:spcPct val="0"/>
              </a:spcBef>
              <a:spcAft>
                <a:spcPct val="0"/>
              </a:spcAft>
              <a:defRPr sz="4400">
                <a:solidFill>
                  <a:schemeClr val="tx1"/>
                </a:solidFill>
                <a:latin typeface="Franklin Gothic Book" panose="020B0503020102020204" pitchFamily="34" charset="0"/>
              </a:defRPr>
            </a:lvl6pPr>
            <a:lvl7pPr marL="914400" algn="ctr" rtl="0" eaLnBrk="1" fontAlgn="base" hangingPunct="1">
              <a:spcBef>
                <a:spcPct val="0"/>
              </a:spcBef>
              <a:spcAft>
                <a:spcPct val="0"/>
              </a:spcAft>
              <a:defRPr sz="4400">
                <a:solidFill>
                  <a:schemeClr val="tx1"/>
                </a:solidFill>
                <a:latin typeface="Franklin Gothic Book" panose="020B0503020102020204" pitchFamily="34" charset="0"/>
              </a:defRPr>
            </a:lvl7pPr>
            <a:lvl8pPr marL="1371600" algn="ctr" rtl="0" eaLnBrk="1" fontAlgn="base" hangingPunct="1">
              <a:spcBef>
                <a:spcPct val="0"/>
              </a:spcBef>
              <a:spcAft>
                <a:spcPct val="0"/>
              </a:spcAft>
              <a:defRPr sz="4400">
                <a:solidFill>
                  <a:schemeClr val="tx1"/>
                </a:solidFill>
                <a:latin typeface="Franklin Gothic Book" panose="020B0503020102020204" pitchFamily="34" charset="0"/>
              </a:defRPr>
            </a:lvl8pPr>
            <a:lvl9pPr marL="1828800" algn="ctr" rtl="0" eaLnBrk="1" fontAlgn="base" hangingPunct="1">
              <a:spcBef>
                <a:spcPct val="0"/>
              </a:spcBef>
              <a:spcAft>
                <a:spcPct val="0"/>
              </a:spcAft>
              <a:defRPr sz="4400">
                <a:solidFill>
                  <a:schemeClr val="tx1"/>
                </a:solidFill>
                <a:latin typeface="Franklin Gothic Book" panose="020B0503020102020204" pitchFamily="34" charset="0"/>
              </a:defRPr>
            </a:lvl9pPr>
          </a:lstStyle>
          <a:p>
            <a:pPr algn="l"/>
            <a:r>
              <a:rPr lang="en-US" sz="4000" dirty="0">
                <a:solidFill>
                  <a:schemeClr val="bg1"/>
                </a:solidFill>
                <a:latin typeface="Franklin Gothic Demi Cond" panose="020B0706030402020204" pitchFamily="34" charset="0"/>
              </a:rPr>
              <a:t>VTCAP Assessments</a:t>
            </a:r>
          </a:p>
        </p:txBody>
      </p:sp>
      <p:sp>
        <p:nvSpPr>
          <p:cNvPr id="3" name="TextBox 2">
            <a:extLst>
              <a:ext uri="{FF2B5EF4-FFF2-40B4-BE49-F238E27FC236}">
                <a16:creationId xmlns:a16="http://schemas.microsoft.com/office/drawing/2014/main" id="{F922E234-1252-9F6C-1408-C74A1F0EB2D4}"/>
              </a:ext>
            </a:extLst>
          </p:cNvPr>
          <p:cNvSpPr txBox="1"/>
          <p:nvPr/>
        </p:nvSpPr>
        <p:spPr>
          <a:xfrm>
            <a:off x="457200" y="1325880"/>
            <a:ext cx="8229600" cy="4715906"/>
          </a:xfrm>
          <a:prstGeom prst="rect">
            <a:avLst/>
          </a:prstGeom>
          <a:noFill/>
        </p:spPr>
        <p:txBody>
          <a:bodyPr wrap="square">
            <a:spAutoFit/>
          </a:bodyPr>
          <a:lstStyle/>
          <a:p>
            <a:pPr>
              <a:lnSpc>
                <a:spcPct val="120000"/>
              </a:lnSpc>
            </a:pPr>
            <a:r>
              <a:rPr lang="en-US" b="1" dirty="0">
                <a:latin typeface="Franklin Gothic Book" panose="020B0503020102020204" pitchFamily="34" charset="0"/>
                <a:cs typeface="Calibri"/>
              </a:rPr>
              <a:t>Grades and Contents</a:t>
            </a:r>
            <a:endParaRPr lang="en-US" sz="1800" b="1" dirty="0">
              <a:latin typeface="Franklin Gothic Book" panose="020B0503020102020204" pitchFamily="34" charset="0"/>
              <a:cs typeface="Calibri"/>
            </a:endParaRPr>
          </a:p>
          <a:p>
            <a:pPr marL="342900" indent="-342900">
              <a:lnSpc>
                <a:spcPct val="120000"/>
              </a:lnSpc>
              <a:buFont typeface="Arial" panose="020B0604020202020204" pitchFamily="34" charset="0"/>
              <a:buChar char="•"/>
            </a:pPr>
            <a:r>
              <a:rPr lang="en-US" sz="1800" dirty="0">
                <a:latin typeface="Franklin Gothic Book" panose="020B0503020102020204" pitchFamily="34" charset="0"/>
                <a:cs typeface="Calibri"/>
              </a:rPr>
              <a:t>English language arts, grades 3–9</a:t>
            </a:r>
          </a:p>
          <a:p>
            <a:pPr marL="342900" indent="-342900">
              <a:lnSpc>
                <a:spcPct val="120000"/>
              </a:lnSpc>
              <a:buFont typeface="Arial" panose="020B0604020202020204" pitchFamily="34" charset="0"/>
              <a:buChar char="•"/>
            </a:pPr>
            <a:r>
              <a:rPr lang="en-US" dirty="0">
                <a:latin typeface="Franklin Gothic Book" panose="020B0503020102020204" pitchFamily="34" charset="0"/>
                <a:cs typeface="Calibri"/>
              </a:rPr>
              <a:t>Mathematics, grades 3–9</a:t>
            </a:r>
          </a:p>
          <a:p>
            <a:pPr marL="342900" indent="-342900">
              <a:lnSpc>
                <a:spcPct val="120000"/>
              </a:lnSpc>
              <a:buFont typeface="Arial" panose="020B0604020202020204" pitchFamily="34" charset="0"/>
              <a:buChar char="•"/>
            </a:pPr>
            <a:r>
              <a:rPr lang="en-US" dirty="0">
                <a:latin typeface="Franklin Gothic Book" panose="020B0503020102020204" pitchFamily="34" charset="0"/>
                <a:cs typeface="Calibri"/>
              </a:rPr>
              <a:t>S</a:t>
            </a:r>
            <a:r>
              <a:rPr lang="en-US" sz="1800" dirty="0">
                <a:latin typeface="Franklin Gothic Book" panose="020B0503020102020204" pitchFamily="34" charset="0"/>
                <a:cs typeface="Calibri"/>
              </a:rPr>
              <a:t>cience, grades 5, 8, and 11</a:t>
            </a:r>
          </a:p>
          <a:p>
            <a:pPr>
              <a:lnSpc>
                <a:spcPct val="120000"/>
              </a:lnSpc>
            </a:pPr>
            <a:r>
              <a:rPr lang="en-US" b="1" dirty="0">
                <a:latin typeface="Franklin Gothic Book" panose="020B0503020102020204" pitchFamily="34" charset="0"/>
                <a:cs typeface="Calibri"/>
              </a:rPr>
              <a:t>Format</a:t>
            </a:r>
          </a:p>
          <a:p>
            <a:pPr marL="285750" indent="-285750">
              <a:lnSpc>
                <a:spcPct val="120000"/>
              </a:lnSpc>
              <a:buFont typeface="Arial" panose="020B0604020202020204" pitchFamily="34" charset="0"/>
              <a:buChar char="•"/>
            </a:pPr>
            <a:r>
              <a:rPr lang="en-US" dirty="0">
                <a:latin typeface="Franklin Gothic Book" panose="020B0503020102020204" pitchFamily="34" charset="0"/>
                <a:cs typeface="Calibri"/>
              </a:rPr>
              <a:t>Adaptive, computer-based test (CBT) – primary mode of administration</a:t>
            </a:r>
          </a:p>
          <a:p>
            <a:pPr marL="285750" indent="-285750">
              <a:lnSpc>
                <a:spcPct val="120000"/>
              </a:lnSpc>
              <a:buFont typeface="Arial" panose="020B0604020202020204" pitchFamily="34" charset="0"/>
              <a:buChar char="•"/>
            </a:pPr>
            <a:r>
              <a:rPr lang="en-US" dirty="0">
                <a:latin typeface="Franklin Gothic Book" panose="020B0503020102020204" pitchFamily="34" charset="0"/>
                <a:cs typeface="Calibri"/>
              </a:rPr>
              <a:t>Fixed, accommodated CBT</a:t>
            </a:r>
          </a:p>
          <a:p>
            <a:pPr marL="742950" lvl="1" indent="-285750">
              <a:lnSpc>
                <a:spcPct val="120000"/>
              </a:lnSpc>
              <a:buFont typeface="Arial" panose="020B0604020202020204" pitchFamily="34" charset="0"/>
              <a:buChar char="•"/>
            </a:pPr>
            <a:r>
              <a:rPr lang="en-US" dirty="0">
                <a:latin typeface="Franklin Gothic Book" panose="020B0503020102020204" pitchFamily="34" charset="0"/>
                <a:cs typeface="Calibri"/>
              </a:rPr>
              <a:t>ASL</a:t>
            </a:r>
          </a:p>
          <a:p>
            <a:pPr marL="742950" lvl="1" indent="-285750">
              <a:lnSpc>
                <a:spcPct val="120000"/>
              </a:lnSpc>
              <a:buFont typeface="Arial" panose="020B0604020202020204" pitchFamily="34" charset="0"/>
              <a:buChar char="•"/>
            </a:pPr>
            <a:r>
              <a:rPr lang="en-US" dirty="0">
                <a:latin typeface="Franklin Gothic Book" panose="020B0503020102020204" pitchFamily="34" charset="0"/>
                <a:cs typeface="Calibri"/>
              </a:rPr>
              <a:t>Translations (Math &amp; Science only)</a:t>
            </a:r>
          </a:p>
          <a:p>
            <a:pPr marL="285750" indent="-285750">
              <a:lnSpc>
                <a:spcPct val="120000"/>
              </a:lnSpc>
              <a:buFont typeface="Arial" panose="020B0604020202020204" pitchFamily="34" charset="0"/>
              <a:buChar char="•"/>
            </a:pPr>
            <a:r>
              <a:rPr lang="en-US" dirty="0">
                <a:latin typeface="Franklin Gothic Book" panose="020B0503020102020204" pitchFamily="34" charset="0"/>
                <a:cs typeface="Calibri"/>
              </a:rPr>
              <a:t>Fixed, accommodated paper-based test (PBT)</a:t>
            </a:r>
          </a:p>
          <a:p>
            <a:pPr marL="742950" lvl="1" indent="-285750">
              <a:lnSpc>
                <a:spcPct val="120000"/>
              </a:lnSpc>
              <a:buFont typeface="Arial" panose="020B0604020202020204" pitchFamily="34" charset="0"/>
              <a:buChar char="•"/>
            </a:pPr>
            <a:r>
              <a:rPr lang="en-US" dirty="0">
                <a:latin typeface="Franklin Gothic Book" panose="020B0503020102020204" pitchFamily="34" charset="0"/>
                <a:cs typeface="Calibri"/>
              </a:rPr>
              <a:t>Standard print</a:t>
            </a:r>
          </a:p>
          <a:p>
            <a:pPr marL="742950" lvl="1" indent="-285750">
              <a:lnSpc>
                <a:spcPct val="120000"/>
              </a:lnSpc>
              <a:buFont typeface="Arial" panose="020B0604020202020204" pitchFamily="34" charset="0"/>
              <a:buChar char="•"/>
            </a:pPr>
            <a:r>
              <a:rPr lang="en-US" dirty="0">
                <a:latin typeface="Franklin Gothic Book" panose="020B0503020102020204" pitchFamily="34" charset="0"/>
                <a:cs typeface="Calibri"/>
              </a:rPr>
              <a:t>Large print</a:t>
            </a:r>
          </a:p>
          <a:p>
            <a:pPr marL="742950" lvl="1" indent="-285750">
              <a:lnSpc>
                <a:spcPct val="120000"/>
              </a:lnSpc>
              <a:buFont typeface="Arial" panose="020B0604020202020204" pitchFamily="34" charset="0"/>
              <a:buChar char="•"/>
            </a:pPr>
            <a:r>
              <a:rPr lang="en-US" dirty="0">
                <a:latin typeface="Franklin Gothic Book" panose="020B0503020102020204" pitchFamily="34" charset="0"/>
                <a:cs typeface="Calibri"/>
              </a:rPr>
              <a:t>Braille (as Braille Ready Files)</a:t>
            </a:r>
          </a:p>
          <a:p>
            <a:pPr marL="342900" indent="-342900">
              <a:lnSpc>
                <a:spcPct val="120000"/>
              </a:lnSpc>
              <a:buFont typeface="Arial" panose="020B0604020202020204" pitchFamily="34" charset="0"/>
              <a:buChar char="•"/>
            </a:pPr>
            <a:endParaRPr lang="en-US" sz="1800" dirty="0">
              <a:latin typeface="Franklin Gothic Book" panose="020B0503020102020204" pitchFamily="34" charset="0"/>
              <a:cs typeface="Calibri"/>
            </a:endParaRPr>
          </a:p>
        </p:txBody>
      </p:sp>
    </p:spTree>
    <p:extLst>
      <p:ext uri="{BB962C8B-B14F-4D97-AF65-F5344CB8AC3E}">
        <p14:creationId xmlns:p14="http://schemas.microsoft.com/office/powerpoint/2010/main" val="256314277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F30A72B-456E-404F-8438-6A1FCDF63CD5}"/>
              </a:ext>
            </a:extLst>
          </p:cNvPr>
          <p:cNvSpPr txBox="1"/>
          <p:nvPr/>
        </p:nvSpPr>
        <p:spPr>
          <a:xfrm>
            <a:off x="458429" y="1325880"/>
            <a:ext cx="8340211" cy="1477328"/>
          </a:xfrm>
          <a:prstGeom prst="rect">
            <a:avLst/>
          </a:prstGeom>
          <a:noFill/>
        </p:spPr>
        <p:txBody>
          <a:bodyPr wrap="square" lIns="91440" tIns="45720" rIns="91440" bIns="45720" rtlCol="0" anchor="t">
            <a:spAutoFit/>
          </a:bodyPr>
          <a:lstStyle/>
          <a:p>
            <a:pPr marL="285750" marR="0" lvl="0" indent="-285750" algn="l" defTabSz="914400" rtl="0" eaLnBrk="1" fontAlgn="base" latinLnBrk="0" hangingPunct="1">
              <a:lnSpc>
                <a:spcPct val="100000"/>
              </a:lnSpc>
              <a:spcBef>
                <a:spcPct val="0"/>
              </a:spcBef>
              <a:spcAft>
                <a:spcPct val="0"/>
              </a:spcAft>
              <a:buClrTx/>
              <a:buSzTx/>
              <a:buFont typeface="Arial"/>
              <a:buChar char="•"/>
              <a:tabLst/>
              <a:defRPr/>
            </a:pPr>
            <a:r>
              <a:rPr kumimoji="0" lang="en-US" b="0" i="0" u="none" strike="noStrike" kern="1200" cap="none" spc="0" normalizeH="0" baseline="0" noProof="0" dirty="0">
                <a:ln>
                  <a:noFill/>
                </a:ln>
                <a:solidFill>
                  <a:prstClr val="black"/>
                </a:solidFill>
                <a:effectLst/>
                <a:uLnTx/>
                <a:uFillTx/>
                <a:latin typeface="Franklin Gothic Book"/>
                <a:ea typeface="+mn-ea"/>
                <a:cs typeface="Arial"/>
              </a:rPr>
              <a:t>Click </a:t>
            </a:r>
            <a:r>
              <a:rPr kumimoji="0" lang="en-US" b="1" i="0" u="none" strike="noStrike" kern="1200" cap="none" spc="0" normalizeH="0" baseline="0" noProof="0" dirty="0">
                <a:ln>
                  <a:noFill/>
                </a:ln>
                <a:solidFill>
                  <a:prstClr val="black"/>
                </a:solidFill>
                <a:effectLst/>
                <a:uLnTx/>
                <a:uFillTx/>
                <a:latin typeface="Franklin Gothic Book"/>
                <a:ea typeface="+mn-ea"/>
                <a:cs typeface="Arial"/>
              </a:rPr>
              <a:t>Rostering</a:t>
            </a:r>
            <a:r>
              <a:rPr kumimoji="0" lang="en-US" b="0" i="0" u="none" strike="noStrike" kern="1200" cap="none" spc="0" normalizeH="0" baseline="0" noProof="0" dirty="0">
                <a:ln>
                  <a:noFill/>
                </a:ln>
                <a:solidFill>
                  <a:prstClr val="black"/>
                </a:solidFill>
                <a:effectLst/>
                <a:uLnTx/>
                <a:uFillTx/>
                <a:latin typeface="Franklin Gothic Book"/>
                <a:ea typeface="+mn-ea"/>
                <a:cs typeface="Arial"/>
              </a:rPr>
              <a:t> &gt; </a:t>
            </a:r>
            <a:r>
              <a:rPr kumimoji="0" lang="en-US" b="1" i="0" u="none" strike="noStrike" kern="1200" cap="none" spc="0" normalizeH="0" baseline="0" noProof="0" dirty="0">
                <a:ln>
                  <a:noFill/>
                </a:ln>
                <a:solidFill>
                  <a:prstClr val="black"/>
                </a:solidFill>
                <a:effectLst/>
                <a:uLnTx/>
                <a:uFillTx/>
                <a:latin typeface="Franklin Gothic Book"/>
                <a:ea typeface="+mn-ea"/>
                <a:cs typeface="Arial"/>
              </a:rPr>
              <a:t>Users</a:t>
            </a:r>
            <a:r>
              <a:rPr kumimoji="0" lang="en-US" b="0" i="0" u="none" strike="noStrike" kern="1200" cap="none" spc="0" normalizeH="0" baseline="0" noProof="0" dirty="0">
                <a:ln>
                  <a:noFill/>
                </a:ln>
                <a:solidFill>
                  <a:prstClr val="black"/>
                </a:solidFill>
                <a:effectLst/>
                <a:uLnTx/>
                <a:uFillTx/>
                <a:latin typeface="Franklin Gothic Book"/>
                <a:ea typeface="+mn-ea"/>
                <a:cs typeface="Arial"/>
              </a:rPr>
              <a:t> &gt; </a:t>
            </a:r>
            <a:r>
              <a:rPr kumimoji="0" lang="en-US" b="1" i="0" u="none" strike="noStrike" kern="1200" cap="none" spc="0" normalizeH="0" baseline="0" noProof="0" dirty="0">
                <a:ln>
                  <a:noFill/>
                </a:ln>
                <a:solidFill>
                  <a:prstClr val="black"/>
                </a:solidFill>
                <a:effectLst/>
                <a:uLnTx/>
                <a:uFillTx/>
                <a:latin typeface="Franklin Gothic Book"/>
                <a:ea typeface="+mn-ea"/>
                <a:cs typeface="Arial"/>
              </a:rPr>
              <a:t>Create New </a:t>
            </a:r>
            <a:r>
              <a:rPr kumimoji="0" lang="en-US" b="0" i="0" u="none" strike="noStrike" kern="1200" cap="none" spc="0" normalizeH="0" baseline="0" noProof="0" dirty="0">
                <a:ln>
                  <a:noFill/>
                </a:ln>
                <a:solidFill>
                  <a:prstClr val="black"/>
                </a:solidFill>
                <a:effectLst/>
                <a:uLnTx/>
                <a:uFillTx/>
                <a:latin typeface="Franklin Gothic Book"/>
                <a:ea typeface="+mn-ea"/>
                <a:cs typeface="Arial"/>
              </a:rPr>
              <a:t>(from the top righthand corner).</a:t>
            </a:r>
          </a:p>
          <a:p>
            <a:pPr marL="285750" marR="0" lvl="0" indent="-285750" algn="l" defTabSz="914400" rtl="0" eaLnBrk="1" fontAlgn="base" latinLnBrk="0" hangingPunct="1">
              <a:lnSpc>
                <a:spcPct val="100000"/>
              </a:lnSpc>
              <a:spcBef>
                <a:spcPct val="0"/>
              </a:spcBef>
              <a:spcAft>
                <a:spcPct val="0"/>
              </a:spcAft>
              <a:buClrTx/>
              <a:buSzTx/>
              <a:buFont typeface="Arial"/>
              <a:buChar char="•"/>
              <a:tabLst/>
              <a:defRPr/>
            </a:pPr>
            <a:endParaRPr kumimoji="0" lang="en-US" sz="1800" b="1"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Arial" panose="020B0604020202020204" pitchFamily="34" charset="0"/>
            </a:endParaRPr>
          </a:p>
          <a:p>
            <a:pPr marL="285750" marR="0" lvl="0" indent="-285750" algn="l" defTabSz="914400" rtl="0" eaLnBrk="1" fontAlgn="base" latinLnBrk="0" hangingPunct="1">
              <a:lnSpc>
                <a:spcPct val="100000"/>
              </a:lnSpc>
              <a:spcBef>
                <a:spcPct val="0"/>
              </a:spcBef>
              <a:spcAft>
                <a:spcPct val="0"/>
              </a:spcAft>
              <a:buClrTx/>
              <a:buSzTx/>
              <a:buFont typeface="Arial"/>
              <a:buChar char="•"/>
              <a:tabLst/>
              <a:defRPr/>
            </a:pPr>
            <a:endParaRPr kumimoji="0" lang="en-US" sz="1800" b="1"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Arial" panose="020B0604020202020204" pitchFamily="34" charset="0"/>
            </a:endParaRPr>
          </a:p>
        </p:txBody>
      </p:sp>
      <p:pic>
        <p:nvPicPr>
          <p:cNvPr id="5" name="Picture 5" descr="Table&#10;&#10;Description automatically generated">
            <a:extLst>
              <a:ext uri="{FF2B5EF4-FFF2-40B4-BE49-F238E27FC236}">
                <a16:creationId xmlns:a16="http://schemas.microsoft.com/office/drawing/2014/main" id="{D1C1AA43-E91F-E2AA-2FE6-314F20EBE16F}"/>
              </a:ext>
            </a:extLst>
          </p:cNvPr>
          <p:cNvPicPr>
            <a:picLocks noChangeAspect="1"/>
          </p:cNvPicPr>
          <p:nvPr/>
        </p:nvPicPr>
        <p:blipFill>
          <a:blip r:embed="rId3"/>
          <a:stretch>
            <a:fillRect/>
          </a:stretch>
        </p:blipFill>
        <p:spPr>
          <a:xfrm>
            <a:off x="909375" y="2492277"/>
            <a:ext cx="7325249" cy="1873445"/>
          </a:xfrm>
          <a:prstGeom prst="rect">
            <a:avLst/>
          </a:prstGeom>
        </p:spPr>
      </p:pic>
      <p:sp>
        <p:nvSpPr>
          <p:cNvPr id="7" name="Title 4">
            <a:extLst>
              <a:ext uri="{FF2B5EF4-FFF2-40B4-BE49-F238E27FC236}">
                <a16:creationId xmlns:a16="http://schemas.microsoft.com/office/drawing/2014/main" id="{F3C91684-EB93-BD91-D7E3-158434565C5C}"/>
              </a:ext>
            </a:extLst>
          </p:cNvPr>
          <p:cNvSpPr txBox="1">
            <a:spLocks/>
          </p:cNvSpPr>
          <p:nvPr/>
        </p:nvSpPr>
        <p:spPr bwMode="auto">
          <a:xfrm>
            <a:off x="457200" y="304800"/>
            <a:ext cx="8229600" cy="760520"/>
          </a:xfrm>
          <a:prstGeom prst="rect">
            <a:avLst/>
          </a:prstGeom>
          <a:solidFill>
            <a:srgbClr val="0079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anklin Gothic Book" panose="020B0503020102020204" pitchFamily="34" charset="0"/>
              </a:defRPr>
            </a:lvl2pPr>
            <a:lvl3pPr algn="ctr" rtl="0" eaLnBrk="1" fontAlgn="base" hangingPunct="1">
              <a:spcBef>
                <a:spcPct val="0"/>
              </a:spcBef>
              <a:spcAft>
                <a:spcPct val="0"/>
              </a:spcAft>
              <a:defRPr sz="4400">
                <a:solidFill>
                  <a:schemeClr val="tx1"/>
                </a:solidFill>
                <a:latin typeface="Franklin Gothic Book" panose="020B0503020102020204" pitchFamily="34" charset="0"/>
              </a:defRPr>
            </a:lvl3pPr>
            <a:lvl4pPr algn="ctr" rtl="0" eaLnBrk="1" fontAlgn="base" hangingPunct="1">
              <a:spcBef>
                <a:spcPct val="0"/>
              </a:spcBef>
              <a:spcAft>
                <a:spcPct val="0"/>
              </a:spcAft>
              <a:defRPr sz="4400">
                <a:solidFill>
                  <a:schemeClr val="tx1"/>
                </a:solidFill>
                <a:latin typeface="Franklin Gothic Book" panose="020B0503020102020204" pitchFamily="34" charset="0"/>
              </a:defRPr>
            </a:lvl4pPr>
            <a:lvl5pPr algn="ctr" rtl="0" eaLnBrk="1" fontAlgn="base" hangingPunct="1">
              <a:spcBef>
                <a:spcPct val="0"/>
              </a:spcBef>
              <a:spcAft>
                <a:spcPct val="0"/>
              </a:spcAft>
              <a:defRPr sz="4400">
                <a:solidFill>
                  <a:schemeClr val="tx1"/>
                </a:solidFill>
                <a:latin typeface="Franklin Gothic Book" panose="020B0503020102020204" pitchFamily="34" charset="0"/>
              </a:defRPr>
            </a:lvl5pPr>
            <a:lvl6pPr marL="457200" algn="ctr" rtl="0" eaLnBrk="1" fontAlgn="base" hangingPunct="1">
              <a:spcBef>
                <a:spcPct val="0"/>
              </a:spcBef>
              <a:spcAft>
                <a:spcPct val="0"/>
              </a:spcAft>
              <a:defRPr sz="4400">
                <a:solidFill>
                  <a:schemeClr val="tx1"/>
                </a:solidFill>
                <a:latin typeface="Franklin Gothic Book" panose="020B0503020102020204" pitchFamily="34" charset="0"/>
              </a:defRPr>
            </a:lvl6pPr>
            <a:lvl7pPr marL="914400" algn="ctr" rtl="0" eaLnBrk="1" fontAlgn="base" hangingPunct="1">
              <a:spcBef>
                <a:spcPct val="0"/>
              </a:spcBef>
              <a:spcAft>
                <a:spcPct val="0"/>
              </a:spcAft>
              <a:defRPr sz="4400">
                <a:solidFill>
                  <a:schemeClr val="tx1"/>
                </a:solidFill>
                <a:latin typeface="Franklin Gothic Book" panose="020B0503020102020204" pitchFamily="34" charset="0"/>
              </a:defRPr>
            </a:lvl7pPr>
            <a:lvl8pPr marL="1371600" algn="ctr" rtl="0" eaLnBrk="1" fontAlgn="base" hangingPunct="1">
              <a:spcBef>
                <a:spcPct val="0"/>
              </a:spcBef>
              <a:spcAft>
                <a:spcPct val="0"/>
              </a:spcAft>
              <a:defRPr sz="4400">
                <a:solidFill>
                  <a:schemeClr val="tx1"/>
                </a:solidFill>
                <a:latin typeface="Franklin Gothic Book" panose="020B0503020102020204" pitchFamily="34" charset="0"/>
              </a:defRPr>
            </a:lvl8pPr>
            <a:lvl9pPr marL="1828800" algn="ctr" rtl="0" eaLnBrk="1" fontAlgn="base" hangingPunct="1">
              <a:spcBef>
                <a:spcPct val="0"/>
              </a:spcBef>
              <a:spcAft>
                <a:spcPct val="0"/>
              </a:spcAft>
              <a:defRPr sz="4400">
                <a:solidFill>
                  <a:schemeClr val="tx1"/>
                </a:solidFill>
                <a:latin typeface="Franklin Gothic Book" panose="020B0503020102020204" pitchFamily="34" charset="0"/>
              </a:defRPr>
            </a:lvl9pPr>
          </a:lstStyle>
          <a:p>
            <a:pPr algn="l"/>
            <a:r>
              <a:rPr lang="en-US" sz="4000" dirty="0">
                <a:solidFill>
                  <a:schemeClr val="bg1"/>
                </a:solidFill>
                <a:latin typeface="Franklin Gothic Demi Cond" panose="020B0706030402020204" pitchFamily="34" charset="0"/>
              </a:rPr>
              <a:t>Create Users</a:t>
            </a:r>
          </a:p>
        </p:txBody>
      </p:sp>
    </p:spTree>
    <p:extLst>
      <p:ext uri="{BB962C8B-B14F-4D97-AF65-F5344CB8AC3E}">
        <p14:creationId xmlns:p14="http://schemas.microsoft.com/office/powerpoint/2010/main" val="27611033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F30A72B-456E-404F-8438-6A1FCDF63CD5}"/>
              </a:ext>
            </a:extLst>
          </p:cNvPr>
          <p:cNvSpPr txBox="1"/>
          <p:nvPr/>
        </p:nvSpPr>
        <p:spPr>
          <a:xfrm>
            <a:off x="458429" y="1325880"/>
            <a:ext cx="8340211" cy="4524315"/>
          </a:xfrm>
          <a:prstGeom prst="rect">
            <a:avLst/>
          </a:prstGeom>
          <a:noFill/>
        </p:spPr>
        <p:txBody>
          <a:bodyPr wrap="square" lIns="91440" tIns="45720" rIns="91440" bIns="45720" rtlCol="0" anchor="t">
            <a:spAutoFit/>
          </a:bodyPr>
          <a:lstStyle/>
          <a:p>
            <a:pPr marL="285750" marR="0" lvl="0" indent="-285750" algn="l" defTabSz="914400" rtl="0" eaLnBrk="1" fontAlgn="base" latinLnBrk="0" hangingPunct="1">
              <a:lnSpc>
                <a:spcPct val="100000"/>
              </a:lnSpc>
              <a:spcBef>
                <a:spcPct val="0"/>
              </a:spcBef>
              <a:spcAft>
                <a:spcPct val="0"/>
              </a:spcAft>
              <a:buClrTx/>
              <a:buSzTx/>
              <a:buFont typeface="Arial"/>
              <a:buChar char="•"/>
              <a:tabLst/>
              <a:defRPr/>
            </a:pPr>
            <a:r>
              <a:rPr kumimoji="0" lang="en-US" sz="1800" b="0" i="0" u="none" strike="noStrike" kern="1200" cap="none" spc="0" normalizeH="0" baseline="0" noProof="0" dirty="0">
                <a:ln>
                  <a:noFill/>
                </a:ln>
                <a:solidFill>
                  <a:prstClr val="black"/>
                </a:solidFill>
                <a:effectLst/>
                <a:uLnTx/>
                <a:uFillTx/>
                <a:latin typeface="Franklin Gothic Book"/>
                <a:ea typeface="+mn-ea"/>
                <a:cs typeface="Arial"/>
              </a:rPr>
              <a:t>Enter the users </a:t>
            </a:r>
            <a:r>
              <a:rPr kumimoji="0" lang="en-US" sz="1800" b="1" i="0" u="none" strike="noStrike" kern="1200" cap="none" spc="0" normalizeH="0" baseline="0" noProof="0" dirty="0">
                <a:ln>
                  <a:noFill/>
                </a:ln>
                <a:solidFill>
                  <a:prstClr val="black"/>
                </a:solidFill>
                <a:effectLst/>
                <a:uLnTx/>
                <a:uFillTx/>
                <a:latin typeface="Franklin Gothic Book"/>
                <a:ea typeface="+mn-ea"/>
                <a:cs typeface="Arial"/>
              </a:rPr>
              <a:t>First</a:t>
            </a:r>
            <a:r>
              <a:rPr kumimoji="0" lang="en-US" sz="1800" b="0" i="0" u="none" strike="noStrike" kern="1200" cap="none" spc="0" normalizeH="0" baseline="0" noProof="0" dirty="0">
                <a:ln>
                  <a:noFill/>
                </a:ln>
                <a:solidFill>
                  <a:prstClr val="black"/>
                </a:solidFill>
                <a:effectLst/>
                <a:uLnTx/>
                <a:uFillTx/>
                <a:latin typeface="Franklin Gothic Book"/>
                <a:ea typeface="+mn-ea"/>
                <a:cs typeface="Arial"/>
              </a:rPr>
              <a:t> and </a:t>
            </a:r>
            <a:r>
              <a:rPr kumimoji="0" lang="en-US" sz="1800" b="1" i="0" u="none" strike="noStrike" kern="1200" cap="none" spc="0" normalizeH="0" baseline="0" noProof="0" dirty="0">
                <a:ln>
                  <a:noFill/>
                </a:ln>
                <a:solidFill>
                  <a:prstClr val="black"/>
                </a:solidFill>
                <a:effectLst/>
                <a:uLnTx/>
                <a:uFillTx/>
                <a:latin typeface="Franklin Gothic Book"/>
                <a:ea typeface="+mn-ea"/>
                <a:cs typeface="Arial"/>
              </a:rPr>
              <a:t>Last Name. </a:t>
            </a:r>
          </a:p>
          <a:p>
            <a:pPr marL="285750" marR="0" lvl="0" indent="-285750" algn="l" defTabSz="914400" rtl="0" eaLnBrk="1" fontAlgn="base" latinLnBrk="0" hangingPunct="1">
              <a:lnSpc>
                <a:spcPct val="100000"/>
              </a:lnSpc>
              <a:spcBef>
                <a:spcPct val="0"/>
              </a:spcBef>
              <a:spcAft>
                <a:spcPct val="0"/>
              </a:spcAft>
              <a:buClrTx/>
              <a:buSzTx/>
              <a:buFont typeface="Arial"/>
              <a:buChar char="•"/>
              <a:tabLst/>
              <a:defRPr/>
            </a:pPr>
            <a:r>
              <a:rPr kumimoji="0" lang="en-US" sz="1800" b="1" i="0" u="none" strike="noStrike" kern="1200" cap="none" spc="0" normalizeH="0" baseline="0" noProof="0" dirty="0">
                <a:ln>
                  <a:noFill/>
                </a:ln>
                <a:solidFill>
                  <a:prstClr val="black"/>
                </a:solidFill>
                <a:effectLst/>
                <a:uLnTx/>
                <a:uFillTx/>
                <a:latin typeface="Franklin Gothic Book"/>
                <a:ea typeface="+mn-ea"/>
                <a:cs typeface="Arial"/>
              </a:rPr>
              <a:t>Role</a:t>
            </a:r>
            <a:r>
              <a:rPr kumimoji="0" lang="en-US" sz="1800" b="0" i="0" u="none" strike="noStrike" kern="1200" cap="none" spc="0" normalizeH="0" baseline="0" noProof="0" dirty="0">
                <a:ln>
                  <a:noFill/>
                </a:ln>
                <a:solidFill>
                  <a:prstClr val="black"/>
                </a:solidFill>
                <a:effectLst/>
                <a:uLnTx/>
                <a:uFillTx/>
                <a:latin typeface="Franklin Gothic Book"/>
                <a:ea typeface="+mn-ea"/>
                <a:cs typeface="Arial"/>
              </a:rPr>
              <a:t> – pick one only</a:t>
            </a:r>
            <a:endParaRPr kumimoji="0" lang="en-US" sz="1800" b="0" i="0" u="none" strike="noStrike" kern="1200" cap="none" spc="0" normalizeH="0" baseline="0" noProof="0" dirty="0">
              <a:ln>
                <a:noFill/>
              </a:ln>
              <a:solidFill>
                <a:prstClr val="black"/>
              </a:solidFill>
              <a:effectLst/>
              <a:uLnTx/>
              <a:uFillTx/>
              <a:latin typeface="Franklin Gothic Book"/>
              <a:ea typeface="+mn-ea"/>
              <a:cs typeface="Arial" panose="020B0604020202020204" pitchFamily="34" charset="0"/>
            </a:endParaRPr>
          </a:p>
          <a:p>
            <a:pPr marL="285750" marR="0" lvl="0" indent="-285750" algn="l" defTabSz="914400" rtl="0" eaLnBrk="1" fontAlgn="base" latinLnBrk="0" hangingPunct="1">
              <a:lnSpc>
                <a:spcPct val="100000"/>
              </a:lnSpc>
              <a:spcBef>
                <a:spcPct val="0"/>
              </a:spcBef>
              <a:spcAft>
                <a:spcPct val="0"/>
              </a:spcAft>
              <a:buClrTx/>
              <a:buSzTx/>
              <a:buFont typeface="Arial"/>
              <a:buChar char="•"/>
              <a:tabLst/>
              <a:defRPr/>
            </a:pPr>
            <a:r>
              <a:rPr kumimoji="0" lang="en-US" sz="1800" b="1" i="0" u="none" strike="noStrike" kern="1200" cap="none" spc="0" normalizeH="0" baseline="0" noProof="0" dirty="0">
                <a:ln>
                  <a:noFill/>
                </a:ln>
                <a:solidFill>
                  <a:prstClr val="black"/>
                </a:solidFill>
                <a:effectLst/>
                <a:uLnTx/>
                <a:uFillTx/>
                <a:latin typeface="Franklin Gothic Book"/>
                <a:ea typeface="+mn-ea"/>
                <a:cs typeface="Arial"/>
              </a:rPr>
              <a:t>Identifier</a:t>
            </a:r>
            <a:r>
              <a:rPr kumimoji="0" lang="en-US" sz="1800" b="0" i="0" u="none" strike="noStrike" kern="1200" cap="none" spc="0" normalizeH="0" baseline="0" noProof="0" dirty="0">
                <a:ln>
                  <a:noFill/>
                </a:ln>
                <a:solidFill>
                  <a:prstClr val="black"/>
                </a:solidFill>
                <a:effectLst/>
                <a:uLnTx/>
                <a:uFillTx/>
                <a:latin typeface="Franklin Gothic Book"/>
                <a:ea typeface="+mn-ea"/>
                <a:cs typeface="Arial"/>
              </a:rPr>
              <a:t> – must be unique (example first initial, last initial, school initial)</a:t>
            </a:r>
          </a:p>
          <a:p>
            <a:pPr marL="285750" marR="0" lvl="0" indent="-285750" algn="l" defTabSz="914400" rtl="0" eaLnBrk="1" fontAlgn="base" latinLnBrk="0" hangingPunct="1">
              <a:lnSpc>
                <a:spcPct val="100000"/>
              </a:lnSpc>
              <a:spcBef>
                <a:spcPct val="0"/>
              </a:spcBef>
              <a:spcAft>
                <a:spcPct val="0"/>
              </a:spcAft>
              <a:buClrTx/>
              <a:buSzTx/>
              <a:buFont typeface="Arial"/>
              <a:buChar char="•"/>
              <a:tabLst/>
              <a:defRPr/>
            </a:pPr>
            <a:r>
              <a:rPr kumimoji="0" lang="en-US" sz="1800" b="1" i="0" u="none" strike="noStrike" kern="1200" cap="none" spc="0" normalizeH="0" baseline="0" noProof="0" dirty="0">
                <a:ln>
                  <a:noFill/>
                </a:ln>
                <a:solidFill>
                  <a:prstClr val="black"/>
                </a:solidFill>
                <a:effectLst/>
                <a:uLnTx/>
                <a:uFillTx/>
                <a:latin typeface="Franklin Gothic Book"/>
                <a:ea typeface="+mn-ea"/>
                <a:cs typeface="Arial"/>
              </a:rPr>
              <a:t>Org Scopes</a:t>
            </a:r>
            <a:r>
              <a:rPr kumimoji="0" lang="en-US" sz="1800" b="0" i="0" u="none" strike="noStrike" kern="1200" cap="none" spc="0" normalizeH="0" baseline="0" noProof="0" dirty="0">
                <a:ln>
                  <a:noFill/>
                </a:ln>
                <a:solidFill>
                  <a:prstClr val="black"/>
                </a:solidFill>
                <a:effectLst/>
                <a:uLnTx/>
                <a:uFillTx/>
                <a:latin typeface="Franklin Gothic Book"/>
                <a:ea typeface="+mn-ea"/>
                <a:cs typeface="Arial"/>
              </a:rPr>
              <a:t> – enter the highest organization only</a:t>
            </a:r>
          </a:p>
          <a:p>
            <a:pPr marL="285750" marR="0" lvl="0" indent="-285750" algn="l" defTabSz="914400" rtl="0" eaLnBrk="1" fontAlgn="base" latinLnBrk="0" hangingPunct="1">
              <a:lnSpc>
                <a:spcPct val="100000"/>
              </a:lnSpc>
              <a:spcBef>
                <a:spcPct val="0"/>
              </a:spcBef>
              <a:spcAft>
                <a:spcPct val="0"/>
              </a:spcAft>
              <a:buClrTx/>
              <a:buSzTx/>
              <a:buFont typeface="Arial"/>
              <a:buChar char="•"/>
              <a:tabLst/>
              <a:defRPr/>
            </a:pPr>
            <a:r>
              <a:rPr kumimoji="0" lang="en-US" sz="1800" b="1" i="0" u="none" strike="noStrike" kern="1200" cap="none" spc="0" normalizeH="0" baseline="0" noProof="0" dirty="0">
                <a:ln>
                  <a:noFill/>
                </a:ln>
                <a:solidFill>
                  <a:prstClr val="black"/>
                </a:solidFill>
                <a:effectLst/>
                <a:uLnTx/>
                <a:uFillTx/>
                <a:latin typeface="Franklin Gothic Book"/>
                <a:ea typeface="+mn-ea"/>
                <a:cs typeface="Arial"/>
              </a:rPr>
              <a:t>Sourced ID</a:t>
            </a:r>
            <a:r>
              <a:rPr kumimoji="0" lang="en-US" sz="1800" b="0" i="0" u="none" strike="noStrike" kern="1200" cap="none" spc="0" normalizeH="0" baseline="0" noProof="0" dirty="0">
                <a:ln>
                  <a:noFill/>
                </a:ln>
                <a:solidFill>
                  <a:prstClr val="black"/>
                </a:solidFill>
                <a:effectLst/>
                <a:uLnTx/>
                <a:uFillTx/>
                <a:latin typeface="Franklin Gothic Book"/>
                <a:ea typeface="+mn-ea"/>
                <a:cs typeface="Arial"/>
              </a:rPr>
              <a:t> – can make match Identifier</a:t>
            </a:r>
          </a:p>
          <a:p>
            <a:pPr marL="285750" marR="0" lvl="0" indent="-285750" algn="l" defTabSz="914400" rtl="0" eaLnBrk="1" fontAlgn="base" latinLnBrk="0" hangingPunct="1">
              <a:lnSpc>
                <a:spcPct val="100000"/>
              </a:lnSpc>
              <a:spcBef>
                <a:spcPct val="0"/>
              </a:spcBef>
              <a:spcAft>
                <a:spcPct val="0"/>
              </a:spcAft>
              <a:buClrTx/>
              <a:buSzTx/>
              <a:buFont typeface="Arial"/>
              <a:buChar char="•"/>
              <a:tabLst/>
              <a:defRPr/>
            </a:pPr>
            <a:r>
              <a:rPr kumimoji="0" lang="en-US" sz="1800" b="1" i="0" u="none" strike="noStrike" kern="1200" cap="none" spc="0" normalizeH="0" baseline="0" noProof="0" dirty="0">
                <a:ln>
                  <a:noFill/>
                </a:ln>
                <a:solidFill>
                  <a:prstClr val="black"/>
                </a:solidFill>
                <a:effectLst/>
                <a:uLnTx/>
                <a:uFillTx/>
                <a:latin typeface="Franklin Gothic Book"/>
                <a:ea typeface="+mn-ea"/>
                <a:cs typeface="Arial"/>
              </a:rPr>
              <a:t>Username</a:t>
            </a:r>
            <a:r>
              <a:rPr kumimoji="0" lang="en-US" sz="1800" b="0" i="0" u="none" strike="noStrike" kern="1200" cap="none" spc="0" normalizeH="0" baseline="0" noProof="0" dirty="0">
                <a:ln>
                  <a:noFill/>
                </a:ln>
                <a:solidFill>
                  <a:prstClr val="black"/>
                </a:solidFill>
                <a:effectLst/>
                <a:uLnTx/>
                <a:uFillTx/>
                <a:latin typeface="Franklin Gothic Book"/>
                <a:ea typeface="+mn-ea"/>
                <a:cs typeface="Arial"/>
              </a:rPr>
              <a:t> – this is what user will use to sign in (pick a schema for all accounts, district email is a common choice option)</a:t>
            </a:r>
          </a:p>
          <a:p>
            <a:pPr marL="285750" marR="0" lvl="0" indent="-285750" algn="l" defTabSz="914400" rtl="0" eaLnBrk="1" fontAlgn="base" latinLnBrk="0" hangingPunct="1">
              <a:lnSpc>
                <a:spcPct val="100000"/>
              </a:lnSpc>
              <a:spcBef>
                <a:spcPct val="0"/>
              </a:spcBef>
              <a:spcAft>
                <a:spcPct val="0"/>
              </a:spcAft>
              <a:buClrTx/>
              <a:buSzTx/>
              <a:buFont typeface="Arial"/>
              <a:buChar char="•"/>
              <a:tabLst/>
              <a:defRPr/>
            </a:pPr>
            <a:r>
              <a:rPr kumimoji="0" lang="en-US" sz="1800" b="1" i="0" u="none" strike="noStrike" kern="1200" cap="none" spc="0" normalizeH="0" baseline="0" noProof="0" dirty="0">
                <a:ln>
                  <a:noFill/>
                </a:ln>
                <a:solidFill>
                  <a:prstClr val="black"/>
                </a:solidFill>
                <a:effectLst/>
                <a:uLnTx/>
                <a:uFillTx/>
                <a:latin typeface="Franklin Gothic Book"/>
                <a:ea typeface="+mn-ea"/>
                <a:cs typeface="Arial"/>
              </a:rPr>
              <a:t>User Email</a:t>
            </a:r>
            <a:r>
              <a:rPr kumimoji="0" lang="en-US" sz="1800" b="0" i="0" u="none" strike="noStrike" kern="1200" cap="none" spc="0" normalizeH="0" baseline="0" noProof="0" dirty="0">
                <a:ln>
                  <a:noFill/>
                </a:ln>
                <a:solidFill>
                  <a:prstClr val="black"/>
                </a:solidFill>
                <a:effectLst/>
                <a:uLnTx/>
                <a:uFillTx/>
                <a:latin typeface="Franklin Gothic Book"/>
                <a:ea typeface="+mn-ea"/>
                <a:cs typeface="Arial"/>
              </a:rPr>
              <a:t> – enter the user’s district email address</a:t>
            </a:r>
          </a:p>
          <a:p>
            <a:pPr marL="285750" marR="0" lvl="0" indent="-285750" algn="l" defTabSz="914400" rtl="0" eaLnBrk="1" fontAlgn="base" latinLnBrk="0" hangingPunct="1">
              <a:lnSpc>
                <a:spcPct val="100000"/>
              </a:lnSpc>
              <a:spcBef>
                <a:spcPct val="0"/>
              </a:spcBef>
              <a:spcAft>
                <a:spcPct val="0"/>
              </a:spcAft>
              <a:buClrTx/>
              <a:buSzTx/>
              <a:buFont typeface="Arial"/>
              <a:buChar char="•"/>
              <a:tabLst/>
              <a:defRPr/>
            </a:pPr>
            <a:r>
              <a:rPr kumimoji="0" lang="en-US" sz="1800" b="0" i="0" u="none" strike="noStrike" kern="1200" cap="none" spc="0" normalizeH="0" baseline="0" noProof="0" dirty="0">
                <a:ln>
                  <a:noFill/>
                </a:ln>
                <a:solidFill>
                  <a:prstClr val="black"/>
                </a:solidFill>
                <a:effectLst/>
                <a:uLnTx/>
                <a:uFillTx/>
                <a:latin typeface="Franklin Gothic Book"/>
                <a:ea typeface="+mn-ea"/>
                <a:cs typeface="Arial"/>
              </a:rPr>
              <a:t>Select ‘</a:t>
            </a:r>
            <a:r>
              <a:rPr kumimoji="0" lang="en-US" sz="1800" b="1" i="0" u="none" strike="noStrike" kern="1200" cap="none" spc="0" normalizeH="0" baseline="0" noProof="0" dirty="0">
                <a:ln>
                  <a:noFill/>
                </a:ln>
                <a:solidFill>
                  <a:prstClr val="black"/>
                </a:solidFill>
                <a:effectLst/>
                <a:uLnTx/>
                <a:uFillTx/>
                <a:latin typeface="Franklin Gothic Book"/>
                <a:ea typeface="+mn-ea"/>
                <a:cs typeface="Arial"/>
              </a:rPr>
              <a:t>User Enabled</a:t>
            </a:r>
            <a:r>
              <a:rPr kumimoji="0" lang="en-US" sz="1800" b="0" i="0" u="none" strike="noStrike" kern="1200" cap="none" spc="0" normalizeH="0" baseline="0" noProof="0" dirty="0">
                <a:ln>
                  <a:noFill/>
                </a:ln>
                <a:solidFill>
                  <a:prstClr val="black"/>
                </a:solidFill>
                <a:effectLst/>
                <a:uLnTx/>
                <a:uFillTx/>
                <a:latin typeface="Franklin Gothic Book"/>
                <a:ea typeface="+mn-ea"/>
                <a:cs typeface="Arial"/>
              </a:rPr>
              <a:t>’ – </a:t>
            </a:r>
            <a:r>
              <a:rPr lang="en-US" dirty="0">
                <a:solidFill>
                  <a:prstClr val="black"/>
                </a:solidFill>
                <a:latin typeface="Franklin Gothic Book"/>
                <a:cs typeface="Arial"/>
              </a:rPr>
              <a:t>u</a:t>
            </a:r>
            <a:r>
              <a:rPr kumimoji="0" lang="en-US" sz="1800" b="0" i="0" u="none" strike="noStrike" kern="1200" cap="none" spc="0" normalizeH="0" baseline="0" noProof="0" dirty="0" err="1">
                <a:ln>
                  <a:noFill/>
                </a:ln>
                <a:solidFill>
                  <a:prstClr val="black"/>
                </a:solidFill>
                <a:effectLst/>
                <a:uLnTx/>
                <a:uFillTx/>
                <a:latin typeface="Franklin Gothic Book"/>
                <a:ea typeface="+mn-ea"/>
                <a:cs typeface="Arial"/>
              </a:rPr>
              <a:t>sers</a:t>
            </a:r>
            <a:r>
              <a:rPr kumimoji="0" lang="en-US" sz="1800" b="0" i="0" u="none" strike="noStrike" kern="1200" cap="none" spc="0" normalizeH="0" baseline="0" noProof="0" dirty="0">
                <a:ln>
                  <a:noFill/>
                </a:ln>
                <a:solidFill>
                  <a:prstClr val="black"/>
                </a:solidFill>
                <a:effectLst/>
                <a:uLnTx/>
                <a:uFillTx/>
                <a:latin typeface="Franklin Gothic Book"/>
                <a:ea typeface="+mn-ea"/>
                <a:cs typeface="Arial"/>
              </a:rPr>
              <a:t> without this checkbox will not be able to login.</a:t>
            </a:r>
          </a:p>
          <a:p>
            <a:pPr marL="285750" marR="0" lvl="0" indent="-285750" algn="l" defTabSz="914400" rtl="0" eaLnBrk="1" fontAlgn="base" latinLnBrk="0" hangingPunct="1">
              <a:lnSpc>
                <a:spcPct val="100000"/>
              </a:lnSpc>
              <a:spcBef>
                <a:spcPct val="0"/>
              </a:spcBef>
              <a:spcAft>
                <a:spcPct val="0"/>
              </a:spcAft>
              <a:buClrTx/>
              <a:buSzTx/>
              <a:buFont typeface="Arial"/>
              <a:buChar char="•"/>
              <a:tabLst/>
              <a:defRPr/>
            </a:pPr>
            <a:r>
              <a:rPr kumimoji="0" lang="en-US" sz="1800" b="0" i="0" u="none" strike="noStrike" kern="1200" cap="none" spc="0" normalizeH="0" baseline="0" noProof="0" dirty="0">
                <a:ln>
                  <a:noFill/>
                </a:ln>
                <a:solidFill>
                  <a:prstClr val="black"/>
                </a:solidFill>
                <a:effectLst/>
                <a:uLnTx/>
                <a:uFillTx/>
                <a:latin typeface="Franklin Gothic Book"/>
                <a:ea typeface="+mn-ea"/>
                <a:cs typeface="Arial"/>
              </a:rPr>
              <a:t>Check </a:t>
            </a:r>
            <a:r>
              <a:rPr kumimoji="0" lang="en-US" sz="1800" b="1" i="0" u="none" strike="noStrike" kern="1200" cap="none" spc="0" normalizeH="0" baseline="0" noProof="0" dirty="0">
                <a:ln>
                  <a:noFill/>
                </a:ln>
                <a:solidFill>
                  <a:prstClr val="black"/>
                </a:solidFill>
                <a:effectLst/>
                <a:uLnTx/>
                <a:uFillTx/>
                <a:latin typeface="Franklin Gothic Book"/>
                <a:ea typeface="+mn-ea"/>
                <a:cs typeface="Arial"/>
              </a:rPr>
              <a:t>Send Welcome email.</a:t>
            </a:r>
          </a:p>
          <a:p>
            <a:pPr marL="742950" lvl="1" indent="-285750">
              <a:buFont typeface="Arial"/>
              <a:buChar char="•"/>
              <a:defRPr/>
            </a:pPr>
            <a:r>
              <a:rPr lang="en-US" dirty="0">
                <a:solidFill>
                  <a:prstClr val="black"/>
                </a:solidFill>
                <a:latin typeface="Franklin Gothic Book"/>
                <a:cs typeface="Arial"/>
              </a:rPr>
              <a:t>Welcome email can be resent by clicking the box next to the user’s name and choosing Send Welcome Email from the top right drop-down. </a:t>
            </a:r>
            <a:endParaRPr kumimoji="0" lang="en-US" i="0" u="none" strike="noStrike" kern="1200" cap="none" spc="0" normalizeH="0" baseline="0" noProof="0" dirty="0">
              <a:ln>
                <a:noFill/>
              </a:ln>
              <a:solidFill>
                <a:prstClr val="black"/>
              </a:solidFill>
              <a:effectLst/>
              <a:uLnTx/>
              <a:uFillTx/>
              <a:latin typeface="Franklin Gothic Book"/>
              <a:ea typeface="+mn-ea"/>
              <a:cs typeface="Arial"/>
            </a:endParaRPr>
          </a:p>
          <a:p>
            <a:pPr marL="285750" marR="0" lvl="0" indent="-285750" algn="l" defTabSz="914400" rtl="0" eaLnBrk="1" fontAlgn="base" latinLnBrk="0" hangingPunct="1">
              <a:lnSpc>
                <a:spcPct val="100000"/>
              </a:lnSpc>
              <a:spcBef>
                <a:spcPct val="0"/>
              </a:spcBef>
              <a:spcAft>
                <a:spcPct val="0"/>
              </a:spcAft>
              <a:buClrTx/>
              <a:buSzTx/>
              <a:buFont typeface="Arial"/>
              <a:buChar char="•"/>
              <a:tabLst/>
              <a:defRPr/>
            </a:pPr>
            <a:r>
              <a:rPr kumimoji="0" lang="en-US" sz="1800" b="0" i="0" u="none" strike="noStrike" kern="1200" cap="none" spc="0" normalizeH="0" baseline="0" noProof="0" dirty="0">
                <a:ln>
                  <a:noFill/>
                </a:ln>
                <a:solidFill>
                  <a:prstClr val="black"/>
                </a:solidFill>
                <a:effectLst/>
                <a:uLnTx/>
                <a:uFillTx/>
                <a:latin typeface="Franklin Gothic Book"/>
                <a:ea typeface="+mn-ea"/>
                <a:cs typeface="Arial"/>
              </a:rPr>
              <a:t>Click </a:t>
            </a:r>
            <a:r>
              <a:rPr kumimoji="0" lang="en-US" sz="1800" b="1" i="0" u="none" strike="noStrike" kern="1200" cap="none" spc="0" normalizeH="0" baseline="0" noProof="0" dirty="0">
                <a:ln>
                  <a:noFill/>
                </a:ln>
                <a:solidFill>
                  <a:prstClr val="black"/>
                </a:solidFill>
                <a:effectLst/>
                <a:uLnTx/>
                <a:uFillTx/>
                <a:latin typeface="Franklin Gothic Book"/>
                <a:ea typeface="+mn-ea"/>
                <a:cs typeface="Arial"/>
              </a:rPr>
              <a:t>Save.</a:t>
            </a:r>
            <a:endParaRPr kumimoji="0" lang="en-US" sz="1800" b="1"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Arial" panose="020B0604020202020204" pitchFamily="34" charset="0"/>
            </a:endParaRPr>
          </a:p>
          <a:p>
            <a:pPr marL="285750" marR="0" lvl="0" indent="-285750" algn="l" defTabSz="914400" rtl="0" eaLnBrk="1" fontAlgn="base" latinLnBrk="0" hangingPunct="1">
              <a:lnSpc>
                <a:spcPct val="100000"/>
              </a:lnSpc>
              <a:spcBef>
                <a:spcPct val="0"/>
              </a:spcBef>
              <a:spcAft>
                <a:spcPct val="0"/>
              </a:spcAft>
              <a:buClrTx/>
              <a:buSzTx/>
              <a:buFont typeface="Arial"/>
              <a:buChar char="•"/>
              <a:tabLst/>
              <a:defRPr/>
            </a:pPr>
            <a:endParaRPr kumimoji="0" lang="en-US" sz="1800" b="1"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Arial" panose="020B0604020202020204" pitchFamily="34" charset="0"/>
            </a:endParaRPr>
          </a:p>
        </p:txBody>
      </p:sp>
      <p:sp>
        <p:nvSpPr>
          <p:cNvPr id="7" name="Title 4">
            <a:extLst>
              <a:ext uri="{FF2B5EF4-FFF2-40B4-BE49-F238E27FC236}">
                <a16:creationId xmlns:a16="http://schemas.microsoft.com/office/drawing/2014/main" id="{F3C91684-EB93-BD91-D7E3-158434565C5C}"/>
              </a:ext>
            </a:extLst>
          </p:cNvPr>
          <p:cNvSpPr txBox="1">
            <a:spLocks/>
          </p:cNvSpPr>
          <p:nvPr/>
        </p:nvSpPr>
        <p:spPr bwMode="auto">
          <a:xfrm>
            <a:off x="457200" y="304800"/>
            <a:ext cx="8229600" cy="760520"/>
          </a:xfrm>
          <a:prstGeom prst="rect">
            <a:avLst/>
          </a:prstGeom>
          <a:solidFill>
            <a:srgbClr val="0079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anklin Gothic Book" panose="020B0503020102020204" pitchFamily="34" charset="0"/>
              </a:defRPr>
            </a:lvl2pPr>
            <a:lvl3pPr algn="ctr" rtl="0" eaLnBrk="1" fontAlgn="base" hangingPunct="1">
              <a:spcBef>
                <a:spcPct val="0"/>
              </a:spcBef>
              <a:spcAft>
                <a:spcPct val="0"/>
              </a:spcAft>
              <a:defRPr sz="4400">
                <a:solidFill>
                  <a:schemeClr val="tx1"/>
                </a:solidFill>
                <a:latin typeface="Franklin Gothic Book" panose="020B0503020102020204" pitchFamily="34" charset="0"/>
              </a:defRPr>
            </a:lvl3pPr>
            <a:lvl4pPr algn="ctr" rtl="0" eaLnBrk="1" fontAlgn="base" hangingPunct="1">
              <a:spcBef>
                <a:spcPct val="0"/>
              </a:spcBef>
              <a:spcAft>
                <a:spcPct val="0"/>
              </a:spcAft>
              <a:defRPr sz="4400">
                <a:solidFill>
                  <a:schemeClr val="tx1"/>
                </a:solidFill>
                <a:latin typeface="Franklin Gothic Book" panose="020B0503020102020204" pitchFamily="34" charset="0"/>
              </a:defRPr>
            </a:lvl4pPr>
            <a:lvl5pPr algn="ctr" rtl="0" eaLnBrk="1" fontAlgn="base" hangingPunct="1">
              <a:spcBef>
                <a:spcPct val="0"/>
              </a:spcBef>
              <a:spcAft>
                <a:spcPct val="0"/>
              </a:spcAft>
              <a:defRPr sz="4400">
                <a:solidFill>
                  <a:schemeClr val="tx1"/>
                </a:solidFill>
                <a:latin typeface="Franklin Gothic Book" panose="020B0503020102020204" pitchFamily="34" charset="0"/>
              </a:defRPr>
            </a:lvl5pPr>
            <a:lvl6pPr marL="457200" algn="ctr" rtl="0" eaLnBrk="1" fontAlgn="base" hangingPunct="1">
              <a:spcBef>
                <a:spcPct val="0"/>
              </a:spcBef>
              <a:spcAft>
                <a:spcPct val="0"/>
              </a:spcAft>
              <a:defRPr sz="4400">
                <a:solidFill>
                  <a:schemeClr val="tx1"/>
                </a:solidFill>
                <a:latin typeface="Franklin Gothic Book" panose="020B0503020102020204" pitchFamily="34" charset="0"/>
              </a:defRPr>
            </a:lvl6pPr>
            <a:lvl7pPr marL="914400" algn="ctr" rtl="0" eaLnBrk="1" fontAlgn="base" hangingPunct="1">
              <a:spcBef>
                <a:spcPct val="0"/>
              </a:spcBef>
              <a:spcAft>
                <a:spcPct val="0"/>
              </a:spcAft>
              <a:defRPr sz="4400">
                <a:solidFill>
                  <a:schemeClr val="tx1"/>
                </a:solidFill>
                <a:latin typeface="Franklin Gothic Book" panose="020B0503020102020204" pitchFamily="34" charset="0"/>
              </a:defRPr>
            </a:lvl7pPr>
            <a:lvl8pPr marL="1371600" algn="ctr" rtl="0" eaLnBrk="1" fontAlgn="base" hangingPunct="1">
              <a:spcBef>
                <a:spcPct val="0"/>
              </a:spcBef>
              <a:spcAft>
                <a:spcPct val="0"/>
              </a:spcAft>
              <a:defRPr sz="4400">
                <a:solidFill>
                  <a:schemeClr val="tx1"/>
                </a:solidFill>
                <a:latin typeface="Franklin Gothic Book" panose="020B0503020102020204" pitchFamily="34" charset="0"/>
              </a:defRPr>
            </a:lvl8pPr>
            <a:lvl9pPr marL="1828800" algn="ctr" rtl="0" eaLnBrk="1" fontAlgn="base" hangingPunct="1">
              <a:spcBef>
                <a:spcPct val="0"/>
              </a:spcBef>
              <a:spcAft>
                <a:spcPct val="0"/>
              </a:spcAft>
              <a:defRPr sz="4400">
                <a:solidFill>
                  <a:schemeClr val="tx1"/>
                </a:solidFill>
                <a:latin typeface="Franklin Gothic Book" panose="020B0503020102020204" pitchFamily="34" charset="0"/>
              </a:defRPr>
            </a:lvl9pPr>
          </a:lstStyle>
          <a:p>
            <a:pPr algn="l"/>
            <a:r>
              <a:rPr lang="en-US" sz="4000" dirty="0">
                <a:solidFill>
                  <a:schemeClr val="bg1"/>
                </a:solidFill>
                <a:latin typeface="Franklin Gothic Demi Cond" panose="020B0706030402020204" pitchFamily="34" charset="0"/>
              </a:rPr>
              <a:t>Create Users</a:t>
            </a:r>
          </a:p>
        </p:txBody>
      </p:sp>
    </p:spTree>
    <p:extLst>
      <p:ext uri="{BB962C8B-B14F-4D97-AF65-F5344CB8AC3E}">
        <p14:creationId xmlns:p14="http://schemas.microsoft.com/office/powerpoint/2010/main" val="312990551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60159AB6-A0D0-DD00-FD95-6E230EE17FFC}"/>
              </a:ext>
            </a:extLst>
          </p:cNvPr>
          <p:cNvSpPr>
            <a:spLocks noGrp="1"/>
          </p:cNvSpPr>
          <p:nvPr>
            <p:ph sz="quarter" idx="10"/>
          </p:nvPr>
        </p:nvSpPr>
        <p:spPr>
          <a:xfrm>
            <a:off x="455566" y="2520017"/>
            <a:ext cx="8229600" cy="3845273"/>
          </a:xfrm>
        </p:spPr>
        <p:txBody>
          <a:bodyPr/>
          <a:lstStyle/>
          <a:p>
            <a:r>
              <a:rPr lang="en-US" sz="1200" b="1" dirty="0">
                <a:solidFill>
                  <a:srgbClr val="0070C0"/>
                </a:solidFill>
                <a:latin typeface="Franklin Gothic Book"/>
                <a:ea typeface="+mn-lt"/>
                <a:cs typeface="+mn-lt"/>
              </a:rPr>
              <a:t>User's First Name</a:t>
            </a:r>
            <a:r>
              <a:rPr lang="en-US" sz="1200" dirty="0">
                <a:latin typeface="Franklin Gothic Book"/>
                <a:ea typeface="+mn-lt"/>
                <a:cs typeface="+mn-lt"/>
              </a:rPr>
              <a:t>,</a:t>
            </a:r>
            <a:endParaRPr lang="en-US" sz="1200" dirty="0">
              <a:latin typeface="Franklin Gothic Book"/>
            </a:endParaRPr>
          </a:p>
          <a:p>
            <a:r>
              <a:rPr lang="en-US" sz="1200" dirty="0">
                <a:latin typeface="Franklin Gothic Book"/>
                <a:ea typeface="+mn-lt"/>
                <a:cs typeface="+mn-lt"/>
              </a:rPr>
              <a:t>Welcome to the ADAM Assessment Delivery and Management system. An account has been created for you with the username of: </a:t>
            </a:r>
            <a:r>
              <a:rPr lang="en-US" sz="1200" b="1" dirty="0">
                <a:solidFill>
                  <a:srgbClr val="0070C0"/>
                </a:solidFill>
                <a:latin typeface="Franklin Gothic Book"/>
                <a:ea typeface="+mn-lt"/>
                <a:cs typeface="+mn-lt"/>
              </a:rPr>
              <a:t>Username </a:t>
            </a:r>
            <a:r>
              <a:rPr lang="en-US" sz="1200" dirty="0">
                <a:latin typeface="Franklin Gothic Book"/>
                <a:ea typeface="+mn-lt"/>
                <a:cs typeface="+mn-lt"/>
              </a:rPr>
              <a:t>.</a:t>
            </a:r>
            <a:endParaRPr lang="en-US" sz="1200" dirty="0">
              <a:latin typeface="Franklin Gothic Book"/>
            </a:endParaRPr>
          </a:p>
          <a:p>
            <a:r>
              <a:rPr lang="en-US" sz="1200" dirty="0">
                <a:latin typeface="Franklin Gothic Book"/>
                <a:ea typeface="+mn-lt"/>
                <a:cs typeface="+mn-lt"/>
              </a:rPr>
              <a:t>To complete the setup of your account and create your own password, follow these steps:</a:t>
            </a:r>
            <a:endParaRPr lang="en-US" sz="1200" dirty="0">
              <a:latin typeface="Franklin Gothic Book"/>
            </a:endParaRPr>
          </a:p>
          <a:p>
            <a:pPr marL="285750" indent="-285750">
              <a:buFont typeface="Arial"/>
              <a:buChar char="•"/>
            </a:pPr>
            <a:r>
              <a:rPr lang="en-US" sz="1200" dirty="0">
                <a:latin typeface="Franklin Gothic Book"/>
                <a:ea typeface="+mn-lt"/>
                <a:cs typeface="+mn-lt"/>
              </a:rPr>
              <a:t>Follow this link to Set Your Password. This will allow you to create a password of your choice that you will use to login to ADAM. Follow the instructions on the webpage that opens from this link:</a:t>
            </a:r>
            <a:endParaRPr lang="en-US" sz="1200" dirty="0">
              <a:latin typeface="Franklin Gothic Book"/>
            </a:endParaRPr>
          </a:p>
          <a:p>
            <a:r>
              <a:rPr lang="en-US" sz="1200" dirty="0">
                <a:solidFill>
                  <a:srgbClr val="0070C0"/>
                </a:solidFill>
                <a:latin typeface="Franklin Gothic Book"/>
                <a:ea typeface="+mn-lt"/>
                <a:cs typeface="+mn-lt"/>
              </a:rPr>
              <a:t>https://adamexam.com/#/?user=a2F0aGxlZW4ubXllcnM%3D&amp;token=38a028e0-bd4b-440d-ac5a-13a034b68fdd</a:t>
            </a:r>
            <a:endParaRPr lang="en-US" sz="1200" dirty="0">
              <a:solidFill>
                <a:srgbClr val="0070C0"/>
              </a:solidFill>
              <a:latin typeface="Franklin Gothic Book"/>
            </a:endParaRPr>
          </a:p>
          <a:p>
            <a:pPr marL="285750" indent="-285750">
              <a:buFont typeface="Arial"/>
              <a:buChar char="•"/>
            </a:pPr>
            <a:r>
              <a:rPr lang="en-US" sz="1200" dirty="0">
                <a:latin typeface="Franklin Gothic Book"/>
                <a:ea typeface="+mn-lt"/>
                <a:cs typeface="+mn-lt"/>
              </a:rPr>
              <a:t>From the homepage, follow the prompts on the page to the Administrator Login area.</a:t>
            </a:r>
            <a:endParaRPr lang="en-US" sz="1200" dirty="0">
              <a:latin typeface="Franklin Gothic Book"/>
            </a:endParaRPr>
          </a:p>
          <a:p>
            <a:pPr marL="1028700" lvl="1">
              <a:buFont typeface="Arial"/>
              <a:buChar char="–"/>
            </a:pPr>
            <a:r>
              <a:rPr lang="en-US" sz="1200" dirty="0">
                <a:latin typeface="Franklin Gothic Book"/>
                <a:ea typeface="+mn-lt"/>
                <a:cs typeface="+mn-lt"/>
              </a:rPr>
              <a:t>Log into ADAM using </a:t>
            </a:r>
            <a:r>
              <a:rPr lang="en-US" sz="1200" b="1" dirty="0">
                <a:solidFill>
                  <a:srgbClr val="0070C0"/>
                </a:solidFill>
                <a:latin typeface="Franklin Gothic Book"/>
                <a:ea typeface="+mn-lt"/>
                <a:cs typeface="+mn-lt"/>
              </a:rPr>
              <a:t>Username</a:t>
            </a:r>
            <a:r>
              <a:rPr lang="en-US" sz="1200" dirty="0">
                <a:latin typeface="Franklin Gothic Book"/>
                <a:ea typeface="+mn-lt"/>
                <a:cs typeface="+mn-lt"/>
              </a:rPr>
              <a:t> as your username and the password you just created.</a:t>
            </a:r>
            <a:endParaRPr lang="en-US" sz="1200" dirty="0">
              <a:latin typeface="Franklin Gothic Book"/>
            </a:endParaRPr>
          </a:p>
          <a:p>
            <a:pPr marL="1028700" lvl="1">
              <a:buFont typeface="Arial"/>
              <a:buChar char="–"/>
            </a:pPr>
            <a:r>
              <a:rPr lang="en-US" sz="1200" dirty="0">
                <a:latin typeface="Franklin Gothic Book"/>
                <a:ea typeface="+mn-lt"/>
                <a:cs typeface="+mn-lt"/>
              </a:rPr>
              <a:t>Complete the reCAPTCHA puzzle.</a:t>
            </a:r>
            <a:endParaRPr lang="en-US" sz="1200" dirty="0">
              <a:latin typeface="Franklin Gothic Book"/>
            </a:endParaRPr>
          </a:p>
          <a:p>
            <a:pPr marL="1028700" lvl="1">
              <a:buFont typeface="Arial"/>
              <a:buChar char="–"/>
            </a:pPr>
            <a:r>
              <a:rPr lang="en-US" sz="1200" dirty="0">
                <a:latin typeface="Franklin Gothic Book"/>
                <a:ea typeface="+mn-lt"/>
                <a:cs typeface="+mn-lt"/>
              </a:rPr>
              <a:t>Click the Login button.</a:t>
            </a:r>
            <a:endParaRPr lang="en-US" sz="1200" dirty="0">
              <a:latin typeface="Franklin Gothic Book"/>
            </a:endParaRPr>
          </a:p>
          <a:p>
            <a:pPr lvl="1"/>
            <a:r>
              <a:rPr lang="en-US" sz="1200" dirty="0">
                <a:latin typeface="Franklin Gothic Book"/>
                <a:ea typeface="+mn-lt"/>
                <a:cs typeface="+mn-lt"/>
              </a:rPr>
              <a:t>To login to the assessment system again, go to </a:t>
            </a:r>
            <a:r>
              <a:rPr lang="en-US" sz="1200" dirty="0">
                <a:latin typeface="Franklin Gothic Book"/>
                <a:ea typeface="+mn-lt"/>
                <a:cs typeface="+mn-lt"/>
                <a:hlinkClick r:id="rId2"/>
              </a:rPr>
              <a:t>https://adamexam.com</a:t>
            </a:r>
            <a:r>
              <a:rPr lang="en-US" sz="1200" dirty="0">
                <a:latin typeface="Franklin Gothic Book"/>
                <a:ea typeface="+mn-lt"/>
                <a:cs typeface="+mn-lt"/>
              </a:rPr>
              <a:t> and enter this username and password. You can change your password at any time from within ADAM, or by using the Forgot Password link on the ADAM homepage.</a:t>
            </a:r>
            <a:endParaRPr lang="en-US" sz="1200" dirty="0">
              <a:latin typeface="Franklin Gothic Book"/>
            </a:endParaRPr>
          </a:p>
          <a:p>
            <a:pPr lvl="1"/>
            <a:r>
              <a:rPr lang="en-US" sz="1200" dirty="0">
                <a:latin typeface="Franklin Gothic Book"/>
                <a:ea typeface="+mn-lt"/>
                <a:cs typeface="+mn-lt"/>
              </a:rPr>
              <a:t>If you have questions about this account, please contact the Vermont Service Center.</a:t>
            </a:r>
            <a:br>
              <a:rPr lang="en-US" dirty="0"/>
            </a:br>
            <a:endParaRPr lang="en-US" sz="1200" dirty="0">
              <a:latin typeface="Franklin Gothic Book"/>
            </a:endParaRPr>
          </a:p>
          <a:p>
            <a:pPr lvl="1"/>
            <a:r>
              <a:rPr lang="en-US" sz="1200" dirty="0">
                <a:latin typeface="Franklin Gothic Book"/>
                <a:ea typeface="+mn-lt"/>
                <a:cs typeface="+mn-lt"/>
              </a:rPr>
              <a:t>Happy Testing!</a:t>
            </a:r>
            <a:br>
              <a:rPr lang="en-US" sz="1200" dirty="0">
                <a:latin typeface="Franklin Gothic Book"/>
                <a:ea typeface="+mn-lt"/>
                <a:cs typeface="+mn-lt"/>
              </a:rPr>
            </a:br>
            <a:r>
              <a:rPr lang="en-US" sz="1200" dirty="0">
                <a:latin typeface="Franklin Gothic Book"/>
                <a:ea typeface="+mn-lt"/>
                <a:cs typeface="+mn-lt"/>
              </a:rPr>
              <a:t>The ADAM Team</a:t>
            </a:r>
            <a:endParaRPr lang="en-US" sz="1200" dirty="0">
              <a:latin typeface="Franklin Gothic Book"/>
            </a:endParaRPr>
          </a:p>
          <a:p>
            <a:endParaRPr lang="en-US" dirty="0"/>
          </a:p>
        </p:txBody>
      </p:sp>
      <p:sp>
        <p:nvSpPr>
          <p:cNvPr id="3" name="TextBox 2">
            <a:extLst>
              <a:ext uri="{FF2B5EF4-FFF2-40B4-BE49-F238E27FC236}">
                <a16:creationId xmlns:a16="http://schemas.microsoft.com/office/drawing/2014/main" id="{49D41690-844C-2961-AE94-156A5F1840CF}"/>
              </a:ext>
            </a:extLst>
          </p:cNvPr>
          <p:cNvSpPr txBox="1"/>
          <p:nvPr/>
        </p:nvSpPr>
        <p:spPr>
          <a:xfrm>
            <a:off x="455566" y="1325880"/>
            <a:ext cx="8229600"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a:solidFill>
                  <a:prstClr val="black"/>
                </a:solidFill>
                <a:latin typeface="Franklin Gothic Book" panose="020B0503020102020204" pitchFamily="34" charset="0"/>
                <a:cs typeface="Arial"/>
              </a:rPr>
              <a:t>The w</a:t>
            </a:r>
            <a:r>
              <a:rPr kumimoji="0" lang="en-US" b="0" i="0" u="none" strike="noStrike" kern="1200" cap="none" spc="0" normalizeH="0" baseline="0" noProof="0" dirty="0" err="1">
                <a:ln>
                  <a:noFill/>
                </a:ln>
                <a:solidFill>
                  <a:prstClr val="black"/>
                </a:solidFill>
                <a:effectLst/>
                <a:uLnTx/>
                <a:uFillTx/>
                <a:latin typeface="Franklin Gothic Book" panose="020B0503020102020204" pitchFamily="34" charset="0"/>
                <a:cs typeface="Arial"/>
              </a:rPr>
              <a:t>elcome</a:t>
            </a:r>
            <a:r>
              <a:rPr kumimoji="0" lang="en-US" b="0" i="0" u="none" strike="noStrike" kern="1200" cap="none" spc="0" normalizeH="0" baseline="0" noProof="0" dirty="0">
                <a:ln>
                  <a:noFill/>
                </a:ln>
                <a:solidFill>
                  <a:prstClr val="black"/>
                </a:solidFill>
                <a:effectLst/>
                <a:uLnTx/>
                <a:uFillTx/>
                <a:latin typeface="Franklin Gothic Book" panose="020B0503020102020204" pitchFamily="34" charset="0"/>
                <a:cs typeface="Arial"/>
              </a:rPr>
              <a:t> email will be sent from "ADAM Assessment System" with a </a:t>
            </a:r>
            <a:r>
              <a:rPr kumimoji="0" lang="en-US" b="0" i="0" u="none" strike="noStrike" kern="1200" cap="none" spc="0" normalizeH="0" baseline="0" noProof="0" dirty="0">
                <a:ln>
                  <a:noFill/>
                </a:ln>
                <a:solidFill>
                  <a:prstClr val="black"/>
                </a:solidFill>
                <a:effectLst/>
                <a:uLnTx/>
                <a:uFillTx/>
                <a:latin typeface="Franklin Gothic Book" panose="020B0503020102020204" pitchFamily="34" charset="0"/>
                <a:cs typeface="Arial"/>
                <a:hlinkClick r:id="rId3"/>
              </a:rPr>
              <a:t>no_reply@mzdevinc.com</a:t>
            </a:r>
            <a:r>
              <a:rPr kumimoji="0" lang="en-US" b="0" i="0" u="none" strike="noStrike" kern="1200" cap="none" spc="0" normalizeH="0" baseline="0" noProof="0" dirty="0">
                <a:ln>
                  <a:noFill/>
                </a:ln>
                <a:solidFill>
                  <a:prstClr val="black"/>
                </a:solidFill>
                <a:effectLst/>
                <a:uLnTx/>
                <a:uFillTx/>
                <a:latin typeface="Franklin Gothic Book" panose="020B0503020102020204" pitchFamily="34" charset="0"/>
                <a:cs typeface="Arial"/>
              </a:rPr>
              <a:t> address.</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US" dirty="0">
              <a:solidFill>
                <a:prstClr val="black"/>
              </a:solidFill>
              <a:latin typeface="Franklin Gothic Book" panose="020B0503020102020204" pitchFamily="34" charset="0"/>
              <a:cs typeface="Arial"/>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Franklin Gothic Book" panose="020B0503020102020204" pitchFamily="34" charset="0"/>
                <a:cs typeface="Arial"/>
              </a:rPr>
              <a:t>Sample welcome email:</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b="0" i="0" u="none" strike="noStrike" kern="1200" cap="none" spc="0" normalizeH="0" baseline="0" noProof="0" dirty="0">
              <a:ln>
                <a:noFill/>
              </a:ln>
              <a:solidFill>
                <a:prstClr val="black"/>
              </a:solidFill>
              <a:effectLst/>
              <a:uLnTx/>
              <a:uFillTx/>
              <a:latin typeface="Franklin Gothic Book" panose="020B0503020102020204" pitchFamily="34" charset="0"/>
            </a:endParaRPr>
          </a:p>
        </p:txBody>
      </p:sp>
      <p:sp>
        <p:nvSpPr>
          <p:cNvPr id="5" name="Title 4">
            <a:extLst>
              <a:ext uri="{FF2B5EF4-FFF2-40B4-BE49-F238E27FC236}">
                <a16:creationId xmlns:a16="http://schemas.microsoft.com/office/drawing/2014/main" id="{03887DCB-823E-656A-9657-4D5EF4B08C1F}"/>
              </a:ext>
            </a:extLst>
          </p:cNvPr>
          <p:cNvSpPr txBox="1">
            <a:spLocks/>
          </p:cNvSpPr>
          <p:nvPr/>
        </p:nvSpPr>
        <p:spPr bwMode="auto">
          <a:xfrm>
            <a:off x="457200" y="304800"/>
            <a:ext cx="8229600" cy="760520"/>
          </a:xfrm>
          <a:prstGeom prst="rect">
            <a:avLst/>
          </a:prstGeom>
          <a:solidFill>
            <a:srgbClr val="0079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anklin Gothic Book" panose="020B0503020102020204" pitchFamily="34" charset="0"/>
              </a:defRPr>
            </a:lvl2pPr>
            <a:lvl3pPr algn="ctr" rtl="0" eaLnBrk="1" fontAlgn="base" hangingPunct="1">
              <a:spcBef>
                <a:spcPct val="0"/>
              </a:spcBef>
              <a:spcAft>
                <a:spcPct val="0"/>
              </a:spcAft>
              <a:defRPr sz="4400">
                <a:solidFill>
                  <a:schemeClr val="tx1"/>
                </a:solidFill>
                <a:latin typeface="Franklin Gothic Book" panose="020B0503020102020204" pitchFamily="34" charset="0"/>
              </a:defRPr>
            </a:lvl3pPr>
            <a:lvl4pPr algn="ctr" rtl="0" eaLnBrk="1" fontAlgn="base" hangingPunct="1">
              <a:spcBef>
                <a:spcPct val="0"/>
              </a:spcBef>
              <a:spcAft>
                <a:spcPct val="0"/>
              </a:spcAft>
              <a:defRPr sz="4400">
                <a:solidFill>
                  <a:schemeClr val="tx1"/>
                </a:solidFill>
                <a:latin typeface="Franklin Gothic Book" panose="020B0503020102020204" pitchFamily="34" charset="0"/>
              </a:defRPr>
            </a:lvl4pPr>
            <a:lvl5pPr algn="ctr" rtl="0" eaLnBrk="1" fontAlgn="base" hangingPunct="1">
              <a:spcBef>
                <a:spcPct val="0"/>
              </a:spcBef>
              <a:spcAft>
                <a:spcPct val="0"/>
              </a:spcAft>
              <a:defRPr sz="4400">
                <a:solidFill>
                  <a:schemeClr val="tx1"/>
                </a:solidFill>
                <a:latin typeface="Franklin Gothic Book" panose="020B0503020102020204" pitchFamily="34" charset="0"/>
              </a:defRPr>
            </a:lvl5pPr>
            <a:lvl6pPr marL="457200" algn="ctr" rtl="0" eaLnBrk="1" fontAlgn="base" hangingPunct="1">
              <a:spcBef>
                <a:spcPct val="0"/>
              </a:spcBef>
              <a:spcAft>
                <a:spcPct val="0"/>
              </a:spcAft>
              <a:defRPr sz="4400">
                <a:solidFill>
                  <a:schemeClr val="tx1"/>
                </a:solidFill>
                <a:latin typeface="Franklin Gothic Book" panose="020B0503020102020204" pitchFamily="34" charset="0"/>
              </a:defRPr>
            </a:lvl6pPr>
            <a:lvl7pPr marL="914400" algn="ctr" rtl="0" eaLnBrk="1" fontAlgn="base" hangingPunct="1">
              <a:spcBef>
                <a:spcPct val="0"/>
              </a:spcBef>
              <a:spcAft>
                <a:spcPct val="0"/>
              </a:spcAft>
              <a:defRPr sz="4400">
                <a:solidFill>
                  <a:schemeClr val="tx1"/>
                </a:solidFill>
                <a:latin typeface="Franklin Gothic Book" panose="020B0503020102020204" pitchFamily="34" charset="0"/>
              </a:defRPr>
            </a:lvl7pPr>
            <a:lvl8pPr marL="1371600" algn="ctr" rtl="0" eaLnBrk="1" fontAlgn="base" hangingPunct="1">
              <a:spcBef>
                <a:spcPct val="0"/>
              </a:spcBef>
              <a:spcAft>
                <a:spcPct val="0"/>
              </a:spcAft>
              <a:defRPr sz="4400">
                <a:solidFill>
                  <a:schemeClr val="tx1"/>
                </a:solidFill>
                <a:latin typeface="Franklin Gothic Book" panose="020B0503020102020204" pitchFamily="34" charset="0"/>
              </a:defRPr>
            </a:lvl8pPr>
            <a:lvl9pPr marL="1828800" algn="ctr" rtl="0" eaLnBrk="1" fontAlgn="base" hangingPunct="1">
              <a:spcBef>
                <a:spcPct val="0"/>
              </a:spcBef>
              <a:spcAft>
                <a:spcPct val="0"/>
              </a:spcAft>
              <a:defRPr sz="4400">
                <a:solidFill>
                  <a:schemeClr val="tx1"/>
                </a:solidFill>
                <a:latin typeface="Franklin Gothic Book" panose="020B0503020102020204" pitchFamily="34" charset="0"/>
              </a:defRPr>
            </a:lvl9pPr>
          </a:lstStyle>
          <a:p>
            <a:pPr algn="l"/>
            <a:r>
              <a:rPr lang="en-US" sz="4000" dirty="0">
                <a:solidFill>
                  <a:schemeClr val="bg1"/>
                </a:solidFill>
                <a:latin typeface="Franklin Gothic Demi Cond" panose="020B0706030402020204" pitchFamily="34" charset="0"/>
              </a:rPr>
              <a:t>Welcome Email</a:t>
            </a:r>
          </a:p>
        </p:txBody>
      </p:sp>
    </p:spTree>
    <p:extLst>
      <p:ext uri="{BB962C8B-B14F-4D97-AF65-F5344CB8AC3E}">
        <p14:creationId xmlns:p14="http://schemas.microsoft.com/office/powerpoint/2010/main" val="24139254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52928"/>
            <a:ext cx="3952101" cy="1144958"/>
          </a:xfrm>
        </p:spPr>
        <p:txBody>
          <a:bodyPr/>
          <a:lstStyle/>
          <a:p>
            <a:r>
              <a:rPr lang="en-GB" sz="4400" dirty="0"/>
              <a:t>Test Administration</a:t>
            </a:r>
          </a:p>
        </p:txBody>
      </p:sp>
      <p:sp>
        <p:nvSpPr>
          <p:cNvPr id="8" name="Picture Placeholder 7"/>
          <p:cNvSpPr>
            <a:spLocks noGrp="1"/>
          </p:cNvSpPr>
          <p:nvPr>
            <p:ph type="pic" sz="quarter" idx="10"/>
          </p:nvPr>
        </p:nvSpPr>
        <p:spPr>
          <a:xfrm>
            <a:off x="4907359" y="0"/>
            <a:ext cx="4236641" cy="6858000"/>
          </a:xfrm>
        </p:spPr>
        <p:txBody>
          <a:bodyPr/>
          <a:lstStyle/>
          <a:p>
            <a:endParaRPr lang="en-US"/>
          </a:p>
        </p:txBody>
      </p:sp>
      <p:cxnSp>
        <p:nvCxnSpPr>
          <p:cNvPr id="5" name="Straight Connector 4"/>
          <p:cNvCxnSpPr/>
          <p:nvPr/>
        </p:nvCxnSpPr>
        <p:spPr>
          <a:xfrm>
            <a:off x="8465042" y="6504780"/>
            <a:ext cx="0" cy="864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txBox="1">
            <a:spLocks/>
          </p:cNvSpPr>
          <p:nvPr/>
        </p:nvSpPr>
        <p:spPr>
          <a:xfrm>
            <a:off x="8497765" y="6489578"/>
            <a:ext cx="433138" cy="125534"/>
          </a:xfrm>
          <a:prstGeom prst="rect">
            <a:avLst/>
          </a:prstGeom>
        </p:spPr>
        <p:txBody>
          <a:bodyPr vert="horz" lIns="0" tIns="0" rIns="0" bIns="0" rtlCol="0" anchor="ctr" anchorCtr="0"/>
          <a:lstStyle>
            <a:defPPr>
              <a:defRPr lang="en-US"/>
            </a:defPPr>
            <a:lvl1pPr marL="0" algn="l" defTabSz="914400" rtl="0" eaLnBrk="1" latinLnBrk="0" hangingPunct="1">
              <a:defRPr sz="800" b="1" kern="1200">
                <a:solidFill>
                  <a:schemeClr val="tx2"/>
                </a:solidFill>
                <a:latin typeface="+mn-lt"/>
                <a:ea typeface="Lato Light" panose="020F0502020204030203" pitchFamily="34" charset="0"/>
                <a:cs typeface="Lato Light" panose="020F050202020403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DDBE135E-2566-4748-853C-8A3B78F0FB00}" type="slidenum">
              <a:rPr kumimoji="0" lang="en-GB" sz="800" b="1" i="0" u="none" strike="noStrike" kern="1200" cap="none" spc="0" normalizeH="0" baseline="0" noProof="0" smtClean="0">
                <a:ln>
                  <a:noFill/>
                </a:ln>
                <a:solidFill>
                  <a:srgbClr val="00853F"/>
                </a:solidFill>
                <a:effectLst/>
                <a:uLnTx/>
                <a:uFillTx/>
                <a:latin typeface="Palatino Linotype"/>
              </a:rPr>
              <a:pPr marL="0" marR="0" lvl="0" indent="0" algn="l" defTabSz="914400" rtl="0" eaLnBrk="1" fontAlgn="base" latinLnBrk="0" hangingPunct="1">
                <a:lnSpc>
                  <a:spcPct val="100000"/>
                </a:lnSpc>
                <a:spcBef>
                  <a:spcPct val="0"/>
                </a:spcBef>
                <a:spcAft>
                  <a:spcPct val="0"/>
                </a:spcAft>
                <a:buClrTx/>
                <a:buSzTx/>
                <a:buFontTx/>
                <a:buNone/>
                <a:tabLst/>
                <a:defRPr/>
              </a:pPr>
              <a:t>53</a:t>
            </a:fld>
            <a:endParaRPr kumimoji="0" lang="en-GB" sz="800" b="1" i="0" u="none" strike="noStrike" kern="1200" cap="none" spc="0" normalizeH="0" baseline="0" noProof="0">
              <a:ln>
                <a:noFill/>
              </a:ln>
              <a:solidFill>
                <a:srgbClr val="00853F"/>
              </a:solidFill>
              <a:effectLst/>
              <a:uLnTx/>
              <a:uFillTx/>
              <a:latin typeface="Palatino Linotype"/>
            </a:endParaRPr>
          </a:p>
        </p:txBody>
      </p:sp>
      <p:sp>
        <p:nvSpPr>
          <p:cNvPr id="7" name="Text Placeholder 7"/>
          <p:cNvSpPr txBox="1">
            <a:spLocks/>
          </p:cNvSpPr>
          <p:nvPr/>
        </p:nvSpPr>
        <p:spPr>
          <a:xfrm>
            <a:off x="6293644" y="6494370"/>
            <a:ext cx="2135978" cy="116681"/>
          </a:xfrm>
          <a:prstGeom prst="rect">
            <a:avLst/>
          </a:prstGeom>
        </p:spPr>
        <p:txBody>
          <a:bodyPr lIns="0" tIns="0" rIns="0" bIns="0" anchor="b" anchorCtr="0"/>
          <a:lstStyle>
            <a:lvl1pPr marL="0" indent="0" algn="r" defTabSz="914400" rtl="0" eaLnBrk="1" latinLnBrk="0" hangingPunct="1">
              <a:lnSpc>
                <a:spcPct val="100000"/>
              </a:lnSpc>
              <a:spcBef>
                <a:spcPts val="0"/>
              </a:spcBef>
              <a:spcAft>
                <a:spcPts val="0"/>
              </a:spcAft>
              <a:buFont typeface="Arial" pitchFamily="34" charset="0"/>
              <a:buNone/>
              <a:defRPr sz="700" b="1" i="0" kern="1200" spc="20" baseline="0">
                <a:solidFill>
                  <a:schemeClr val="tx2"/>
                </a:solidFill>
                <a:latin typeface="+mn-lt"/>
                <a:ea typeface="Lato Medium" panose="020F0502020204030203" pitchFamily="34" charset="0"/>
                <a:cs typeface="Lato Medium" panose="020F0502020204030203" pitchFamily="34" charset="0"/>
              </a:defRPr>
            </a:lvl1pPr>
            <a:lvl2pPr marL="0" indent="0" algn="l" defTabSz="914400" rtl="0" eaLnBrk="1" latinLnBrk="0" hangingPunct="1">
              <a:lnSpc>
                <a:spcPts val="1300"/>
              </a:lnSpc>
              <a:spcBef>
                <a:spcPts val="0"/>
              </a:spcBef>
              <a:spcAft>
                <a:spcPts val="850"/>
              </a:spcAft>
              <a:buClr>
                <a:schemeClr val="tx1"/>
              </a:buClr>
              <a:buFont typeface="+mj-lt"/>
              <a:buNone/>
              <a:defRPr sz="1200" kern="1200" spc="20" baseline="0">
                <a:solidFill>
                  <a:schemeClr val="bg2"/>
                </a:solidFill>
                <a:latin typeface="+mn-lt"/>
                <a:ea typeface="+mn-ea"/>
                <a:cs typeface="+mn-cs"/>
              </a:defRPr>
            </a:lvl2pPr>
            <a:lvl3pPr marL="144463" indent="-104775" algn="l" defTabSz="914400" rtl="0" eaLnBrk="1" latinLnBrk="0" hangingPunct="1">
              <a:lnSpc>
                <a:spcPts val="1300"/>
              </a:lnSpc>
              <a:spcBef>
                <a:spcPts val="0"/>
              </a:spcBef>
              <a:spcAft>
                <a:spcPts val="850"/>
              </a:spcAft>
              <a:buClr>
                <a:schemeClr val="tx1"/>
              </a:buClr>
              <a:buFont typeface="Arial" pitchFamily="34" charset="0"/>
              <a:buChar char="̶"/>
              <a:defRPr sz="1200" kern="1200" spc="20" baseline="0">
                <a:solidFill>
                  <a:schemeClr val="bg2"/>
                </a:solidFill>
                <a:latin typeface="+mn-lt"/>
                <a:ea typeface="+mn-ea"/>
                <a:cs typeface="+mn-cs"/>
              </a:defRPr>
            </a:lvl3pPr>
            <a:lvl4pPr marL="781050" indent="0" algn="l" defTabSz="914400" rtl="0" eaLnBrk="1" latinLnBrk="0" hangingPunct="1">
              <a:lnSpc>
                <a:spcPts val="1500"/>
              </a:lnSpc>
              <a:spcBef>
                <a:spcPts val="0"/>
              </a:spcBef>
              <a:spcAft>
                <a:spcPts val="850"/>
              </a:spcAft>
              <a:buClr>
                <a:schemeClr val="tx1"/>
              </a:buClr>
              <a:buFont typeface="Arial" pitchFamily="34" charset="0"/>
              <a:buNone/>
              <a:defRPr sz="1200" kern="1200">
                <a:solidFill>
                  <a:schemeClr val="bg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ts val="0"/>
              </a:spcBef>
              <a:spcAft>
                <a:spcPts val="0"/>
              </a:spcAft>
              <a:buClrTx/>
              <a:buSzTx/>
              <a:buFont typeface="Arial" pitchFamily="34" charset="0"/>
              <a:buNone/>
              <a:tabLst/>
              <a:defRPr/>
            </a:pPr>
            <a:r>
              <a:rPr kumimoji="0" lang="en-GB" sz="700" b="1" i="0" u="none" strike="noStrike" kern="1200" cap="none" spc="0" normalizeH="0" baseline="0" noProof="0">
                <a:ln>
                  <a:noFill/>
                </a:ln>
                <a:solidFill>
                  <a:srgbClr val="00853F"/>
                </a:solidFill>
                <a:effectLst/>
                <a:uLnTx/>
                <a:uFillTx/>
                <a:latin typeface="Palatino Linotype"/>
                <a:ea typeface="Lato Medium" panose="020F0502020204030203" pitchFamily="34" charset="0"/>
                <a:cs typeface="Lato Medium" panose="020F0502020204030203" pitchFamily="34" charset="0"/>
              </a:rPr>
              <a:t>Presentation Title Arial Bold 7 </a:t>
            </a:r>
            <a:r>
              <a:rPr kumimoji="0" lang="en-GB" sz="700" b="1" i="0" u="none" strike="noStrike" kern="1200" cap="none" spc="0" normalizeH="0" baseline="0" noProof="0" err="1">
                <a:ln>
                  <a:noFill/>
                </a:ln>
                <a:solidFill>
                  <a:srgbClr val="00853F"/>
                </a:solidFill>
                <a:effectLst/>
                <a:uLnTx/>
                <a:uFillTx/>
                <a:latin typeface="Palatino Linotype"/>
                <a:ea typeface="Lato Medium" panose="020F0502020204030203" pitchFamily="34" charset="0"/>
                <a:cs typeface="Lato Medium" panose="020F0502020204030203" pitchFamily="34" charset="0"/>
              </a:rPr>
              <a:t>pt</a:t>
            </a:r>
            <a:endParaRPr kumimoji="0" lang="en-US" sz="700" b="1" i="0" u="none" strike="noStrike" kern="1200" cap="none" spc="0" normalizeH="0" baseline="0" noProof="0">
              <a:ln>
                <a:noFill/>
              </a:ln>
              <a:solidFill>
                <a:srgbClr val="00853F"/>
              </a:solidFill>
              <a:effectLst/>
              <a:uLnTx/>
              <a:uFillTx/>
              <a:latin typeface="Palatino Linotype"/>
              <a:ea typeface="Lato Medium" panose="020F0502020204030203" pitchFamily="34" charset="0"/>
              <a:cs typeface="Lato Medium" panose="020F0502020204030203" pitchFamily="34" charset="0"/>
            </a:endParaRPr>
          </a:p>
        </p:txBody>
      </p:sp>
      <p:sp>
        <p:nvSpPr>
          <p:cNvPr id="10" name="TextBox 9"/>
          <p:cNvSpPr txBox="1"/>
          <p:nvPr/>
        </p:nvSpPr>
        <p:spPr>
          <a:xfrm>
            <a:off x="6681183" y="161925"/>
            <a:ext cx="2247410" cy="230832"/>
          </a:xfrm>
          <a:prstGeom prst="rect">
            <a:avLst/>
          </a:prstGeom>
          <a:noFill/>
        </p:spPr>
        <p:txBody>
          <a:bodyPr wrap="none" lIns="0" tIns="0" rIns="0" bIns="0" rtlCol="0">
            <a:spAutoFit/>
          </a:bodyPr>
          <a:lstStyle/>
          <a:p>
            <a:pPr marL="0" marR="0" lvl="0" indent="0" algn="r" defTabSz="914400" rtl="0" eaLnBrk="1" fontAlgn="base" latinLnBrk="0" hangingPunct="1">
              <a:lnSpc>
                <a:spcPts val="900"/>
              </a:lnSpc>
              <a:spcBef>
                <a:spcPct val="0"/>
              </a:spcBef>
              <a:spcAft>
                <a:spcPct val="0"/>
              </a:spcAft>
              <a:buClrTx/>
              <a:buSzTx/>
              <a:buFontTx/>
              <a:buNone/>
              <a:tabLst/>
              <a:defRPr/>
            </a:pPr>
            <a:r>
              <a:rPr kumimoji="0" lang="en-GB" sz="700" b="0" i="0" u="none" strike="noStrike" kern="1200" cap="none" spc="0" normalizeH="0" baseline="0" noProof="0">
                <a:ln>
                  <a:noFill/>
                </a:ln>
                <a:solidFill>
                  <a:srgbClr val="000000"/>
                </a:solidFill>
                <a:effectLst/>
                <a:uLnTx/>
                <a:uFillTx/>
                <a:latin typeface="Palatino Linotype" panose="02040502050505030304" pitchFamily="18" charset="0"/>
                <a:ea typeface="+mn-ea"/>
                <a:cs typeface="Arial" panose="020B0604020202020204" pitchFamily="34" charset="0"/>
              </a:rPr>
              <a:t>Image by Photographer's Name (Credit in black type) or </a:t>
            </a:r>
          </a:p>
          <a:p>
            <a:pPr marL="0" marR="0" lvl="0" indent="0" algn="r" defTabSz="914400" rtl="0" eaLnBrk="1" fontAlgn="base" latinLnBrk="0" hangingPunct="1">
              <a:lnSpc>
                <a:spcPts val="900"/>
              </a:lnSpc>
              <a:spcBef>
                <a:spcPct val="0"/>
              </a:spcBef>
              <a:spcAft>
                <a:spcPct val="0"/>
              </a:spcAft>
              <a:buClrTx/>
              <a:buSzTx/>
              <a:buFontTx/>
              <a:buNone/>
              <a:tabLst/>
              <a:defRPr/>
            </a:pPr>
            <a:r>
              <a:rPr kumimoji="0" lang="en-GB" sz="700" b="0" i="0" u="none" strike="noStrike" kern="1200" cap="none" spc="0" normalizeH="0" baseline="0" noProof="0">
                <a:ln>
                  <a:noFill/>
                </a:ln>
                <a:solidFill>
                  <a:srgbClr val="FFFFFF"/>
                </a:solidFill>
                <a:effectLst/>
                <a:uLnTx/>
                <a:uFillTx/>
                <a:latin typeface="Palatino Linotype" panose="02040502050505030304" pitchFamily="18" charset="0"/>
                <a:ea typeface="+mn-ea"/>
                <a:cs typeface="Arial" panose="020B0604020202020204" pitchFamily="34" charset="0"/>
              </a:rPr>
              <a:t>Image by Photographer's Name (Credit in white type)</a:t>
            </a:r>
          </a:p>
        </p:txBody>
      </p:sp>
      <p:pic>
        <p:nvPicPr>
          <p:cNvPr id="14" name="Picture 13"/>
          <p:cNvPicPr>
            <a:picLocks noChangeAspect="1"/>
          </p:cNvPicPr>
          <p:nvPr/>
        </p:nvPicPr>
        <p:blipFill rotWithShape="1">
          <a:blip r:embed="rId2">
            <a:extLst>
              <a:ext uri="{28A0092B-C50C-407E-A947-70E740481C1C}">
                <a14:useLocalDpi xmlns:a14="http://schemas.microsoft.com/office/drawing/2010/main" val="0"/>
              </a:ext>
            </a:extLst>
          </a:blip>
          <a:srcRect l="41003" r="9359"/>
          <a:stretch/>
        </p:blipFill>
        <p:spPr bwMode="auto">
          <a:xfrm>
            <a:off x="4907359" y="8164"/>
            <a:ext cx="4236641" cy="68664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645244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97BCCD4-092B-DCB5-8FD1-CA2F9CC6727E}"/>
              </a:ext>
            </a:extLst>
          </p:cNvPr>
          <p:cNvSpPr txBox="1"/>
          <p:nvPr/>
        </p:nvSpPr>
        <p:spPr>
          <a:xfrm>
            <a:off x="457200" y="1325880"/>
            <a:ext cx="822960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a:solidFill>
                  <a:prstClr val="black"/>
                </a:solidFill>
                <a:latin typeface="Franklin Gothic Book" panose="020B0503020102020204" pitchFamily="34" charset="0"/>
                <a:cs typeface="Arial"/>
              </a:rPr>
              <a:t>T</a:t>
            </a:r>
            <a:r>
              <a:rPr kumimoji="0" lang="en-US" sz="1800" b="0" i="0" u="none" strike="noStrike" kern="1200" cap="none" spc="0" normalizeH="0" baseline="0" noProof="0" dirty="0" err="1">
                <a:ln>
                  <a:noFill/>
                </a:ln>
                <a:solidFill>
                  <a:prstClr val="black"/>
                </a:solidFill>
                <a:effectLst/>
                <a:uLnTx/>
                <a:uFillTx/>
                <a:latin typeface="Franklin Gothic Book" panose="020B0503020102020204" pitchFamily="34" charset="0"/>
                <a:cs typeface="Arial"/>
              </a:rPr>
              <a:t>est</a:t>
            </a:r>
            <a:r>
              <a:rPr kumimoji="0" lang="en-US" sz="1800" b="0" i="0" u="none" strike="noStrike" kern="1200" cap="none" spc="0" normalizeH="0" baseline="0" noProof="0" dirty="0">
                <a:ln>
                  <a:noFill/>
                </a:ln>
                <a:solidFill>
                  <a:prstClr val="black"/>
                </a:solidFill>
                <a:effectLst/>
                <a:uLnTx/>
                <a:uFillTx/>
                <a:latin typeface="Franklin Gothic Book" panose="020B0503020102020204" pitchFamily="34" charset="0"/>
                <a:cs typeface="Arial"/>
              </a:rPr>
              <a:t> administrations will be set up by Cognia and Pearson.  Vermont District Administrators, District Test Coordinators, and School Test Coordinators will be able to view the administrations in ADAM.</a:t>
            </a:r>
            <a:endParaRPr kumimoji="0" lang="en-US" sz="1800" b="0" i="0" u="none" strike="noStrike" kern="1200" cap="none" spc="0" normalizeH="0" baseline="0" noProof="0" dirty="0">
              <a:ln>
                <a:noFill/>
              </a:ln>
              <a:solidFill>
                <a:prstClr val="black"/>
              </a:solidFill>
              <a:effectLst/>
              <a:uLnTx/>
              <a:uFillTx/>
              <a:latin typeface="Franklin Gothic Book" panose="020B0503020102020204" pitchFamily="34" charset="0"/>
            </a:endParaRPr>
          </a:p>
        </p:txBody>
      </p:sp>
      <p:pic>
        <p:nvPicPr>
          <p:cNvPr id="4" name="Picture 4" descr="Graphical user interface, application&#10;&#10;Description automatically generated">
            <a:extLst>
              <a:ext uri="{FF2B5EF4-FFF2-40B4-BE49-F238E27FC236}">
                <a16:creationId xmlns:a16="http://schemas.microsoft.com/office/drawing/2014/main" id="{4FA5DBF4-E8A2-7A8D-82EF-B434F28CB67A}"/>
              </a:ext>
            </a:extLst>
          </p:cNvPr>
          <p:cNvPicPr>
            <a:picLocks noChangeAspect="1"/>
          </p:cNvPicPr>
          <p:nvPr/>
        </p:nvPicPr>
        <p:blipFill rotWithShape="1">
          <a:blip r:embed="rId3"/>
          <a:srcRect l="1883" t="2683"/>
          <a:stretch/>
        </p:blipFill>
        <p:spPr>
          <a:xfrm>
            <a:off x="4367813" y="2852525"/>
            <a:ext cx="4151377" cy="1990514"/>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5" name="TextBox 4">
            <a:extLst>
              <a:ext uri="{FF2B5EF4-FFF2-40B4-BE49-F238E27FC236}">
                <a16:creationId xmlns:a16="http://schemas.microsoft.com/office/drawing/2014/main" id="{1680D921-2954-9809-F1A4-6B2FAD00BCFB}"/>
              </a:ext>
            </a:extLst>
          </p:cNvPr>
          <p:cNvSpPr txBox="1"/>
          <p:nvPr/>
        </p:nvSpPr>
        <p:spPr>
          <a:xfrm>
            <a:off x="457200" y="2509770"/>
            <a:ext cx="4231050"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Franklin Gothic Book" panose="020B0503020102020204" pitchFamily="34" charset="0"/>
                <a:ea typeface="Segoe UI"/>
                <a:cs typeface="Segoe UI"/>
              </a:rPr>
              <a:t>The Administration includes:</a:t>
            </a:r>
          </a:p>
          <a:p>
            <a:pPr marL="285750" indent="-285750">
              <a:buFont typeface="Arial"/>
              <a:buChar char="•"/>
              <a:defRPr/>
            </a:pPr>
            <a:r>
              <a:rPr lang="en-US" dirty="0">
                <a:solidFill>
                  <a:prstClr val="black"/>
                </a:solidFill>
                <a:latin typeface="Franklin Gothic Book"/>
                <a:cs typeface="Arial"/>
              </a:rPr>
              <a:t>Proctor groups associated​</a:t>
            </a:r>
          </a:p>
          <a:p>
            <a:pPr marL="285750" indent="-285750">
              <a:buFont typeface="Arial"/>
              <a:buChar char="•"/>
              <a:defRPr/>
            </a:pPr>
            <a:r>
              <a:rPr lang="en-US" dirty="0">
                <a:solidFill>
                  <a:prstClr val="black"/>
                </a:solidFill>
                <a:latin typeface="Franklin Gothic Book"/>
                <a:cs typeface="Arial"/>
              </a:rPr>
              <a:t>Number  of students in the administration​</a:t>
            </a:r>
          </a:p>
          <a:p>
            <a:pPr marL="285750" indent="-285750">
              <a:buFont typeface="Arial"/>
              <a:buChar char="•"/>
              <a:defRPr/>
            </a:pPr>
            <a:r>
              <a:rPr lang="en-US" dirty="0">
                <a:solidFill>
                  <a:prstClr val="black"/>
                </a:solidFill>
                <a:latin typeface="Franklin Gothic Book"/>
                <a:cs typeface="Arial"/>
              </a:rPr>
              <a:t>Proctor codes​</a:t>
            </a:r>
          </a:p>
          <a:p>
            <a:pPr marL="285750" indent="-285750">
              <a:buFont typeface="Arial"/>
              <a:buChar char="•"/>
              <a:defRPr/>
            </a:pPr>
            <a:r>
              <a:rPr lang="en-US" dirty="0">
                <a:solidFill>
                  <a:prstClr val="black"/>
                </a:solidFill>
                <a:latin typeface="Franklin Gothic Book"/>
                <a:cs typeface="Arial"/>
              </a:rPr>
              <a:t>Student codes​</a:t>
            </a:r>
          </a:p>
          <a:p>
            <a:pPr marL="285750" indent="-285750">
              <a:buFont typeface="Arial"/>
              <a:buChar char="•"/>
              <a:defRPr/>
            </a:pPr>
            <a:r>
              <a:rPr lang="en-US" dirty="0">
                <a:solidFill>
                  <a:prstClr val="black"/>
                </a:solidFill>
                <a:latin typeface="Franklin Gothic Book"/>
                <a:cs typeface="Arial"/>
              </a:rPr>
              <a:t>Print cards​</a:t>
            </a:r>
          </a:p>
          <a:p>
            <a:pPr marL="285750" indent="-285750">
              <a:buFont typeface="Arial"/>
              <a:buChar char="•"/>
              <a:defRPr/>
            </a:pPr>
            <a:r>
              <a:rPr lang="en-US" dirty="0">
                <a:solidFill>
                  <a:prstClr val="black"/>
                </a:solidFill>
                <a:latin typeface="Franklin Gothic Book"/>
                <a:cs typeface="Arial"/>
              </a:rPr>
              <a:t>Start/End date of administration​</a:t>
            </a:r>
          </a:p>
          <a:p>
            <a:pPr marL="285750" indent="-285750">
              <a:buFont typeface="Arial"/>
              <a:buChar char="•"/>
              <a:defRPr/>
            </a:pPr>
            <a:r>
              <a:rPr lang="en-US" dirty="0">
                <a:solidFill>
                  <a:prstClr val="black"/>
                </a:solidFill>
                <a:latin typeface="Franklin Gothic Book"/>
                <a:cs typeface="Arial"/>
              </a:rPr>
              <a:t>Whether administration has been started</a:t>
            </a:r>
          </a:p>
        </p:txBody>
      </p:sp>
      <p:sp>
        <p:nvSpPr>
          <p:cNvPr id="6" name="TextBox 5">
            <a:extLst>
              <a:ext uri="{FF2B5EF4-FFF2-40B4-BE49-F238E27FC236}">
                <a16:creationId xmlns:a16="http://schemas.microsoft.com/office/drawing/2014/main" id="{7B190FAE-4375-AA53-1215-AF9C70746848}"/>
              </a:ext>
            </a:extLst>
          </p:cNvPr>
          <p:cNvSpPr txBox="1"/>
          <p:nvPr/>
        </p:nvSpPr>
        <p:spPr>
          <a:xfrm>
            <a:off x="5775991" y="4812817"/>
            <a:ext cx="274320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Franklin Gothic Book" panose="020B0503020102020204" pitchFamily="34" charset="0"/>
                <a:cs typeface="Arial"/>
              </a:rPr>
              <a:t>Note: </a:t>
            </a:r>
            <a:r>
              <a:rPr lang="en-US" sz="1200" dirty="0">
                <a:solidFill>
                  <a:prstClr val="black"/>
                </a:solidFill>
                <a:latin typeface="Franklin Gothic Book" panose="020B0503020102020204" pitchFamily="34" charset="0"/>
                <a:cs typeface="Arial"/>
              </a:rPr>
              <a:t>”K</a:t>
            </a:r>
            <a:r>
              <a:rPr kumimoji="0" lang="en-US" sz="1200" b="0" i="0" u="none" strike="noStrike" kern="1200" cap="none" spc="0" normalizeH="0" baseline="0" noProof="0" dirty="0" err="1">
                <a:ln>
                  <a:noFill/>
                </a:ln>
                <a:solidFill>
                  <a:prstClr val="black"/>
                </a:solidFill>
                <a:effectLst/>
                <a:uLnTx/>
                <a:uFillTx/>
                <a:latin typeface="Franklin Gothic Book" panose="020B0503020102020204" pitchFamily="34" charset="0"/>
                <a:cs typeface="Arial"/>
              </a:rPr>
              <a:t>iosk</a:t>
            </a:r>
            <a:r>
              <a:rPr kumimoji="0" lang="en-US" sz="1200" b="0" i="0" u="none" strike="noStrike" kern="1200" cap="none" spc="0" normalizeH="0" baseline="0" noProof="0" dirty="0">
                <a:ln>
                  <a:noFill/>
                </a:ln>
                <a:solidFill>
                  <a:prstClr val="black"/>
                </a:solidFill>
                <a:effectLst/>
                <a:uLnTx/>
                <a:uFillTx/>
                <a:latin typeface="Franklin Gothic Book" panose="020B0503020102020204" pitchFamily="34" charset="0"/>
                <a:cs typeface="Arial"/>
              </a:rPr>
              <a:t> Only” can be ignored.</a:t>
            </a:r>
            <a:endParaRPr kumimoji="0" lang="en-US" sz="1200" b="0" i="0" u="none" strike="noStrike" kern="1200" cap="none" spc="0" normalizeH="0" baseline="0" noProof="0" dirty="0">
              <a:ln>
                <a:noFill/>
              </a:ln>
              <a:solidFill>
                <a:prstClr val="black"/>
              </a:solidFill>
              <a:effectLst/>
              <a:uLnTx/>
              <a:uFillTx/>
              <a:latin typeface="Franklin Gothic Book" panose="020B0503020102020204" pitchFamily="34" charset="0"/>
            </a:endParaRPr>
          </a:p>
        </p:txBody>
      </p:sp>
      <p:sp>
        <p:nvSpPr>
          <p:cNvPr id="8" name="Title 4">
            <a:extLst>
              <a:ext uri="{FF2B5EF4-FFF2-40B4-BE49-F238E27FC236}">
                <a16:creationId xmlns:a16="http://schemas.microsoft.com/office/drawing/2014/main" id="{C0C0CAC3-5CCD-EEA2-2D18-5F12EFC7A7FC}"/>
              </a:ext>
            </a:extLst>
          </p:cNvPr>
          <p:cNvSpPr txBox="1">
            <a:spLocks/>
          </p:cNvSpPr>
          <p:nvPr/>
        </p:nvSpPr>
        <p:spPr bwMode="auto">
          <a:xfrm>
            <a:off x="457200" y="304800"/>
            <a:ext cx="8229600" cy="760520"/>
          </a:xfrm>
          <a:prstGeom prst="rect">
            <a:avLst/>
          </a:prstGeom>
          <a:solidFill>
            <a:srgbClr val="0079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anklin Gothic Book" panose="020B0503020102020204" pitchFamily="34" charset="0"/>
              </a:defRPr>
            </a:lvl2pPr>
            <a:lvl3pPr algn="ctr" rtl="0" eaLnBrk="1" fontAlgn="base" hangingPunct="1">
              <a:spcBef>
                <a:spcPct val="0"/>
              </a:spcBef>
              <a:spcAft>
                <a:spcPct val="0"/>
              </a:spcAft>
              <a:defRPr sz="4400">
                <a:solidFill>
                  <a:schemeClr val="tx1"/>
                </a:solidFill>
                <a:latin typeface="Franklin Gothic Book" panose="020B0503020102020204" pitchFamily="34" charset="0"/>
              </a:defRPr>
            </a:lvl3pPr>
            <a:lvl4pPr algn="ctr" rtl="0" eaLnBrk="1" fontAlgn="base" hangingPunct="1">
              <a:spcBef>
                <a:spcPct val="0"/>
              </a:spcBef>
              <a:spcAft>
                <a:spcPct val="0"/>
              </a:spcAft>
              <a:defRPr sz="4400">
                <a:solidFill>
                  <a:schemeClr val="tx1"/>
                </a:solidFill>
                <a:latin typeface="Franklin Gothic Book" panose="020B0503020102020204" pitchFamily="34" charset="0"/>
              </a:defRPr>
            </a:lvl4pPr>
            <a:lvl5pPr algn="ctr" rtl="0" eaLnBrk="1" fontAlgn="base" hangingPunct="1">
              <a:spcBef>
                <a:spcPct val="0"/>
              </a:spcBef>
              <a:spcAft>
                <a:spcPct val="0"/>
              </a:spcAft>
              <a:defRPr sz="4400">
                <a:solidFill>
                  <a:schemeClr val="tx1"/>
                </a:solidFill>
                <a:latin typeface="Franklin Gothic Book" panose="020B0503020102020204" pitchFamily="34" charset="0"/>
              </a:defRPr>
            </a:lvl5pPr>
            <a:lvl6pPr marL="457200" algn="ctr" rtl="0" eaLnBrk="1" fontAlgn="base" hangingPunct="1">
              <a:spcBef>
                <a:spcPct val="0"/>
              </a:spcBef>
              <a:spcAft>
                <a:spcPct val="0"/>
              </a:spcAft>
              <a:defRPr sz="4400">
                <a:solidFill>
                  <a:schemeClr val="tx1"/>
                </a:solidFill>
                <a:latin typeface="Franklin Gothic Book" panose="020B0503020102020204" pitchFamily="34" charset="0"/>
              </a:defRPr>
            </a:lvl6pPr>
            <a:lvl7pPr marL="914400" algn="ctr" rtl="0" eaLnBrk="1" fontAlgn="base" hangingPunct="1">
              <a:spcBef>
                <a:spcPct val="0"/>
              </a:spcBef>
              <a:spcAft>
                <a:spcPct val="0"/>
              </a:spcAft>
              <a:defRPr sz="4400">
                <a:solidFill>
                  <a:schemeClr val="tx1"/>
                </a:solidFill>
                <a:latin typeface="Franklin Gothic Book" panose="020B0503020102020204" pitchFamily="34" charset="0"/>
              </a:defRPr>
            </a:lvl7pPr>
            <a:lvl8pPr marL="1371600" algn="ctr" rtl="0" eaLnBrk="1" fontAlgn="base" hangingPunct="1">
              <a:spcBef>
                <a:spcPct val="0"/>
              </a:spcBef>
              <a:spcAft>
                <a:spcPct val="0"/>
              </a:spcAft>
              <a:defRPr sz="4400">
                <a:solidFill>
                  <a:schemeClr val="tx1"/>
                </a:solidFill>
                <a:latin typeface="Franklin Gothic Book" panose="020B0503020102020204" pitchFamily="34" charset="0"/>
              </a:defRPr>
            </a:lvl8pPr>
            <a:lvl9pPr marL="1828800" algn="ctr" rtl="0" eaLnBrk="1" fontAlgn="base" hangingPunct="1">
              <a:spcBef>
                <a:spcPct val="0"/>
              </a:spcBef>
              <a:spcAft>
                <a:spcPct val="0"/>
              </a:spcAft>
              <a:defRPr sz="4400">
                <a:solidFill>
                  <a:schemeClr val="tx1"/>
                </a:solidFill>
                <a:latin typeface="Franklin Gothic Book" panose="020B0503020102020204" pitchFamily="34" charset="0"/>
              </a:defRPr>
            </a:lvl9pPr>
          </a:lstStyle>
          <a:p>
            <a:pPr algn="l"/>
            <a:r>
              <a:rPr lang="en-US" sz="4000" dirty="0">
                <a:solidFill>
                  <a:schemeClr val="bg1"/>
                </a:solidFill>
                <a:latin typeface="Franklin Gothic Demi Cond" panose="020B0706030402020204" pitchFamily="34" charset="0"/>
              </a:rPr>
              <a:t>Test Administration</a:t>
            </a:r>
          </a:p>
        </p:txBody>
      </p:sp>
    </p:spTree>
    <p:extLst>
      <p:ext uri="{BB962C8B-B14F-4D97-AF65-F5344CB8AC3E}">
        <p14:creationId xmlns:p14="http://schemas.microsoft.com/office/powerpoint/2010/main" val="278683917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97BCCD4-092B-DCB5-8FD1-CA2F9CC6727E}"/>
              </a:ext>
            </a:extLst>
          </p:cNvPr>
          <p:cNvSpPr txBox="1"/>
          <p:nvPr/>
        </p:nvSpPr>
        <p:spPr>
          <a:xfrm>
            <a:off x="457201" y="1325880"/>
            <a:ext cx="8229600"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Franklin Gothic Book" panose="020B0503020102020204" pitchFamily="34" charset="0"/>
                <a:cs typeface="Arial"/>
              </a:rPr>
              <a:t>Click the Proctor Codes link in the Administration view to download your proctor test codes and proctor passwords.  You will download a spreadsheet that contains the codes.</a:t>
            </a:r>
            <a:endParaRPr kumimoji="0" lang="en-US" sz="1800" b="0" i="0" u="none" strike="noStrike" kern="1200" cap="none" spc="0" normalizeH="0" baseline="0" noProof="0" dirty="0">
              <a:ln>
                <a:noFill/>
              </a:ln>
              <a:solidFill>
                <a:prstClr val="black"/>
              </a:solidFill>
              <a:effectLst/>
              <a:uLnTx/>
              <a:uFillTx/>
              <a:latin typeface="Franklin Gothic Book" panose="020B05030201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Franklin Gothic Book" panose="020B05030201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Franklin Gothic Book" panose="020B05030201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Franklin Gothic Book" panose="020B05030201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Franklin Gothic Book" panose="020B05030201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Franklin Gothic Book" panose="020B05030201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Franklin Gothic Book" panose="020B05030201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Franklin Gothic Book" panose="020B0503020102020204" pitchFamily="34" charset="0"/>
                <a:cs typeface="Arial"/>
              </a:rPr>
              <a:t>Click the Student Codes link in the Administration view to download your student test codes.  You will download a spreadsheet that contains the codes.</a:t>
            </a:r>
            <a:endParaRPr kumimoji="0" lang="en-US" sz="1800" b="0" i="0" u="none" strike="noStrike" kern="1200" cap="none" spc="0" normalizeH="0" baseline="0" noProof="0" dirty="0">
              <a:ln>
                <a:noFill/>
              </a:ln>
              <a:solidFill>
                <a:prstClr val="black"/>
              </a:solidFill>
              <a:effectLst/>
              <a:uLnTx/>
              <a:uFillTx/>
              <a:latin typeface="Franklin Gothic Book" panose="020B05030201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Franklin Gothic Book" panose="020B05030201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Franklin Gothic Book" panose="020B05030201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Franklin Gothic Book" panose="020B0503020102020204" pitchFamily="34" charset="0"/>
            </a:endParaRPr>
          </a:p>
        </p:txBody>
      </p:sp>
      <p:pic>
        <p:nvPicPr>
          <p:cNvPr id="4" name="Picture 4" descr="Graphical user interface, application, table, Excel&#10;&#10;Description automatically generated">
            <a:extLst>
              <a:ext uri="{FF2B5EF4-FFF2-40B4-BE49-F238E27FC236}">
                <a16:creationId xmlns:a16="http://schemas.microsoft.com/office/drawing/2014/main" id="{0E205DDF-AD63-A68F-28A3-5B6007C25ADC}"/>
              </a:ext>
            </a:extLst>
          </p:cNvPr>
          <p:cNvPicPr>
            <a:picLocks noChangeAspect="1"/>
          </p:cNvPicPr>
          <p:nvPr/>
        </p:nvPicPr>
        <p:blipFill>
          <a:blip r:embed="rId2"/>
          <a:stretch>
            <a:fillRect/>
          </a:stretch>
        </p:blipFill>
        <p:spPr>
          <a:xfrm>
            <a:off x="1051560" y="2410283"/>
            <a:ext cx="7040880" cy="1293252"/>
          </a:xfrm>
          <a:prstGeom prst="rect">
            <a:avLst/>
          </a:prstGeom>
          <a:ln>
            <a:solidFill>
              <a:schemeClr val="bg1">
                <a:lumMod val="75000"/>
              </a:schemeClr>
            </a:solidFill>
          </a:ln>
          <a:effectLst>
            <a:outerShdw blurRad="50800" dist="38100" dir="2700000" algn="tl" rotWithShape="0">
              <a:prstClr val="black">
                <a:alpha val="40000"/>
              </a:prstClr>
            </a:outerShdw>
          </a:effectLst>
        </p:spPr>
      </p:pic>
      <p:pic>
        <p:nvPicPr>
          <p:cNvPr id="5" name="Picture 5" descr="Table&#10;&#10;Description automatically generated">
            <a:extLst>
              <a:ext uri="{FF2B5EF4-FFF2-40B4-BE49-F238E27FC236}">
                <a16:creationId xmlns:a16="http://schemas.microsoft.com/office/drawing/2014/main" id="{6BA55889-57E0-AF99-D2C6-9AA1D29724E9}"/>
              </a:ext>
            </a:extLst>
          </p:cNvPr>
          <p:cNvPicPr>
            <a:picLocks noChangeAspect="1"/>
          </p:cNvPicPr>
          <p:nvPr/>
        </p:nvPicPr>
        <p:blipFill>
          <a:blip r:embed="rId3"/>
          <a:stretch>
            <a:fillRect/>
          </a:stretch>
        </p:blipFill>
        <p:spPr>
          <a:xfrm>
            <a:off x="1055767" y="4565377"/>
            <a:ext cx="7040880" cy="1463391"/>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6" name="Title 4">
            <a:extLst>
              <a:ext uri="{FF2B5EF4-FFF2-40B4-BE49-F238E27FC236}">
                <a16:creationId xmlns:a16="http://schemas.microsoft.com/office/drawing/2014/main" id="{5862482A-1D5B-03E2-AC32-30ECF50DD1A8}"/>
              </a:ext>
            </a:extLst>
          </p:cNvPr>
          <p:cNvSpPr txBox="1">
            <a:spLocks/>
          </p:cNvSpPr>
          <p:nvPr/>
        </p:nvSpPr>
        <p:spPr bwMode="auto">
          <a:xfrm>
            <a:off x="457200" y="304800"/>
            <a:ext cx="8229600" cy="760520"/>
          </a:xfrm>
          <a:prstGeom prst="rect">
            <a:avLst/>
          </a:prstGeom>
          <a:solidFill>
            <a:srgbClr val="0079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anklin Gothic Book" panose="020B0503020102020204" pitchFamily="34" charset="0"/>
              </a:defRPr>
            </a:lvl2pPr>
            <a:lvl3pPr algn="ctr" rtl="0" eaLnBrk="1" fontAlgn="base" hangingPunct="1">
              <a:spcBef>
                <a:spcPct val="0"/>
              </a:spcBef>
              <a:spcAft>
                <a:spcPct val="0"/>
              </a:spcAft>
              <a:defRPr sz="4400">
                <a:solidFill>
                  <a:schemeClr val="tx1"/>
                </a:solidFill>
                <a:latin typeface="Franklin Gothic Book" panose="020B0503020102020204" pitchFamily="34" charset="0"/>
              </a:defRPr>
            </a:lvl3pPr>
            <a:lvl4pPr algn="ctr" rtl="0" eaLnBrk="1" fontAlgn="base" hangingPunct="1">
              <a:spcBef>
                <a:spcPct val="0"/>
              </a:spcBef>
              <a:spcAft>
                <a:spcPct val="0"/>
              </a:spcAft>
              <a:defRPr sz="4400">
                <a:solidFill>
                  <a:schemeClr val="tx1"/>
                </a:solidFill>
                <a:latin typeface="Franklin Gothic Book" panose="020B0503020102020204" pitchFamily="34" charset="0"/>
              </a:defRPr>
            </a:lvl4pPr>
            <a:lvl5pPr algn="ctr" rtl="0" eaLnBrk="1" fontAlgn="base" hangingPunct="1">
              <a:spcBef>
                <a:spcPct val="0"/>
              </a:spcBef>
              <a:spcAft>
                <a:spcPct val="0"/>
              </a:spcAft>
              <a:defRPr sz="4400">
                <a:solidFill>
                  <a:schemeClr val="tx1"/>
                </a:solidFill>
                <a:latin typeface="Franklin Gothic Book" panose="020B0503020102020204" pitchFamily="34" charset="0"/>
              </a:defRPr>
            </a:lvl5pPr>
            <a:lvl6pPr marL="457200" algn="ctr" rtl="0" eaLnBrk="1" fontAlgn="base" hangingPunct="1">
              <a:spcBef>
                <a:spcPct val="0"/>
              </a:spcBef>
              <a:spcAft>
                <a:spcPct val="0"/>
              </a:spcAft>
              <a:defRPr sz="4400">
                <a:solidFill>
                  <a:schemeClr val="tx1"/>
                </a:solidFill>
                <a:latin typeface="Franklin Gothic Book" panose="020B0503020102020204" pitchFamily="34" charset="0"/>
              </a:defRPr>
            </a:lvl6pPr>
            <a:lvl7pPr marL="914400" algn="ctr" rtl="0" eaLnBrk="1" fontAlgn="base" hangingPunct="1">
              <a:spcBef>
                <a:spcPct val="0"/>
              </a:spcBef>
              <a:spcAft>
                <a:spcPct val="0"/>
              </a:spcAft>
              <a:defRPr sz="4400">
                <a:solidFill>
                  <a:schemeClr val="tx1"/>
                </a:solidFill>
                <a:latin typeface="Franklin Gothic Book" panose="020B0503020102020204" pitchFamily="34" charset="0"/>
              </a:defRPr>
            </a:lvl7pPr>
            <a:lvl8pPr marL="1371600" algn="ctr" rtl="0" eaLnBrk="1" fontAlgn="base" hangingPunct="1">
              <a:spcBef>
                <a:spcPct val="0"/>
              </a:spcBef>
              <a:spcAft>
                <a:spcPct val="0"/>
              </a:spcAft>
              <a:defRPr sz="4400">
                <a:solidFill>
                  <a:schemeClr val="tx1"/>
                </a:solidFill>
                <a:latin typeface="Franklin Gothic Book" panose="020B0503020102020204" pitchFamily="34" charset="0"/>
              </a:defRPr>
            </a:lvl8pPr>
            <a:lvl9pPr marL="1828800" algn="ctr" rtl="0" eaLnBrk="1" fontAlgn="base" hangingPunct="1">
              <a:spcBef>
                <a:spcPct val="0"/>
              </a:spcBef>
              <a:spcAft>
                <a:spcPct val="0"/>
              </a:spcAft>
              <a:defRPr sz="4400">
                <a:solidFill>
                  <a:schemeClr val="tx1"/>
                </a:solidFill>
                <a:latin typeface="Franklin Gothic Book" panose="020B0503020102020204" pitchFamily="34" charset="0"/>
              </a:defRPr>
            </a:lvl9pPr>
          </a:lstStyle>
          <a:p>
            <a:pPr algn="l"/>
            <a:r>
              <a:rPr lang="en-US" sz="4000" dirty="0">
                <a:solidFill>
                  <a:schemeClr val="bg1"/>
                </a:solidFill>
                <a:latin typeface="Franklin Gothic Demi Cond" panose="020B0706030402020204" pitchFamily="34" charset="0"/>
              </a:rPr>
              <a:t>Proctor Codes and Student Codes</a:t>
            </a:r>
          </a:p>
        </p:txBody>
      </p:sp>
    </p:spTree>
    <p:extLst>
      <p:ext uri="{BB962C8B-B14F-4D97-AF65-F5344CB8AC3E}">
        <p14:creationId xmlns:p14="http://schemas.microsoft.com/office/powerpoint/2010/main" val="143313081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DA472B-93CB-9928-FD56-0CB7379CC930}"/>
              </a:ext>
            </a:extLst>
          </p:cNvPr>
          <p:cNvSpPr>
            <a:spLocks noGrp="1"/>
          </p:cNvSpPr>
          <p:nvPr>
            <p:ph sz="quarter" idx="10"/>
          </p:nvPr>
        </p:nvSpPr>
        <p:spPr>
          <a:xfrm>
            <a:off x="457200" y="1325880"/>
            <a:ext cx="8229600" cy="585806"/>
          </a:xfrm>
        </p:spPr>
        <p:txBody>
          <a:bodyPr/>
          <a:lstStyle/>
          <a:p>
            <a:r>
              <a:rPr lang="en-US" sz="1800" dirty="0">
                <a:latin typeface="Franklin Gothic Book" panose="020B0503020102020204" pitchFamily="34" charset="0"/>
              </a:rPr>
              <a:t>Click the Print cards link on the Administration view to access the print cards.</a:t>
            </a:r>
          </a:p>
        </p:txBody>
      </p:sp>
      <p:pic>
        <p:nvPicPr>
          <p:cNvPr id="4" name="Picture 4">
            <a:extLst>
              <a:ext uri="{FF2B5EF4-FFF2-40B4-BE49-F238E27FC236}">
                <a16:creationId xmlns:a16="http://schemas.microsoft.com/office/drawing/2014/main" id="{615F8D9E-4A62-2809-EE28-59BD5F287839}"/>
              </a:ext>
            </a:extLst>
          </p:cNvPr>
          <p:cNvPicPr>
            <a:picLocks noChangeAspect="1"/>
          </p:cNvPicPr>
          <p:nvPr/>
        </p:nvPicPr>
        <p:blipFill>
          <a:blip r:embed="rId2"/>
          <a:stretch>
            <a:fillRect/>
          </a:stretch>
        </p:blipFill>
        <p:spPr>
          <a:xfrm>
            <a:off x="2533650" y="1860639"/>
            <a:ext cx="4076699" cy="4390988"/>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6" name="Title 4">
            <a:extLst>
              <a:ext uri="{FF2B5EF4-FFF2-40B4-BE49-F238E27FC236}">
                <a16:creationId xmlns:a16="http://schemas.microsoft.com/office/drawing/2014/main" id="{96D48138-65FB-1CCC-556F-A1D97A4074F9}"/>
              </a:ext>
            </a:extLst>
          </p:cNvPr>
          <p:cNvSpPr txBox="1">
            <a:spLocks/>
          </p:cNvSpPr>
          <p:nvPr/>
        </p:nvSpPr>
        <p:spPr bwMode="auto">
          <a:xfrm>
            <a:off x="457200" y="304800"/>
            <a:ext cx="8229600" cy="760520"/>
          </a:xfrm>
          <a:prstGeom prst="rect">
            <a:avLst/>
          </a:prstGeom>
          <a:solidFill>
            <a:srgbClr val="0079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anklin Gothic Book" panose="020B0503020102020204" pitchFamily="34" charset="0"/>
              </a:defRPr>
            </a:lvl2pPr>
            <a:lvl3pPr algn="ctr" rtl="0" eaLnBrk="1" fontAlgn="base" hangingPunct="1">
              <a:spcBef>
                <a:spcPct val="0"/>
              </a:spcBef>
              <a:spcAft>
                <a:spcPct val="0"/>
              </a:spcAft>
              <a:defRPr sz="4400">
                <a:solidFill>
                  <a:schemeClr val="tx1"/>
                </a:solidFill>
                <a:latin typeface="Franklin Gothic Book" panose="020B0503020102020204" pitchFamily="34" charset="0"/>
              </a:defRPr>
            </a:lvl3pPr>
            <a:lvl4pPr algn="ctr" rtl="0" eaLnBrk="1" fontAlgn="base" hangingPunct="1">
              <a:spcBef>
                <a:spcPct val="0"/>
              </a:spcBef>
              <a:spcAft>
                <a:spcPct val="0"/>
              </a:spcAft>
              <a:defRPr sz="4400">
                <a:solidFill>
                  <a:schemeClr val="tx1"/>
                </a:solidFill>
                <a:latin typeface="Franklin Gothic Book" panose="020B0503020102020204" pitchFamily="34" charset="0"/>
              </a:defRPr>
            </a:lvl4pPr>
            <a:lvl5pPr algn="ctr" rtl="0" eaLnBrk="1" fontAlgn="base" hangingPunct="1">
              <a:spcBef>
                <a:spcPct val="0"/>
              </a:spcBef>
              <a:spcAft>
                <a:spcPct val="0"/>
              </a:spcAft>
              <a:defRPr sz="4400">
                <a:solidFill>
                  <a:schemeClr val="tx1"/>
                </a:solidFill>
                <a:latin typeface="Franklin Gothic Book" panose="020B0503020102020204" pitchFamily="34" charset="0"/>
              </a:defRPr>
            </a:lvl5pPr>
            <a:lvl6pPr marL="457200" algn="ctr" rtl="0" eaLnBrk="1" fontAlgn="base" hangingPunct="1">
              <a:spcBef>
                <a:spcPct val="0"/>
              </a:spcBef>
              <a:spcAft>
                <a:spcPct val="0"/>
              </a:spcAft>
              <a:defRPr sz="4400">
                <a:solidFill>
                  <a:schemeClr val="tx1"/>
                </a:solidFill>
                <a:latin typeface="Franklin Gothic Book" panose="020B0503020102020204" pitchFamily="34" charset="0"/>
              </a:defRPr>
            </a:lvl6pPr>
            <a:lvl7pPr marL="914400" algn="ctr" rtl="0" eaLnBrk="1" fontAlgn="base" hangingPunct="1">
              <a:spcBef>
                <a:spcPct val="0"/>
              </a:spcBef>
              <a:spcAft>
                <a:spcPct val="0"/>
              </a:spcAft>
              <a:defRPr sz="4400">
                <a:solidFill>
                  <a:schemeClr val="tx1"/>
                </a:solidFill>
                <a:latin typeface="Franklin Gothic Book" panose="020B0503020102020204" pitchFamily="34" charset="0"/>
              </a:defRPr>
            </a:lvl7pPr>
            <a:lvl8pPr marL="1371600" algn="ctr" rtl="0" eaLnBrk="1" fontAlgn="base" hangingPunct="1">
              <a:spcBef>
                <a:spcPct val="0"/>
              </a:spcBef>
              <a:spcAft>
                <a:spcPct val="0"/>
              </a:spcAft>
              <a:defRPr sz="4400">
                <a:solidFill>
                  <a:schemeClr val="tx1"/>
                </a:solidFill>
                <a:latin typeface="Franklin Gothic Book" panose="020B0503020102020204" pitchFamily="34" charset="0"/>
              </a:defRPr>
            </a:lvl8pPr>
            <a:lvl9pPr marL="1828800" algn="ctr" rtl="0" eaLnBrk="1" fontAlgn="base" hangingPunct="1">
              <a:spcBef>
                <a:spcPct val="0"/>
              </a:spcBef>
              <a:spcAft>
                <a:spcPct val="0"/>
              </a:spcAft>
              <a:defRPr sz="4400">
                <a:solidFill>
                  <a:schemeClr val="tx1"/>
                </a:solidFill>
                <a:latin typeface="Franklin Gothic Book" panose="020B0503020102020204" pitchFamily="34" charset="0"/>
              </a:defRPr>
            </a:lvl9pPr>
          </a:lstStyle>
          <a:p>
            <a:pPr algn="l"/>
            <a:r>
              <a:rPr lang="en-US" sz="4000" dirty="0">
                <a:solidFill>
                  <a:schemeClr val="bg1"/>
                </a:solidFill>
                <a:latin typeface="Franklin Gothic Demi Cond" panose="020B0706030402020204" pitchFamily="34" charset="0"/>
              </a:rPr>
              <a:t>Print Cards</a:t>
            </a:r>
          </a:p>
        </p:txBody>
      </p:sp>
    </p:spTree>
    <p:extLst>
      <p:ext uri="{BB962C8B-B14F-4D97-AF65-F5344CB8AC3E}">
        <p14:creationId xmlns:p14="http://schemas.microsoft.com/office/powerpoint/2010/main" val="294696135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8891" y="2856521"/>
            <a:ext cx="3587751" cy="1144958"/>
          </a:xfrm>
        </p:spPr>
        <p:txBody>
          <a:bodyPr/>
          <a:lstStyle/>
          <a:p>
            <a:r>
              <a:rPr lang="en-GB" sz="4400" dirty="0"/>
              <a:t>Test Proctoring</a:t>
            </a:r>
          </a:p>
        </p:txBody>
      </p:sp>
      <p:sp>
        <p:nvSpPr>
          <p:cNvPr id="8" name="Picture Placeholder 7"/>
          <p:cNvSpPr>
            <a:spLocks noGrp="1"/>
          </p:cNvSpPr>
          <p:nvPr>
            <p:ph type="pic" sz="quarter" idx="10"/>
          </p:nvPr>
        </p:nvSpPr>
        <p:spPr>
          <a:xfrm>
            <a:off x="4907359" y="0"/>
            <a:ext cx="4236641" cy="6858000"/>
          </a:xfrm>
        </p:spPr>
        <p:txBody>
          <a:bodyPr/>
          <a:lstStyle/>
          <a:p>
            <a:endParaRPr lang="en-US"/>
          </a:p>
        </p:txBody>
      </p:sp>
      <p:cxnSp>
        <p:nvCxnSpPr>
          <p:cNvPr id="5" name="Straight Connector 4"/>
          <p:cNvCxnSpPr/>
          <p:nvPr/>
        </p:nvCxnSpPr>
        <p:spPr>
          <a:xfrm>
            <a:off x="8465042" y="6504780"/>
            <a:ext cx="0" cy="864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txBox="1">
            <a:spLocks/>
          </p:cNvSpPr>
          <p:nvPr/>
        </p:nvSpPr>
        <p:spPr>
          <a:xfrm>
            <a:off x="8497765" y="6489578"/>
            <a:ext cx="433138" cy="125534"/>
          </a:xfrm>
          <a:prstGeom prst="rect">
            <a:avLst/>
          </a:prstGeom>
        </p:spPr>
        <p:txBody>
          <a:bodyPr vert="horz" lIns="0" tIns="0" rIns="0" bIns="0" rtlCol="0" anchor="ctr" anchorCtr="0"/>
          <a:lstStyle>
            <a:defPPr>
              <a:defRPr lang="en-US"/>
            </a:defPPr>
            <a:lvl1pPr marL="0" algn="l" defTabSz="914400" rtl="0" eaLnBrk="1" latinLnBrk="0" hangingPunct="1">
              <a:defRPr sz="800" b="1" kern="1200">
                <a:solidFill>
                  <a:schemeClr val="tx2"/>
                </a:solidFill>
                <a:latin typeface="+mn-lt"/>
                <a:ea typeface="Lato Light" panose="020F0502020204030203" pitchFamily="34" charset="0"/>
                <a:cs typeface="Lato Light" panose="020F050202020403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DDBE135E-2566-4748-853C-8A3B78F0FB00}" type="slidenum">
              <a:rPr kumimoji="0" lang="en-GB" sz="800" b="1" i="0" u="none" strike="noStrike" kern="1200" cap="none" spc="0" normalizeH="0" baseline="0" noProof="0" smtClean="0">
                <a:ln>
                  <a:noFill/>
                </a:ln>
                <a:solidFill>
                  <a:srgbClr val="00853F"/>
                </a:solidFill>
                <a:effectLst/>
                <a:uLnTx/>
                <a:uFillTx/>
                <a:latin typeface="Palatino Linotype"/>
              </a:rPr>
              <a:pPr marL="0" marR="0" lvl="0" indent="0" algn="l" defTabSz="914400" rtl="0" eaLnBrk="1" fontAlgn="base" latinLnBrk="0" hangingPunct="1">
                <a:lnSpc>
                  <a:spcPct val="100000"/>
                </a:lnSpc>
                <a:spcBef>
                  <a:spcPct val="0"/>
                </a:spcBef>
                <a:spcAft>
                  <a:spcPct val="0"/>
                </a:spcAft>
                <a:buClrTx/>
                <a:buSzTx/>
                <a:buFontTx/>
                <a:buNone/>
                <a:tabLst/>
                <a:defRPr/>
              </a:pPr>
              <a:t>57</a:t>
            </a:fld>
            <a:endParaRPr kumimoji="0" lang="en-GB" sz="800" b="1" i="0" u="none" strike="noStrike" kern="1200" cap="none" spc="0" normalizeH="0" baseline="0" noProof="0">
              <a:ln>
                <a:noFill/>
              </a:ln>
              <a:solidFill>
                <a:srgbClr val="00853F"/>
              </a:solidFill>
              <a:effectLst/>
              <a:uLnTx/>
              <a:uFillTx/>
              <a:latin typeface="Palatino Linotype"/>
            </a:endParaRPr>
          </a:p>
        </p:txBody>
      </p:sp>
      <p:sp>
        <p:nvSpPr>
          <p:cNvPr id="7" name="Text Placeholder 7"/>
          <p:cNvSpPr txBox="1">
            <a:spLocks/>
          </p:cNvSpPr>
          <p:nvPr/>
        </p:nvSpPr>
        <p:spPr>
          <a:xfrm>
            <a:off x="6293644" y="6494370"/>
            <a:ext cx="2135978" cy="116681"/>
          </a:xfrm>
          <a:prstGeom prst="rect">
            <a:avLst/>
          </a:prstGeom>
        </p:spPr>
        <p:txBody>
          <a:bodyPr lIns="0" tIns="0" rIns="0" bIns="0" anchor="b" anchorCtr="0"/>
          <a:lstStyle>
            <a:lvl1pPr marL="0" indent="0" algn="r" defTabSz="914400" rtl="0" eaLnBrk="1" latinLnBrk="0" hangingPunct="1">
              <a:lnSpc>
                <a:spcPct val="100000"/>
              </a:lnSpc>
              <a:spcBef>
                <a:spcPts val="0"/>
              </a:spcBef>
              <a:spcAft>
                <a:spcPts val="0"/>
              </a:spcAft>
              <a:buFont typeface="Arial" pitchFamily="34" charset="0"/>
              <a:buNone/>
              <a:defRPr sz="700" b="1" i="0" kern="1200" spc="20" baseline="0">
                <a:solidFill>
                  <a:schemeClr val="tx2"/>
                </a:solidFill>
                <a:latin typeface="+mn-lt"/>
                <a:ea typeface="Lato Medium" panose="020F0502020204030203" pitchFamily="34" charset="0"/>
                <a:cs typeface="Lato Medium" panose="020F0502020204030203" pitchFamily="34" charset="0"/>
              </a:defRPr>
            </a:lvl1pPr>
            <a:lvl2pPr marL="0" indent="0" algn="l" defTabSz="914400" rtl="0" eaLnBrk="1" latinLnBrk="0" hangingPunct="1">
              <a:lnSpc>
                <a:spcPts val="1300"/>
              </a:lnSpc>
              <a:spcBef>
                <a:spcPts val="0"/>
              </a:spcBef>
              <a:spcAft>
                <a:spcPts val="850"/>
              </a:spcAft>
              <a:buClr>
                <a:schemeClr val="tx1"/>
              </a:buClr>
              <a:buFont typeface="+mj-lt"/>
              <a:buNone/>
              <a:defRPr sz="1200" kern="1200" spc="20" baseline="0">
                <a:solidFill>
                  <a:schemeClr val="bg2"/>
                </a:solidFill>
                <a:latin typeface="+mn-lt"/>
                <a:ea typeface="+mn-ea"/>
                <a:cs typeface="+mn-cs"/>
              </a:defRPr>
            </a:lvl2pPr>
            <a:lvl3pPr marL="144463" indent="-104775" algn="l" defTabSz="914400" rtl="0" eaLnBrk="1" latinLnBrk="0" hangingPunct="1">
              <a:lnSpc>
                <a:spcPts val="1300"/>
              </a:lnSpc>
              <a:spcBef>
                <a:spcPts val="0"/>
              </a:spcBef>
              <a:spcAft>
                <a:spcPts val="850"/>
              </a:spcAft>
              <a:buClr>
                <a:schemeClr val="tx1"/>
              </a:buClr>
              <a:buFont typeface="Arial" pitchFamily="34" charset="0"/>
              <a:buChar char="̶"/>
              <a:defRPr sz="1200" kern="1200" spc="20" baseline="0">
                <a:solidFill>
                  <a:schemeClr val="bg2"/>
                </a:solidFill>
                <a:latin typeface="+mn-lt"/>
                <a:ea typeface="+mn-ea"/>
                <a:cs typeface="+mn-cs"/>
              </a:defRPr>
            </a:lvl3pPr>
            <a:lvl4pPr marL="781050" indent="0" algn="l" defTabSz="914400" rtl="0" eaLnBrk="1" latinLnBrk="0" hangingPunct="1">
              <a:lnSpc>
                <a:spcPts val="1500"/>
              </a:lnSpc>
              <a:spcBef>
                <a:spcPts val="0"/>
              </a:spcBef>
              <a:spcAft>
                <a:spcPts val="850"/>
              </a:spcAft>
              <a:buClr>
                <a:schemeClr val="tx1"/>
              </a:buClr>
              <a:buFont typeface="Arial" pitchFamily="34" charset="0"/>
              <a:buNone/>
              <a:defRPr sz="1200" kern="1200">
                <a:solidFill>
                  <a:schemeClr val="bg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ts val="0"/>
              </a:spcBef>
              <a:spcAft>
                <a:spcPts val="0"/>
              </a:spcAft>
              <a:buClrTx/>
              <a:buSzTx/>
              <a:buFont typeface="Arial" pitchFamily="34" charset="0"/>
              <a:buNone/>
              <a:tabLst/>
              <a:defRPr/>
            </a:pPr>
            <a:r>
              <a:rPr kumimoji="0" lang="en-GB" sz="700" b="1" i="0" u="none" strike="noStrike" kern="1200" cap="none" spc="0" normalizeH="0" baseline="0" noProof="0">
                <a:ln>
                  <a:noFill/>
                </a:ln>
                <a:solidFill>
                  <a:srgbClr val="00853F"/>
                </a:solidFill>
                <a:effectLst/>
                <a:uLnTx/>
                <a:uFillTx/>
                <a:latin typeface="Palatino Linotype"/>
                <a:ea typeface="Lato Medium" panose="020F0502020204030203" pitchFamily="34" charset="0"/>
                <a:cs typeface="Lato Medium" panose="020F0502020204030203" pitchFamily="34" charset="0"/>
              </a:rPr>
              <a:t>Presentation Title Arial Bold 7 </a:t>
            </a:r>
            <a:r>
              <a:rPr kumimoji="0" lang="en-GB" sz="700" b="1" i="0" u="none" strike="noStrike" kern="1200" cap="none" spc="0" normalizeH="0" baseline="0" noProof="0" err="1">
                <a:ln>
                  <a:noFill/>
                </a:ln>
                <a:solidFill>
                  <a:srgbClr val="00853F"/>
                </a:solidFill>
                <a:effectLst/>
                <a:uLnTx/>
                <a:uFillTx/>
                <a:latin typeface="Palatino Linotype"/>
                <a:ea typeface="Lato Medium" panose="020F0502020204030203" pitchFamily="34" charset="0"/>
                <a:cs typeface="Lato Medium" panose="020F0502020204030203" pitchFamily="34" charset="0"/>
              </a:rPr>
              <a:t>pt</a:t>
            </a:r>
            <a:endParaRPr kumimoji="0" lang="en-US" sz="700" b="1" i="0" u="none" strike="noStrike" kern="1200" cap="none" spc="0" normalizeH="0" baseline="0" noProof="0">
              <a:ln>
                <a:noFill/>
              </a:ln>
              <a:solidFill>
                <a:srgbClr val="00853F"/>
              </a:solidFill>
              <a:effectLst/>
              <a:uLnTx/>
              <a:uFillTx/>
              <a:latin typeface="Palatino Linotype"/>
              <a:ea typeface="Lato Medium" panose="020F0502020204030203" pitchFamily="34" charset="0"/>
              <a:cs typeface="Lato Medium" panose="020F0502020204030203" pitchFamily="34" charset="0"/>
            </a:endParaRPr>
          </a:p>
        </p:txBody>
      </p:sp>
      <p:sp>
        <p:nvSpPr>
          <p:cNvPr id="10" name="TextBox 9"/>
          <p:cNvSpPr txBox="1"/>
          <p:nvPr/>
        </p:nvSpPr>
        <p:spPr>
          <a:xfrm>
            <a:off x="6681183" y="161925"/>
            <a:ext cx="2247410" cy="230832"/>
          </a:xfrm>
          <a:prstGeom prst="rect">
            <a:avLst/>
          </a:prstGeom>
          <a:noFill/>
        </p:spPr>
        <p:txBody>
          <a:bodyPr wrap="none" lIns="0" tIns="0" rIns="0" bIns="0" rtlCol="0">
            <a:spAutoFit/>
          </a:bodyPr>
          <a:lstStyle/>
          <a:p>
            <a:pPr marL="0" marR="0" lvl="0" indent="0" algn="r" defTabSz="914400" rtl="0" eaLnBrk="1" fontAlgn="base" latinLnBrk="0" hangingPunct="1">
              <a:lnSpc>
                <a:spcPts val="900"/>
              </a:lnSpc>
              <a:spcBef>
                <a:spcPct val="0"/>
              </a:spcBef>
              <a:spcAft>
                <a:spcPct val="0"/>
              </a:spcAft>
              <a:buClrTx/>
              <a:buSzTx/>
              <a:buFontTx/>
              <a:buNone/>
              <a:tabLst/>
              <a:defRPr/>
            </a:pPr>
            <a:r>
              <a:rPr kumimoji="0" lang="en-GB" sz="700" b="0" i="0" u="none" strike="noStrike" kern="1200" cap="none" spc="0" normalizeH="0" baseline="0" noProof="0">
                <a:ln>
                  <a:noFill/>
                </a:ln>
                <a:solidFill>
                  <a:srgbClr val="000000"/>
                </a:solidFill>
                <a:effectLst/>
                <a:uLnTx/>
                <a:uFillTx/>
                <a:latin typeface="Palatino Linotype" panose="02040502050505030304" pitchFamily="18" charset="0"/>
                <a:ea typeface="+mn-ea"/>
                <a:cs typeface="Arial" panose="020B0604020202020204" pitchFamily="34" charset="0"/>
              </a:rPr>
              <a:t>Image by Photographer's Name (Credit in black type) or </a:t>
            </a:r>
          </a:p>
          <a:p>
            <a:pPr marL="0" marR="0" lvl="0" indent="0" algn="r" defTabSz="914400" rtl="0" eaLnBrk="1" fontAlgn="base" latinLnBrk="0" hangingPunct="1">
              <a:lnSpc>
                <a:spcPts val="900"/>
              </a:lnSpc>
              <a:spcBef>
                <a:spcPct val="0"/>
              </a:spcBef>
              <a:spcAft>
                <a:spcPct val="0"/>
              </a:spcAft>
              <a:buClrTx/>
              <a:buSzTx/>
              <a:buFontTx/>
              <a:buNone/>
              <a:tabLst/>
              <a:defRPr/>
            </a:pPr>
            <a:r>
              <a:rPr kumimoji="0" lang="en-GB" sz="700" b="0" i="0" u="none" strike="noStrike" kern="1200" cap="none" spc="0" normalizeH="0" baseline="0" noProof="0">
                <a:ln>
                  <a:noFill/>
                </a:ln>
                <a:solidFill>
                  <a:srgbClr val="FFFFFF"/>
                </a:solidFill>
                <a:effectLst/>
                <a:uLnTx/>
                <a:uFillTx/>
                <a:latin typeface="Palatino Linotype" panose="02040502050505030304" pitchFamily="18" charset="0"/>
                <a:ea typeface="+mn-ea"/>
                <a:cs typeface="Arial" panose="020B0604020202020204" pitchFamily="34" charset="0"/>
              </a:rPr>
              <a:t>Image by Photographer's Name (Credit in white type)</a:t>
            </a:r>
          </a:p>
        </p:txBody>
      </p:sp>
      <p:pic>
        <p:nvPicPr>
          <p:cNvPr id="14" name="Picture 13"/>
          <p:cNvPicPr>
            <a:picLocks noChangeAspect="1"/>
          </p:cNvPicPr>
          <p:nvPr/>
        </p:nvPicPr>
        <p:blipFill rotWithShape="1">
          <a:blip r:embed="rId2">
            <a:extLst>
              <a:ext uri="{28A0092B-C50C-407E-A947-70E740481C1C}">
                <a14:useLocalDpi xmlns:a14="http://schemas.microsoft.com/office/drawing/2010/main" val="0"/>
              </a:ext>
            </a:extLst>
          </a:blip>
          <a:srcRect l="41003" r="9359"/>
          <a:stretch/>
        </p:blipFill>
        <p:spPr bwMode="auto">
          <a:xfrm>
            <a:off x="4907359" y="0"/>
            <a:ext cx="4236641" cy="68664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439610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56B334F-A64D-CA7C-95F6-704A45F30C58}"/>
              </a:ext>
            </a:extLst>
          </p:cNvPr>
          <p:cNvSpPr txBox="1"/>
          <p:nvPr/>
        </p:nvSpPr>
        <p:spPr>
          <a:xfrm>
            <a:off x="645240" y="1253128"/>
            <a:ext cx="543846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marR="0" lvl="0" indent="-285750" algn="l" defTabSz="914400" rtl="0" eaLnBrk="1" fontAlgn="base" latinLnBrk="0" hangingPunct="1">
              <a:lnSpc>
                <a:spcPct val="100000"/>
              </a:lnSpc>
              <a:spcBef>
                <a:spcPct val="0"/>
              </a:spcBef>
              <a:spcAft>
                <a:spcPct val="0"/>
              </a:spcAft>
              <a:buClrTx/>
              <a:buSzTx/>
              <a:buFont typeface="Arial"/>
              <a:buChar char="•"/>
              <a:tabLst/>
              <a:defRPr/>
            </a:pPr>
            <a:r>
              <a:rPr kumimoji="0" lang="en-US" b="0" i="0" u="none" strike="noStrike" kern="1200" cap="none" spc="0" normalizeH="0" baseline="0" noProof="0" dirty="0">
                <a:ln>
                  <a:noFill/>
                </a:ln>
                <a:solidFill>
                  <a:prstClr val="black"/>
                </a:solidFill>
                <a:effectLst/>
                <a:uLnTx/>
                <a:uFillTx/>
                <a:latin typeface="Franklin Gothic Book" panose="020B0503020102020204" pitchFamily="34" charset="0"/>
                <a:cs typeface="Arial"/>
              </a:rPr>
              <a:t>Go to: </a:t>
            </a:r>
            <a:r>
              <a:rPr lang="en-US" dirty="0">
                <a:solidFill>
                  <a:prstClr val="black"/>
                </a:solidFill>
                <a:latin typeface="Franklin Gothic Book" panose="020B0503020102020204" pitchFamily="34" charset="0"/>
                <a:cs typeface="Arial"/>
                <a:hlinkClick r:id="rId2"/>
              </a:rPr>
              <a:t>https://vt.adamexam.com</a:t>
            </a:r>
            <a:r>
              <a:rPr lang="en-US" dirty="0">
                <a:solidFill>
                  <a:prstClr val="black"/>
                </a:solidFill>
                <a:latin typeface="Franklin Gothic Book" panose="020B0503020102020204" pitchFamily="34" charset="0"/>
                <a:cs typeface="Arial"/>
              </a:rPr>
              <a:t> </a:t>
            </a:r>
            <a:endParaRPr kumimoji="0" lang="en-US" b="0" i="0" u="none" strike="noStrike" kern="1200" cap="none" spc="0" normalizeH="0" baseline="0" noProof="0" dirty="0">
              <a:ln>
                <a:noFill/>
              </a:ln>
              <a:solidFill>
                <a:prstClr val="black"/>
              </a:solidFill>
              <a:effectLst/>
              <a:uLnTx/>
              <a:uFillTx/>
              <a:latin typeface="Franklin Gothic Book" panose="020B0503020102020204" pitchFamily="34" charset="0"/>
            </a:endParaRPr>
          </a:p>
          <a:p>
            <a:pPr marL="285750" marR="0" lvl="0" indent="-285750" algn="l" defTabSz="914400" rtl="0" eaLnBrk="1" fontAlgn="base" latinLnBrk="0" hangingPunct="1">
              <a:lnSpc>
                <a:spcPct val="100000"/>
              </a:lnSpc>
              <a:spcBef>
                <a:spcPct val="0"/>
              </a:spcBef>
              <a:spcAft>
                <a:spcPct val="0"/>
              </a:spcAft>
              <a:buClrTx/>
              <a:buSzTx/>
              <a:buFont typeface="Arial"/>
              <a:buChar char="•"/>
              <a:tabLst/>
              <a:defRPr/>
            </a:pPr>
            <a:r>
              <a:rPr kumimoji="0" lang="en-US" b="0" i="0" u="none" strike="noStrike" kern="1200" cap="none" spc="0" normalizeH="0" baseline="0" noProof="0" dirty="0">
                <a:ln>
                  <a:noFill/>
                </a:ln>
                <a:solidFill>
                  <a:prstClr val="black"/>
                </a:solidFill>
                <a:effectLst/>
                <a:uLnTx/>
                <a:uFillTx/>
                <a:latin typeface="Franklin Gothic Book" panose="020B0503020102020204" pitchFamily="34" charset="0"/>
                <a:cs typeface="Arial"/>
              </a:rPr>
              <a:t>Click on </a:t>
            </a:r>
            <a:r>
              <a:rPr kumimoji="0" lang="en-US" b="1" i="0" u="none" strike="noStrike" kern="1200" cap="none" spc="0" normalizeH="0" baseline="0" noProof="0" dirty="0">
                <a:ln>
                  <a:noFill/>
                </a:ln>
                <a:solidFill>
                  <a:prstClr val="black"/>
                </a:solidFill>
                <a:effectLst/>
                <a:uLnTx/>
                <a:uFillTx/>
                <a:latin typeface="Franklin Gothic Book" panose="020B0503020102020204" pitchFamily="34" charset="0"/>
                <a:cs typeface="Arial"/>
              </a:rPr>
              <a:t>Proctor </a:t>
            </a:r>
            <a:r>
              <a:rPr lang="en-US" b="1" dirty="0">
                <a:solidFill>
                  <a:prstClr val="black"/>
                </a:solidFill>
                <a:latin typeface="Franklin Gothic Book" panose="020B0503020102020204" pitchFamily="34" charset="0"/>
                <a:cs typeface="Arial"/>
              </a:rPr>
              <a:t>Login</a:t>
            </a:r>
            <a:endParaRPr kumimoji="0" lang="en-US" b="1" i="0" u="none" strike="noStrike" kern="1200" cap="none" spc="0" normalizeH="0" baseline="0" noProof="0" dirty="0">
              <a:ln>
                <a:noFill/>
              </a:ln>
              <a:solidFill>
                <a:prstClr val="black"/>
              </a:solidFill>
              <a:effectLst/>
              <a:uLnTx/>
              <a:uFillTx/>
              <a:latin typeface="Franklin Gothic Book" panose="020B0503020102020204" pitchFamily="34" charset="0"/>
            </a:endParaRPr>
          </a:p>
        </p:txBody>
      </p:sp>
      <p:sp>
        <p:nvSpPr>
          <p:cNvPr id="11" name="TextBox 10">
            <a:extLst>
              <a:ext uri="{FF2B5EF4-FFF2-40B4-BE49-F238E27FC236}">
                <a16:creationId xmlns:a16="http://schemas.microsoft.com/office/drawing/2014/main" id="{8CB8F38A-BAA5-E475-91D7-E8A0C2617C65}"/>
              </a:ext>
            </a:extLst>
          </p:cNvPr>
          <p:cNvSpPr txBox="1"/>
          <p:nvPr/>
        </p:nvSpPr>
        <p:spPr>
          <a:xfrm>
            <a:off x="645240" y="5159265"/>
            <a:ext cx="2692763"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marR="0" lvl="0" indent="-285750" algn="l" defTabSz="914400" rtl="0" eaLnBrk="1" fontAlgn="base" latinLnBrk="0" hangingPunct="1">
              <a:lnSpc>
                <a:spcPct val="100000"/>
              </a:lnSpc>
              <a:spcBef>
                <a:spcPct val="0"/>
              </a:spcBef>
              <a:spcAft>
                <a:spcPct val="0"/>
              </a:spcAft>
              <a:buClrTx/>
              <a:buSzTx/>
              <a:buFont typeface="Arial"/>
              <a:buChar char="•"/>
              <a:tabLst/>
              <a:defRPr/>
            </a:pPr>
            <a:r>
              <a:rPr kumimoji="0" lang="en-US" b="0" i="0" u="none" strike="noStrike" kern="1200" cap="none" spc="0" normalizeH="0" baseline="0" noProof="0" dirty="0">
                <a:ln>
                  <a:noFill/>
                </a:ln>
                <a:solidFill>
                  <a:prstClr val="black"/>
                </a:solidFill>
                <a:effectLst/>
                <a:uLnTx/>
                <a:uFillTx/>
                <a:latin typeface="Franklin Gothic Book" panose="020B0503020102020204" pitchFamily="34" charset="0"/>
                <a:cs typeface="Arial"/>
              </a:rPr>
              <a:t>Enter the </a:t>
            </a:r>
            <a:r>
              <a:rPr kumimoji="0" lang="en-US" b="1" i="0" u="none" strike="noStrike" kern="1200" cap="none" spc="0" normalizeH="0" baseline="0" noProof="0" dirty="0">
                <a:ln>
                  <a:noFill/>
                </a:ln>
                <a:solidFill>
                  <a:prstClr val="black"/>
                </a:solidFill>
                <a:effectLst/>
                <a:uLnTx/>
                <a:uFillTx/>
                <a:latin typeface="Franklin Gothic Book" panose="020B0503020102020204" pitchFamily="34" charset="0"/>
                <a:cs typeface="Arial"/>
              </a:rPr>
              <a:t>Test Code </a:t>
            </a:r>
            <a:r>
              <a:rPr kumimoji="0" lang="en-US" i="0" u="none" strike="noStrike" kern="1200" cap="none" spc="0" normalizeH="0" baseline="0" noProof="0" dirty="0">
                <a:ln>
                  <a:noFill/>
                </a:ln>
                <a:solidFill>
                  <a:prstClr val="black"/>
                </a:solidFill>
                <a:effectLst/>
                <a:uLnTx/>
                <a:uFillTx/>
                <a:latin typeface="Franklin Gothic Book" panose="020B0503020102020204" pitchFamily="34" charset="0"/>
                <a:cs typeface="Arial"/>
              </a:rPr>
              <a:t>and</a:t>
            </a:r>
            <a:r>
              <a:rPr kumimoji="0" lang="en-US" b="1" i="0" u="none" strike="noStrike" kern="1200" cap="none" spc="0" normalizeH="0" baseline="0" noProof="0" dirty="0">
                <a:ln>
                  <a:noFill/>
                </a:ln>
                <a:solidFill>
                  <a:prstClr val="black"/>
                </a:solidFill>
                <a:effectLst/>
                <a:uLnTx/>
                <a:uFillTx/>
                <a:latin typeface="Franklin Gothic Book" panose="020B0503020102020204" pitchFamily="34" charset="0"/>
                <a:cs typeface="Arial"/>
              </a:rPr>
              <a:t> Proctor Password </a:t>
            </a:r>
          </a:p>
          <a:p>
            <a:pPr marL="285750" marR="0" lvl="0" indent="-285750" algn="l" defTabSz="914400" rtl="0" eaLnBrk="1" fontAlgn="base" latinLnBrk="0" hangingPunct="1">
              <a:lnSpc>
                <a:spcPct val="100000"/>
              </a:lnSpc>
              <a:spcBef>
                <a:spcPct val="0"/>
              </a:spcBef>
              <a:spcAft>
                <a:spcPct val="0"/>
              </a:spcAft>
              <a:buClrTx/>
              <a:buSzTx/>
              <a:buFont typeface="Arial"/>
              <a:buChar char="•"/>
              <a:tabLst/>
              <a:defRPr/>
            </a:pPr>
            <a:r>
              <a:rPr kumimoji="0" lang="en-US" b="0" i="0" u="none" strike="noStrike" kern="1200" cap="none" spc="0" normalizeH="0" baseline="0" noProof="0" dirty="0">
                <a:ln>
                  <a:noFill/>
                </a:ln>
                <a:solidFill>
                  <a:prstClr val="black"/>
                </a:solidFill>
                <a:effectLst/>
                <a:uLnTx/>
                <a:uFillTx/>
                <a:latin typeface="Franklin Gothic Book" panose="020B0503020102020204" pitchFamily="34" charset="0"/>
                <a:cs typeface="Arial"/>
              </a:rPr>
              <a:t>Click</a:t>
            </a:r>
            <a:r>
              <a:rPr kumimoji="0" lang="en-US" b="1" i="0" u="none" strike="noStrike" kern="1200" cap="none" spc="0" normalizeH="0" baseline="0" noProof="0" dirty="0">
                <a:ln>
                  <a:noFill/>
                </a:ln>
                <a:solidFill>
                  <a:prstClr val="black"/>
                </a:solidFill>
                <a:effectLst/>
                <a:uLnTx/>
                <a:uFillTx/>
                <a:latin typeface="Franklin Gothic Book" panose="020B0503020102020204" pitchFamily="34" charset="0"/>
                <a:cs typeface="Arial"/>
              </a:rPr>
              <a:t> Submit</a:t>
            </a:r>
          </a:p>
        </p:txBody>
      </p:sp>
      <p:sp>
        <p:nvSpPr>
          <p:cNvPr id="4" name="Title 4">
            <a:extLst>
              <a:ext uri="{FF2B5EF4-FFF2-40B4-BE49-F238E27FC236}">
                <a16:creationId xmlns:a16="http://schemas.microsoft.com/office/drawing/2014/main" id="{A15FBBEB-88B9-FFB0-6362-ECBF0FA7B8EA}"/>
              </a:ext>
            </a:extLst>
          </p:cNvPr>
          <p:cNvSpPr txBox="1">
            <a:spLocks/>
          </p:cNvSpPr>
          <p:nvPr/>
        </p:nvSpPr>
        <p:spPr bwMode="auto">
          <a:xfrm>
            <a:off x="457200" y="304800"/>
            <a:ext cx="8229600" cy="760520"/>
          </a:xfrm>
          <a:prstGeom prst="rect">
            <a:avLst/>
          </a:prstGeom>
          <a:solidFill>
            <a:srgbClr val="0079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anklin Gothic Book" panose="020B0503020102020204" pitchFamily="34" charset="0"/>
              </a:defRPr>
            </a:lvl2pPr>
            <a:lvl3pPr algn="ctr" rtl="0" eaLnBrk="1" fontAlgn="base" hangingPunct="1">
              <a:spcBef>
                <a:spcPct val="0"/>
              </a:spcBef>
              <a:spcAft>
                <a:spcPct val="0"/>
              </a:spcAft>
              <a:defRPr sz="4400">
                <a:solidFill>
                  <a:schemeClr val="tx1"/>
                </a:solidFill>
                <a:latin typeface="Franklin Gothic Book" panose="020B0503020102020204" pitchFamily="34" charset="0"/>
              </a:defRPr>
            </a:lvl3pPr>
            <a:lvl4pPr algn="ctr" rtl="0" eaLnBrk="1" fontAlgn="base" hangingPunct="1">
              <a:spcBef>
                <a:spcPct val="0"/>
              </a:spcBef>
              <a:spcAft>
                <a:spcPct val="0"/>
              </a:spcAft>
              <a:defRPr sz="4400">
                <a:solidFill>
                  <a:schemeClr val="tx1"/>
                </a:solidFill>
                <a:latin typeface="Franklin Gothic Book" panose="020B0503020102020204" pitchFamily="34" charset="0"/>
              </a:defRPr>
            </a:lvl4pPr>
            <a:lvl5pPr algn="ctr" rtl="0" eaLnBrk="1" fontAlgn="base" hangingPunct="1">
              <a:spcBef>
                <a:spcPct val="0"/>
              </a:spcBef>
              <a:spcAft>
                <a:spcPct val="0"/>
              </a:spcAft>
              <a:defRPr sz="4400">
                <a:solidFill>
                  <a:schemeClr val="tx1"/>
                </a:solidFill>
                <a:latin typeface="Franklin Gothic Book" panose="020B0503020102020204" pitchFamily="34" charset="0"/>
              </a:defRPr>
            </a:lvl5pPr>
            <a:lvl6pPr marL="457200" algn="ctr" rtl="0" eaLnBrk="1" fontAlgn="base" hangingPunct="1">
              <a:spcBef>
                <a:spcPct val="0"/>
              </a:spcBef>
              <a:spcAft>
                <a:spcPct val="0"/>
              </a:spcAft>
              <a:defRPr sz="4400">
                <a:solidFill>
                  <a:schemeClr val="tx1"/>
                </a:solidFill>
                <a:latin typeface="Franklin Gothic Book" panose="020B0503020102020204" pitchFamily="34" charset="0"/>
              </a:defRPr>
            </a:lvl6pPr>
            <a:lvl7pPr marL="914400" algn="ctr" rtl="0" eaLnBrk="1" fontAlgn="base" hangingPunct="1">
              <a:spcBef>
                <a:spcPct val="0"/>
              </a:spcBef>
              <a:spcAft>
                <a:spcPct val="0"/>
              </a:spcAft>
              <a:defRPr sz="4400">
                <a:solidFill>
                  <a:schemeClr val="tx1"/>
                </a:solidFill>
                <a:latin typeface="Franklin Gothic Book" panose="020B0503020102020204" pitchFamily="34" charset="0"/>
              </a:defRPr>
            </a:lvl7pPr>
            <a:lvl8pPr marL="1371600" algn="ctr" rtl="0" eaLnBrk="1" fontAlgn="base" hangingPunct="1">
              <a:spcBef>
                <a:spcPct val="0"/>
              </a:spcBef>
              <a:spcAft>
                <a:spcPct val="0"/>
              </a:spcAft>
              <a:defRPr sz="4400">
                <a:solidFill>
                  <a:schemeClr val="tx1"/>
                </a:solidFill>
                <a:latin typeface="Franklin Gothic Book" panose="020B0503020102020204" pitchFamily="34" charset="0"/>
              </a:defRPr>
            </a:lvl8pPr>
            <a:lvl9pPr marL="1828800" algn="ctr" rtl="0" eaLnBrk="1" fontAlgn="base" hangingPunct="1">
              <a:spcBef>
                <a:spcPct val="0"/>
              </a:spcBef>
              <a:spcAft>
                <a:spcPct val="0"/>
              </a:spcAft>
              <a:defRPr sz="4400">
                <a:solidFill>
                  <a:schemeClr val="tx1"/>
                </a:solidFill>
                <a:latin typeface="Franklin Gothic Book" panose="020B0503020102020204" pitchFamily="34" charset="0"/>
              </a:defRPr>
            </a:lvl9pPr>
          </a:lstStyle>
          <a:p>
            <a:pPr algn="l"/>
            <a:r>
              <a:rPr lang="en-US" sz="4000" dirty="0">
                <a:solidFill>
                  <a:schemeClr val="bg1"/>
                </a:solidFill>
                <a:latin typeface="Franklin Gothic Demi Cond" panose="020B0706030402020204" pitchFamily="34" charset="0"/>
              </a:rPr>
              <a:t>Proctor Login</a:t>
            </a:r>
          </a:p>
        </p:txBody>
      </p:sp>
      <p:pic>
        <p:nvPicPr>
          <p:cNvPr id="3" name="Picture 2" descr="A green and black logo&#10;&#10;Description automatically generated">
            <a:extLst>
              <a:ext uri="{FF2B5EF4-FFF2-40B4-BE49-F238E27FC236}">
                <a16:creationId xmlns:a16="http://schemas.microsoft.com/office/drawing/2014/main" id="{53A0B27F-0CCE-8AD6-4207-5486E453B9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5240" y="2195397"/>
            <a:ext cx="4794496" cy="2368672"/>
          </a:xfrm>
          <a:prstGeom prst="rect">
            <a:avLst/>
          </a:prstGeom>
        </p:spPr>
      </p:pic>
      <p:pic>
        <p:nvPicPr>
          <p:cNvPr id="10" name="Picture 10" descr="Graphical user interface, application&#10;&#10;Description automatically generated">
            <a:extLst>
              <a:ext uri="{FF2B5EF4-FFF2-40B4-BE49-F238E27FC236}">
                <a16:creationId xmlns:a16="http://schemas.microsoft.com/office/drawing/2014/main" id="{C46A7BCB-9F79-B3BA-B796-5E4924AFC0B4}"/>
              </a:ext>
            </a:extLst>
          </p:cNvPr>
          <p:cNvPicPr>
            <a:picLocks noChangeAspect="1"/>
          </p:cNvPicPr>
          <p:nvPr/>
        </p:nvPicPr>
        <p:blipFill>
          <a:blip r:embed="rId4"/>
          <a:stretch>
            <a:fillRect/>
          </a:stretch>
        </p:blipFill>
        <p:spPr>
          <a:xfrm>
            <a:off x="3430843" y="4196680"/>
            <a:ext cx="5305731" cy="1695055"/>
          </a:xfrm>
          <a:prstGeom prst="rect">
            <a:avLst/>
          </a:prstGeom>
          <a:ln>
            <a:solidFill>
              <a:schemeClr val="bg1">
                <a:lumMod val="7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9911188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124DDC2-13E9-B341-7F0F-65430C8569CE}"/>
              </a:ext>
            </a:extLst>
          </p:cNvPr>
          <p:cNvSpPr>
            <a:spLocks noGrp="1"/>
          </p:cNvSpPr>
          <p:nvPr>
            <p:ph sz="quarter" idx="10"/>
          </p:nvPr>
        </p:nvSpPr>
        <p:spPr>
          <a:xfrm>
            <a:off x="457200" y="1325880"/>
            <a:ext cx="8229600" cy="4495800"/>
          </a:xfrm>
        </p:spPr>
        <p:txBody>
          <a:bodyPr/>
          <a:lstStyle/>
          <a:p>
            <a:pPr marL="285750" indent="-285750">
              <a:buChar char="•"/>
            </a:pPr>
            <a:r>
              <a:rPr lang="en-US" sz="1800" dirty="0">
                <a:latin typeface="Franklin Gothic Book" panose="020B0503020102020204" pitchFamily="34" charset="0"/>
              </a:rPr>
              <a:t>Click Confirm on next screen. </a:t>
            </a:r>
          </a:p>
          <a:p>
            <a:pPr marL="285750" indent="-285750">
              <a:buChar char="•"/>
            </a:pPr>
            <a:endParaRPr lang="en-US" sz="1800" dirty="0">
              <a:latin typeface="Franklin Gothic Book" panose="020B0503020102020204" pitchFamily="34" charset="0"/>
            </a:endParaRPr>
          </a:p>
          <a:p>
            <a:pPr marL="285750" indent="-285750">
              <a:buChar char="•"/>
            </a:pPr>
            <a:endParaRPr lang="en-US" sz="1800" dirty="0">
              <a:latin typeface="Franklin Gothic Book" panose="020B0503020102020204" pitchFamily="34" charset="0"/>
            </a:endParaRPr>
          </a:p>
          <a:p>
            <a:pPr marL="285750" indent="-285750">
              <a:buChar char="•"/>
            </a:pPr>
            <a:endParaRPr lang="en-US" sz="1800" dirty="0">
              <a:latin typeface="Franklin Gothic Book" panose="020B0503020102020204" pitchFamily="34" charset="0"/>
            </a:endParaRPr>
          </a:p>
          <a:p>
            <a:pPr marL="285750" indent="-285750">
              <a:buChar char="•"/>
            </a:pPr>
            <a:endParaRPr lang="en-US" sz="1800" dirty="0">
              <a:latin typeface="Franklin Gothic Book" panose="020B0503020102020204" pitchFamily="34" charset="0"/>
            </a:endParaRPr>
          </a:p>
          <a:p>
            <a:pPr marL="285750" marR="0" lvl="0" indent="-285750" algn="l" defTabSz="914400" rtl="0" eaLnBrk="1" fontAlgn="base" latinLnBrk="0" hangingPunct="1">
              <a:lnSpc>
                <a:spcPct val="100000"/>
              </a:lnSpc>
              <a:spcBef>
                <a:spcPct val="0"/>
              </a:spcBef>
              <a:spcAft>
                <a:spcPct val="0"/>
              </a:spcAft>
              <a:buClrTx/>
              <a:buSzTx/>
              <a:buFont typeface="Arial"/>
              <a:buChar char="•"/>
              <a:tabLst/>
              <a:defRPr/>
            </a:pPr>
            <a:r>
              <a:rPr kumimoji="0" lang="en-US" sz="1800" i="0" u="none" strike="noStrike" kern="1200" cap="none" spc="0" normalizeH="0" baseline="0" noProof="0" dirty="0">
                <a:ln>
                  <a:noFill/>
                </a:ln>
                <a:solidFill>
                  <a:prstClr val="black"/>
                </a:solidFill>
                <a:effectLst/>
                <a:uLnTx/>
                <a:uFillTx/>
                <a:latin typeface="Franklin Gothic Book" panose="020B0503020102020204" pitchFamily="34" charset="0"/>
                <a:cs typeface="Arial"/>
              </a:rPr>
              <a:t>Type in your Proctor First Name and Last Name on next screen. </a:t>
            </a:r>
          </a:p>
          <a:p>
            <a:pPr marL="285750" marR="0" lvl="0" indent="-285750" algn="l" defTabSz="914400" rtl="0" eaLnBrk="1" fontAlgn="base" latinLnBrk="0" hangingPunct="1">
              <a:lnSpc>
                <a:spcPct val="100000"/>
              </a:lnSpc>
              <a:spcBef>
                <a:spcPct val="0"/>
              </a:spcBef>
              <a:spcAft>
                <a:spcPct val="0"/>
              </a:spcAft>
              <a:buClrTx/>
              <a:buSzTx/>
              <a:buFont typeface="Arial"/>
              <a:buChar char="•"/>
              <a:tabLst/>
              <a:defRPr/>
            </a:pPr>
            <a:r>
              <a:rPr kumimoji="0" lang="en-US" sz="1800" i="0" u="none" strike="noStrike" kern="1200" cap="none" spc="0" normalizeH="0" baseline="0" noProof="0" dirty="0">
                <a:ln>
                  <a:noFill/>
                </a:ln>
                <a:solidFill>
                  <a:prstClr val="black"/>
                </a:solidFill>
                <a:effectLst/>
                <a:uLnTx/>
                <a:uFillTx/>
                <a:latin typeface="Franklin Gothic Book" panose="020B0503020102020204" pitchFamily="34" charset="0"/>
                <a:cs typeface="Arial"/>
              </a:rPr>
              <a:t>Click Save. </a:t>
            </a:r>
          </a:p>
          <a:p>
            <a:pPr marL="285750" marR="0" lvl="0" indent="-285750" algn="l" defTabSz="914400" rtl="0" eaLnBrk="1" fontAlgn="base" latinLnBrk="0" hangingPunct="1">
              <a:lnSpc>
                <a:spcPct val="100000"/>
              </a:lnSpc>
              <a:spcBef>
                <a:spcPct val="0"/>
              </a:spcBef>
              <a:spcAft>
                <a:spcPct val="0"/>
              </a:spcAft>
              <a:buClrTx/>
              <a:buSzTx/>
              <a:buFont typeface="Arial"/>
              <a:buChar char="•"/>
              <a:tabLst/>
              <a:defRPr/>
            </a:pPr>
            <a:r>
              <a:rPr kumimoji="0" lang="en-US" sz="1800" i="0" u="none" strike="noStrike" kern="1200" cap="none" spc="0" normalizeH="0" baseline="0" noProof="0" dirty="0">
                <a:ln>
                  <a:noFill/>
                </a:ln>
                <a:solidFill>
                  <a:prstClr val="black"/>
                </a:solidFill>
                <a:effectLst/>
                <a:uLnTx/>
                <a:uFillTx/>
                <a:latin typeface="Franklin Gothic Book" panose="020B0503020102020204" pitchFamily="34" charset="0"/>
                <a:cs typeface="Arial"/>
              </a:rPr>
              <a:t>The Proctor dashboard screen will load. </a:t>
            </a:r>
            <a:endParaRPr kumimoji="0" lang="en-US" sz="1800" i="0" u="none" strike="noStrike" kern="1200" cap="none" spc="0" normalizeH="0" baseline="0" noProof="0" dirty="0">
              <a:ln>
                <a:noFill/>
              </a:ln>
              <a:solidFill>
                <a:prstClr val="black"/>
              </a:solidFill>
              <a:effectLst/>
              <a:uLnTx/>
              <a:uFillTx/>
              <a:latin typeface="Franklin Gothic Book" panose="020B0503020102020204" pitchFamily="34" charset="0"/>
              <a:cs typeface="Arial" panose="020B0604020202020204" pitchFamily="34" charset="0"/>
            </a:endParaRPr>
          </a:p>
          <a:p>
            <a:pPr marL="285750" indent="-285750">
              <a:buChar char="•"/>
            </a:pPr>
            <a:endParaRPr lang="en-US" sz="1800" dirty="0">
              <a:latin typeface="Franklin Gothic Book" panose="020B0503020102020204" pitchFamily="34" charset="0"/>
            </a:endParaRPr>
          </a:p>
          <a:p>
            <a:endParaRPr lang="en-US" b="1" dirty="0"/>
          </a:p>
        </p:txBody>
      </p:sp>
      <p:pic>
        <p:nvPicPr>
          <p:cNvPr id="4" name="Picture 4" descr="Graphical user interface, text, application, chat or text message&#10;&#10;Description automatically generated">
            <a:extLst>
              <a:ext uri="{FF2B5EF4-FFF2-40B4-BE49-F238E27FC236}">
                <a16:creationId xmlns:a16="http://schemas.microsoft.com/office/drawing/2014/main" id="{5ACE52CD-1624-B9C4-CB55-72913BDD7823}"/>
              </a:ext>
            </a:extLst>
          </p:cNvPr>
          <p:cNvPicPr>
            <a:picLocks noChangeAspect="1"/>
          </p:cNvPicPr>
          <p:nvPr/>
        </p:nvPicPr>
        <p:blipFill rotWithShape="1">
          <a:blip r:embed="rId2"/>
          <a:srcRect b="11832"/>
          <a:stretch/>
        </p:blipFill>
        <p:spPr>
          <a:xfrm>
            <a:off x="4571999" y="1480048"/>
            <a:ext cx="3302793" cy="1292122"/>
          </a:xfrm>
          <a:prstGeom prst="rect">
            <a:avLst/>
          </a:prstGeom>
          <a:ln>
            <a:solidFill>
              <a:schemeClr val="bg1">
                <a:lumMod val="75000"/>
              </a:schemeClr>
            </a:solidFill>
          </a:ln>
          <a:effectLst>
            <a:outerShdw blurRad="50800" dist="38100" dir="2700000" algn="tl" rotWithShape="0">
              <a:prstClr val="black">
                <a:alpha val="40000"/>
              </a:prstClr>
            </a:outerShdw>
          </a:effectLst>
        </p:spPr>
      </p:pic>
      <p:pic>
        <p:nvPicPr>
          <p:cNvPr id="6" name="Picture 6" descr="Graphical user interface, text, application, email&#10;&#10;Description automatically generated">
            <a:extLst>
              <a:ext uri="{FF2B5EF4-FFF2-40B4-BE49-F238E27FC236}">
                <a16:creationId xmlns:a16="http://schemas.microsoft.com/office/drawing/2014/main" id="{34046D3D-188A-BEDA-21DA-235C4D480713}"/>
              </a:ext>
            </a:extLst>
          </p:cNvPr>
          <p:cNvPicPr>
            <a:picLocks noChangeAspect="1"/>
          </p:cNvPicPr>
          <p:nvPr/>
        </p:nvPicPr>
        <p:blipFill>
          <a:blip r:embed="rId3"/>
          <a:stretch>
            <a:fillRect/>
          </a:stretch>
        </p:blipFill>
        <p:spPr>
          <a:xfrm>
            <a:off x="2405363" y="4085831"/>
            <a:ext cx="4333272" cy="2199087"/>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8" name="Title 4">
            <a:extLst>
              <a:ext uri="{FF2B5EF4-FFF2-40B4-BE49-F238E27FC236}">
                <a16:creationId xmlns:a16="http://schemas.microsoft.com/office/drawing/2014/main" id="{65ECD24E-6149-F83A-50CC-7F8A704BBB84}"/>
              </a:ext>
            </a:extLst>
          </p:cNvPr>
          <p:cNvSpPr txBox="1">
            <a:spLocks/>
          </p:cNvSpPr>
          <p:nvPr/>
        </p:nvSpPr>
        <p:spPr bwMode="auto">
          <a:xfrm>
            <a:off x="457200" y="304800"/>
            <a:ext cx="8229600" cy="760520"/>
          </a:xfrm>
          <a:prstGeom prst="rect">
            <a:avLst/>
          </a:prstGeom>
          <a:solidFill>
            <a:srgbClr val="0079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anklin Gothic Book" panose="020B0503020102020204" pitchFamily="34" charset="0"/>
              </a:defRPr>
            </a:lvl2pPr>
            <a:lvl3pPr algn="ctr" rtl="0" eaLnBrk="1" fontAlgn="base" hangingPunct="1">
              <a:spcBef>
                <a:spcPct val="0"/>
              </a:spcBef>
              <a:spcAft>
                <a:spcPct val="0"/>
              </a:spcAft>
              <a:defRPr sz="4400">
                <a:solidFill>
                  <a:schemeClr val="tx1"/>
                </a:solidFill>
                <a:latin typeface="Franklin Gothic Book" panose="020B0503020102020204" pitchFamily="34" charset="0"/>
              </a:defRPr>
            </a:lvl3pPr>
            <a:lvl4pPr algn="ctr" rtl="0" eaLnBrk="1" fontAlgn="base" hangingPunct="1">
              <a:spcBef>
                <a:spcPct val="0"/>
              </a:spcBef>
              <a:spcAft>
                <a:spcPct val="0"/>
              </a:spcAft>
              <a:defRPr sz="4400">
                <a:solidFill>
                  <a:schemeClr val="tx1"/>
                </a:solidFill>
                <a:latin typeface="Franklin Gothic Book" panose="020B0503020102020204" pitchFamily="34" charset="0"/>
              </a:defRPr>
            </a:lvl4pPr>
            <a:lvl5pPr algn="ctr" rtl="0" eaLnBrk="1" fontAlgn="base" hangingPunct="1">
              <a:spcBef>
                <a:spcPct val="0"/>
              </a:spcBef>
              <a:spcAft>
                <a:spcPct val="0"/>
              </a:spcAft>
              <a:defRPr sz="4400">
                <a:solidFill>
                  <a:schemeClr val="tx1"/>
                </a:solidFill>
                <a:latin typeface="Franklin Gothic Book" panose="020B0503020102020204" pitchFamily="34" charset="0"/>
              </a:defRPr>
            </a:lvl5pPr>
            <a:lvl6pPr marL="457200" algn="ctr" rtl="0" eaLnBrk="1" fontAlgn="base" hangingPunct="1">
              <a:spcBef>
                <a:spcPct val="0"/>
              </a:spcBef>
              <a:spcAft>
                <a:spcPct val="0"/>
              </a:spcAft>
              <a:defRPr sz="4400">
                <a:solidFill>
                  <a:schemeClr val="tx1"/>
                </a:solidFill>
                <a:latin typeface="Franklin Gothic Book" panose="020B0503020102020204" pitchFamily="34" charset="0"/>
              </a:defRPr>
            </a:lvl6pPr>
            <a:lvl7pPr marL="914400" algn="ctr" rtl="0" eaLnBrk="1" fontAlgn="base" hangingPunct="1">
              <a:spcBef>
                <a:spcPct val="0"/>
              </a:spcBef>
              <a:spcAft>
                <a:spcPct val="0"/>
              </a:spcAft>
              <a:defRPr sz="4400">
                <a:solidFill>
                  <a:schemeClr val="tx1"/>
                </a:solidFill>
                <a:latin typeface="Franklin Gothic Book" panose="020B0503020102020204" pitchFamily="34" charset="0"/>
              </a:defRPr>
            </a:lvl7pPr>
            <a:lvl8pPr marL="1371600" algn="ctr" rtl="0" eaLnBrk="1" fontAlgn="base" hangingPunct="1">
              <a:spcBef>
                <a:spcPct val="0"/>
              </a:spcBef>
              <a:spcAft>
                <a:spcPct val="0"/>
              </a:spcAft>
              <a:defRPr sz="4400">
                <a:solidFill>
                  <a:schemeClr val="tx1"/>
                </a:solidFill>
                <a:latin typeface="Franklin Gothic Book" panose="020B0503020102020204" pitchFamily="34" charset="0"/>
              </a:defRPr>
            </a:lvl8pPr>
            <a:lvl9pPr marL="1828800" algn="ctr" rtl="0" eaLnBrk="1" fontAlgn="base" hangingPunct="1">
              <a:spcBef>
                <a:spcPct val="0"/>
              </a:spcBef>
              <a:spcAft>
                <a:spcPct val="0"/>
              </a:spcAft>
              <a:defRPr sz="4400">
                <a:solidFill>
                  <a:schemeClr val="tx1"/>
                </a:solidFill>
                <a:latin typeface="Franklin Gothic Book" panose="020B0503020102020204" pitchFamily="34" charset="0"/>
              </a:defRPr>
            </a:lvl9pPr>
          </a:lstStyle>
          <a:p>
            <a:pPr algn="l"/>
            <a:r>
              <a:rPr lang="en-US" sz="4000" dirty="0">
                <a:solidFill>
                  <a:schemeClr val="bg1"/>
                </a:solidFill>
                <a:latin typeface="Franklin Gothic Demi Cond" panose="020B0706030402020204" pitchFamily="34" charset="0"/>
              </a:rPr>
              <a:t>Proctor Confirmation</a:t>
            </a:r>
          </a:p>
        </p:txBody>
      </p:sp>
    </p:spTree>
    <p:extLst>
      <p:ext uri="{BB962C8B-B14F-4D97-AF65-F5344CB8AC3E}">
        <p14:creationId xmlns:p14="http://schemas.microsoft.com/office/powerpoint/2010/main" val="36854075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4671F8DF-FEF9-40C0-C78F-950901A3DA44}"/>
              </a:ext>
            </a:extLst>
          </p:cNvPr>
          <p:cNvSpPr txBox="1">
            <a:spLocks/>
          </p:cNvSpPr>
          <p:nvPr/>
        </p:nvSpPr>
        <p:spPr bwMode="auto">
          <a:xfrm>
            <a:off x="457200" y="304800"/>
            <a:ext cx="8229600" cy="760520"/>
          </a:xfrm>
          <a:prstGeom prst="rect">
            <a:avLst/>
          </a:prstGeom>
          <a:solidFill>
            <a:srgbClr val="0079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anklin Gothic Book" panose="020B0503020102020204" pitchFamily="34" charset="0"/>
              </a:defRPr>
            </a:lvl2pPr>
            <a:lvl3pPr algn="ctr" rtl="0" eaLnBrk="1" fontAlgn="base" hangingPunct="1">
              <a:spcBef>
                <a:spcPct val="0"/>
              </a:spcBef>
              <a:spcAft>
                <a:spcPct val="0"/>
              </a:spcAft>
              <a:defRPr sz="4400">
                <a:solidFill>
                  <a:schemeClr val="tx1"/>
                </a:solidFill>
                <a:latin typeface="Franklin Gothic Book" panose="020B0503020102020204" pitchFamily="34" charset="0"/>
              </a:defRPr>
            </a:lvl3pPr>
            <a:lvl4pPr algn="ctr" rtl="0" eaLnBrk="1" fontAlgn="base" hangingPunct="1">
              <a:spcBef>
                <a:spcPct val="0"/>
              </a:spcBef>
              <a:spcAft>
                <a:spcPct val="0"/>
              </a:spcAft>
              <a:defRPr sz="4400">
                <a:solidFill>
                  <a:schemeClr val="tx1"/>
                </a:solidFill>
                <a:latin typeface="Franklin Gothic Book" panose="020B0503020102020204" pitchFamily="34" charset="0"/>
              </a:defRPr>
            </a:lvl4pPr>
            <a:lvl5pPr algn="ctr" rtl="0" eaLnBrk="1" fontAlgn="base" hangingPunct="1">
              <a:spcBef>
                <a:spcPct val="0"/>
              </a:spcBef>
              <a:spcAft>
                <a:spcPct val="0"/>
              </a:spcAft>
              <a:defRPr sz="4400">
                <a:solidFill>
                  <a:schemeClr val="tx1"/>
                </a:solidFill>
                <a:latin typeface="Franklin Gothic Book" panose="020B0503020102020204" pitchFamily="34" charset="0"/>
              </a:defRPr>
            </a:lvl5pPr>
            <a:lvl6pPr marL="457200" algn="ctr" rtl="0" eaLnBrk="1" fontAlgn="base" hangingPunct="1">
              <a:spcBef>
                <a:spcPct val="0"/>
              </a:spcBef>
              <a:spcAft>
                <a:spcPct val="0"/>
              </a:spcAft>
              <a:defRPr sz="4400">
                <a:solidFill>
                  <a:schemeClr val="tx1"/>
                </a:solidFill>
                <a:latin typeface="Franklin Gothic Book" panose="020B0503020102020204" pitchFamily="34" charset="0"/>
              </a:defRPr>
            </a:lvl6pPr>
            <a:lvl7pPr marL="914400" algn="ctr" rtl="0" eaLnBrk="1" fontAlgn="base" hangingPunct="1">
              <a:spcBef>
                <a:spcPct val="0"/>
              </a:spcBef>
              <a:spcAft>
                <a:spcPct val="0"/>
              </a:spcAft>
              <a:defRPr sz="4400">
                <a:solidFill>
                  <a:schemeClr val="tx1"/>
                </a:solidFill>
                <a:latin typeface="Franklin Gothic Book" panose="020B0503020102020204" pitchFamily="34" charset="0"/>
              </a:defRPr>
            </a:lvl7pPr>
            <a:lvl8pPr marL="1371600" algn="ctr" rtl="0" eaLnBrk="1" fontAlgn="base" hangingPunct="1">
              <a:spcBef>
                <a:spcPct val="0"/>
              </a:spcBef>
              <a:spcAft>
                <a:spcPct val="0"/>
              </a:spcAft>
              <a:defRPr sz="4400">
                <a:solidFill>
                  <a:schemeClr val="tx1"/>
                </a:solidFill>
                <a:latin typeface="Franklin Gothic Book" panose="020B0503020102020204" pitchFamily="34" charset="0"/>
              </a:defRPr>
            </a:lvl8pPr>
            <a:lvl9pPr marL="1828800" algn="ctr" rtl="0" eaLnBrk="1" fontAlgn="base" hangingPunct="1">
              <a:spcBef>
                <a:spcPct val="0"/>
              </a:spcBef>
              <a:spcAft>
                <a:spcPct val="0"/>
              </a:spcAft>
              <a:defRPr sz="4400">
                <a:solidFill>
                  <a:schemeClr val="tx1"/>
                </a:solidFill>
                <a:latin typeface="Franklin Gothic Book" panose="020B0503020102020204" pitchFamily="34" charset="0"/>
              </a:defRPr>
            </a:lvl9pPr>
          </a:lstStyle>
          <a:p>
            <a:pPr algn="l"/>
            <a:r>
              <a:rPr lang="en-US" sz="4000" dirty="0">
                <a:solidFill>
                  <a:schemeClr val="bg1"/>
                </a:solidFill>
                <a:latin typeface="Franklin Gothic Demi Cond" panose="020B0706030402020204" pitchFamily="34" charset="0"/>
              </a:rPr>
              <a:t>Key Dates</a:t>
            </a:r>
          </a:p>
        </p:txBody>
      </p:sp>
      <p:graphicFrame>
        <p:nvGraphicFramePr>
          <p:cNvPr id="2" name="Table 1">
            <a:extLst>
              <a:ext uri="{FF2B5EF4-FFF2-40B4-BE49-F238E27FC236}">
                <a16:creationId xmlns:a16="http://schemas.microsoft.com/office/drawing/2014/main" id="{1137091E-A517-0755-719C-8BBB35B9830E}"/>
              </a:ext>
            </a:extLst>
          </p:cNvPr>
          <p:cNvGraphicFramePr>
            <a:graphicFrameLocks noGrp="1"/>
          </p:cNvGraphicFramePr>
          <p:nvPr>
            <p:extLst>
              <p:ext uri="{D42A27DB-BD31-4B8C-83A1-F6EECF244321}">
                <p14:modId xmlns:p14="http://schemas.microsoft.com/office/powerpoint/2010/main" val="4043943688"/>
              </p:ext>
            </p:extLst>
          </p:nvPr>
        </p:nvGraphicFramePr>
        <p:xfrm>
          <a:off x="457200" y="1737360"/>
          <a:ext cx="8229600" cy="2956266"/>
        </p:xfrm>
        <a:graphic>
          <a:graphicData uri="http://schemas.openxmlformats.org/drawingml/2006/table">
            <a:tbl>
              <a:tblPr bandRow="1">
                <a:tableStyleId>{C083E6E3-FA7D-4D7B-A595-EF9225AFEA82}</a:tableStyleId>
              </a:tblPr>
              <a:tblGrid>
                <a:gridCol w="5197876">
                  <a:extLst>
                    <a:ext uri="{9D8B030D-6E8A-4147-A177-3AD203B41FA5}">
                      <a16:colId xmlns:a16="http://schemas.microsoft.com/office/drawing/2014/main" val="1432679361"/>
                    </a:ext>
                  </a:extLst>
                </a:gridCol>
                <a:gridCol w="3031724">
                  <a:extLst>
                    <a:ext uri="{9D8B030D-6E8A-4147-A177-3AD203B41FA5}">
                      <a16:colId xmlns:a16="http://schemas.microsoft.com/office/drawing/2014/main" val="2997015078"/>
                    </a:ext>
                  </a:extLst>
                </a:gridCol>
              </a:tblGrid>
              <a:tr h="492711">
                <a:tc>
                  <a:txBody>
                    <a:bodyPr/>
                    <a:lstStyle/>
                    <a:p>
                      <a:r>
                        <a:rPr lang="en-US" sz="1600" dirty="0">
                          <a:latin typeface="+mj-lt"/>
                        </a:rPr>
                        <a:t>Rostering window for ordering paper materials in ADAM</a:t>
                      </a:r>
                    </a:p>
                  </a:txBody>
                  <a:tcPr anchor="ctr">
                    <a:lnL w="12700" cap="flat" cmpd="sng" algn="ctr">
                      <a:solidFill>
                        <a:srgbClr val="007935"/>
                      </a:solidFill>
                      <a:prstDash val="solid"/>
                      <a:round/>
                      <a:headEnd type="none" w="med" len="med"/>
                      <a:tailEnd type="none" w="med" len="med"/>
                    </a:lnL>
                    <a:lnR>
                      <a:noFill/>
                    </a:lnR>
                    <a:lnT w="12700" cap="flat" cmpd="sng" algn="ctr">
                      <a:solidFill>
                        <a:srgbClr val="007935"/>
                      </a:solidFill>
                      <a:prstDash val="solid"/>
                      <a:round/>
                      <a:headEnd type="none" w="med" len="med"/>
                      <a:tailEnd type="none" w="med" len="med"/>
                    </a:lnT>
                    <a:lnB>
                      <a:noFill/>
                    </a:lnB>
                    <a:lnTlToBr w="12700" cmpd="sng">
                      <a:noFill/>
                      <a:prstDash val="solid"/>
                    </a:lnTlToBr>
                    <a:lnBlToTr w="12700" cmpd="sng">
                      <a:noFill/>
                      <a:prstDash val="solid"/>
                    </a:lnBlToTr>
                    <a:solidFill>
                      <a:schemeClr val="bg1">
                        <a:lumMod val="75000"/>
                        <a:alpha val="20000"/>
                      </a:schemeClr>
                    </a:solidFill>
                  </a:tcPr>
                </a:tc>
                <a:tc>
                  <a:txBody>
                    <a:bodyPr/>
                    <a:lstStyle/>
                    <a:p>
                      <a:pPr algn="r"/>
                      <a:r>
                        <a:rPr lang="en-US" sz="1600" dirty="0">
                          <a:latin typeface="+mj-lt"/>
                        </a:rPr>
                        <a:t>January 22–February 2, 2024</a:t>
                      </a:r>
                    </a:p>
                  </a:txBody>
                  <a:tcPr anchor="ctr">
                    <a:lnL>
                      <a:noFill/>
                    </a:lnL>
                    <a:lnR w="12700" cap="flat" cmpd="sng" algn="ctr">
                      <a:solidFill>
                        <a:srgbClr val="007935"/>
                      </a:solidFill>
                      <a:prstDash val="solid"/>
                      <a:round/>
                      <a:headEnd type="none" w="med" len="med"/>
                      <a:tailEnd type="none" w="med" len="med"/>
                    </a:lnR>
                    <a:lnT w="12700" cap="flat" cmpd="sng" algn="ctr">
                      <a:solidFill>
                        <a:srgbClr val="007935"/>
                      </a:solidFill>
                      <a:prstDash val="solid"/>
                      <a:round/>
                      <a:headEnd type="none" w="med" len="med"/>
                      <a:tailEnd type="none" w="med" len="med"/>
                    </a:lnT>
                    <a:lnB>
                      <a:noFill/>
                    </a:lnB>
                    <a:lnTlToBr w="12700" cmpd="sng">
                      <a:noFill/>
                      <a:prstDash val="solid"/>
                    </a:lnTlToBr>
                    <a:lnBlToTr w="12700" cmpd="sng">
                      <a:noFill/>
                      <a:prstDash val="solid"/>
                    </a:lnBlToTr>
                    <a:solidFill>
                      <a:schemeClr val="bg1">
                        <a:lumMod val="75000"/>
                        <a:alpha val="20000"/>
                      </a:schemeClr>
                    </a:solidFill>
                  </a:tcPr>
                </a:tc>
                <a:extLst>
                  <a:ext uri="{0D108BD9-81ED-4DB2-BD59-A6C34878D82A}">
                    <a16:rowId xmlns:a16="http://schemas.microsoft.com/office/drawing/2014/main" val="3453015645"/>
                  </a:ext>
                </a:extLst>
              </a:tr>
              <a:tr h="492711">
                <a:tc>
                  <a:txBody>
                    <a:bodyPr/>
                    <a:lstStyle/>
                    <a:p>
                      <a:r>
                        <a:rPr lang="en-US" sz="1600" dirty="0">
                          <a:latin typeface="+mj-lt"/>
                        </a:rPr>
                        <a:t>Rostering window for all testers</a:t>
                      </a:r>
                    </a:p>
                  </a:txBody>
                  <a:tcPr anchor="ctr">
                    <a:lnL w="12700" cap="flat" cmpd="sng" algn="ctr">
                      <a:solidFill>
                        <a:srgbClr val="007935"/>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r"/>
                      <a:r>
                        <a:rPr lang="en-US" sz="1600" dirty="0">
                          <a:latin typeface="+mj-lt"/>
                        </a:rPr>
                        <a:t>January 22–March 8, 2024</a:t>
                      </a:r>
                    </a:p>
                  </a:txBody>
                  <a:tcPr anchor="ctr">
                    <a:lnL>
                      <a:noFill/>
                    </a:lnL>
                    <a:lnR w="12700" cap="flat" cmpd="sng" algn="ctr">
                      <a:solidFill>
                        <a:srgbClr val="007935"/>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882901821"/>
                  </a:ext>
                </a:extLst>
              </a:tr>
              <a:tr h="492711">
                <a:tc>
                  <a:txBody>
                    <a:bodyPr/>
                    <a:lstStyle/>
                    <a:p>
                      <a:r>
                        <a:rPr lang="en-US" sz="1600" dirty="0">
                          <a:latin typeface="+mj-lt"/>
                        </a:rPr>
                        <a:t>Initial order of paper-based materials arrives in schools</a:t>
                      </a:r>
                    </a:p>
                  </a:txBody>
                  <a:tcPr anchor="ctr">
                    <a:lnL w="12700" cap="flat" cmpd="sng" algn="ctr">
                      <a:solidFill>
                        <a:srgbClr val="007935"/>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lumMod val="75000"/>
                        <a:alpha val="20000"/>
                      </a:schemeClr>
                    </a:solidFill>
                  </a:tcPr>
                </a:tc>
                <a:tc>
                  <a:txBody>
                    <a:bodyPr/>
                    <a:lstStyle/>
                    <a:p>
                      <a:pPr algn="r"/>
                      <a:r>
                        <a:rPr lang="en-US" sz="1600" dirty="0">
                          <a:latin typeface="+mj-lt"/>
                        </a:rPr>
                        <a:t>March 4, 2024</a:t>
                      </a:r>
                    </a:p>
                  </a:txBody>
                  <a:tcPr anchor="ctr">
                    <a:lnL>
                      <a:noFill/>
                    </a:lnL>
                    <a:lnR w="12700" cap="flat" cmpd="sng" algn="ctr">
                      <a:solidFill>
                        <a:srgbClr val="007935"/>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lumMod val="75000"/>
                        <a:alpha val="20000"/>
                      </a:schemeClr>
                    </a:solidFill>
                  </a:tcPr>
                </a:tc>
                <a:extLst>
                  <a:ext uri="{0D108BD9-81ED-4DB2-BD59-A6C34878D82A}">
                    <a16:rowId xmlns:a16="http://schemas.microsoft.com/office/drawing/2014/main" val="1962999904"/>
                  </a:ext>
                </a:extLst>
              </a:tr>
              <a:tr h="492711">
                <a:tc>
                  <a:txBody>
                    <a:bodyPr/>
                    <a:lstStyle/>
                    <a:p>
                      <a:r>
                        <a:rPr lang="en-US" sz="1600" dirty="0">
                          <a:latin typeface="+mj-lt"/>
                        </a:rPr>
                        <a:t>Additional materials ordering window</a:t>
                      </a:r>
                    </a:p>
                  </a:txBody>
                  <a:tcPr anchor="ctr">
                    <a:lnL w="12700" cap="flat" cmpd="sng" algn="ctr">
                      <a:solidFill>
                        <a:srgbClr val="007935"/>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r"/>
                      <a:r>
                        <a:rPr lang="en-US" sz="1600" dirty="0">
                          <a:latin typeface="+mj-lt"/>
                        </a:rPr>
                        <a:t>March 4–April 26, 2024</a:t>
                      </a:r>
                    </a:p>
                  </a:txBody>
                  <a:tcPr anchor="ctr">
                    <a:lnL>
                      <a:noFill/>
                    </a:lnL>
                    <a:lnR w="12700" cap="flat" cmpd="sng" algn="ctr">
                      <a:solidFill>
                        <a:srgbClr val="007935"/>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203071516"/>
                  </a:ext>
                </a:extLst>
              </a:tr>
              <a:tr h="492711">
                <a:tc>
                  <a:txBody>
                    <a:bodyPr/>
                    <a:lstStyle/>
                    <a:p>
                      <a:r>
                        <a:rPr lang="en-US" sz="1600" dirty="0">
                          <a:latin typeface="+mj-lt"/>
                        </a:rPr>
                        <a:t>Test administration window</a:t>
                      </a:r>
                    </a:p>
                  </a:txBody>
                  <a:tcPr anchor="ctr">
                    <a:lnL w="12700" cap="flat" cmpd="sng" algn="ctr">
                      <a:solidFill>
                        <a:srgbClr val="007935"/>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lumMod val="75000"/>
                        <a:alpha val="20000"/>
                      </a:schemeClr>
                    </a:solidFill>
                  </a:tcPr>
                </a:tc>
                <a:tc>
                  <a:txBody>
                    <a:bodyPr/>
                    <a:lstStyle/>
                    <a:p>
                      <a:pPr algn="r"/>
                      <a:r>
                        <a:rPr lang="en-US" sz="1600" dirty="0">
                          <a:latin typeface="+mj-lt"/>
                        </a:rPr>
                        <a:t>March 11–April 26, 2024</a:t>
                      </a:r>
                    </a:p>
                  </a:txBody>
                  <a:tcPr anchor="ctr">
                    <a:lnL>
                      <a:noFill/>
                    </a:lnL>
                    <a:lnR w="12700" cap="flat" cmpd="sng" algn="ctr">
                      <a:solidFill>
                        <a:srgbClr val="007935"/>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lumMod val="75000"/>
                        <a:alpha val="20000"/>
                      </a:schemeClr>
                    </a:solidFill>
                  </a:tcPr>
                </a:tc>
                <a:extLst>
                  <a:ext uri="{0D108BD9-81ED-4DB2-BD59-A6C34878D82A}">
                    <a16:rowId xmlns:a16="http://schemas.microsoft.com/office/drawing/2014/main" val="1273990429"/>
                  </a:ext>
                </a:extLst>
              </a:tr>
              <a:tr h="492711">
                <a:tc>
                  <a:txBody>
                    <a:bodyPr/>
                    <a:lstStyle/>
                    <a:p>
                      <a:r>
                        <a:rPr lang="en-US" sz="1600" dirty="0">
                          <a:latin typeface="+mj-lt"/>
                        </a:rPr>
                        <a:t>Make-up test administration window</a:t>
                      </a:r>
                    </a:p>
                  </a:txBody>
                  <a:tcPr anchor="ctr">
                    <a:lnL w="12700" cap="flat" cmpd="sng" algn="ctr">
                      <a:solidFill>
                        <a:srgbClr val="007935"/>
                      </a:solidFill>
                      <a:prstDash val="solid"/>
                      <a:round/>
                      <a:headEnd type="none" w="med" len="med"/>
                      <a:tailEnd type="none" w="med" len="med"/>
                    </a:lnL>
                    <a:lnR>
                      <a:noFill/>
                    </a:lnR>
                    <a:lnT>
                      <a:noFill/>
                    </a:lnT>
                    <a:lnB w="12700" cap="flat" cmpd="sng" algn="ctr">
                      <a:solidFill>
                        <a:srgbClr val="00793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600" dirty="0">
                          <a:latin typeface="+mj-lt"/>
                        </a:rPr>
                        <a:t>April 29–May 3, 2024</a:t>
                      </a:r>
                    </a:p>
                  </a:txBody>
                  <a:tcPr anchor="ctr">
                    <a:lnL>
                      <a:noFill/>
                    </a:lnL>
                    <a:lnR w="12700" cap="flat" cmpd="sng" algn="ctr">
                      <a:solidFill>
                        <a:srgbClr val="007935"/>
                      </a:solidFill>
                      <a:prstDash val="solid"/>
                      <a:round/>
                      <a:headEnd type="none" w="med" len="med"/>
                      <a:tailEnd type="none" w="med" len="med"/>
                    </a:lnR>
                    <a:lnT>
                      <a:noFill/>
                    </a:lnT>
                    <a:lnB w="12700" cap="flat" cmpd="sng" algn="ctr">
                      <a:solidFill>
                        <a:srgbClr val="00793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26548666"/>
                  </a:ext>
                </a:extLst>
              </a:tr>
            </a:tbl>
          </a:graphicData>
        </a:graphic>
      </p:graphicFrame>
    </p:spTree>
    <p:extLst>
      <p:ext uri="{BB962C8B-B14F-4D97-AF65-F5344CB8AC3E}">
        <p14:creationId xmlns:p14="http://schemas.microsoft.com/office/powerpoint/2010/main" val="182024513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81C955A-310B-CDD2-6AE9-44B455A1FAB9}"/>
              </a:ext>
            </a:extLst>
          </p:cNvPr>
          <p:cNvSpPr>
            <a:spLocks noGrp="1"/>
          </p:cNvSpPr>
          <p:nvPr>
            <p:ph sz="quarter" idx="10"/>
          </p:nvPr>
        </p:nvSpPr>
        <p:spPr/>
        <p:txBody>
          <a:bodyPr/>
          <a:lstStyle/>
          <a:p>
            <a:endParaRPr lang="en-US"/>
          </a:p>
          <a:p>
            <a:endParaRPr lang="en-US"/>
          </a:p>
        </p:txBody>
      </p:sp>
      <p:pic>
        <p:nvPicPr>
          <p:cNvPr id="9" name="Picture 8" descr="Graphical user interface, text, application, email&#10;&#10;Description automatically generated">
            <a:extLst>
              <a:ext uri="{FF2B5EF4-FFF2-40B4-BE49-F238E27FC236}">
                <a16:creationId xmlns:a16="http://schemas.microsoft.com/office/drawing/2014/main" id="{08ED7CD8-CC67-8A93-E268-AB26F43AF0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478949"/>
            <a:ext cx="8229600" cy="4037428"/>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5" name="Title 4">
            <a:extLst>
              <a:ext uri="{FF2B5EF4-FFF2-40B4-BE49-F238E27FC236}">
                <a16:creationId xmlns:a16="http://schemas.microsoft.com/office/drawing/2014/main" id="{C6A1A76D-D855-DFAD-7B96-FCECD6BDE248}"/>
              </a:ext>
            </a:extLst>
          </p:cNvPr>
          <p:cNvSpPr txBox="1">
            <a:spLocks/>
          </p:cNvSpPr>
          <p:nvPr/>
        </p:nvSpPr>
        <p:spPr bwMode="auto">
          <a:xfrm>
            <a:off x="457200" y="304800"/>
            <a:ext cx="8229600" cy="760520"/>
          </a:xfrm>
          <a:prstGeom prst="rect">
            <a:avLst/>
          </a:prstGeom>
          <a:solidFill>
            <a:srgbClr val="0079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anklin Gothic Book" panose="020B0503020102020204" pitchFamily="34" charset="0"/>
              </a:defRPr>
            </a:lvl2pPr>
            <a:lvl3pPr algn="ctr" rtl="0" eaLnBrk="1" fontAlgn="base" hangingPunct="1">
              <a:spcBef>
                <a:spcPct val="0"/>
              </a:spcBef>
              <a:spcAft>
                <a:spcPct val="0"/>
              </a:spcAft>
              <a:defRPr sz="4400">
                <a:solidFill>
                  <a:schemeClr val="tx1"/>
                </a:solidFill>
                <a:latin typeface="Franklin Gothic Book" panose="020B0503020102020204" pitchFamily="34" charset="0"/>
              </a:defRPr>
            </a:lvl3pPr>
            <a:lvl4pPr algn="ctr" rtl="0" eaLnBrk="1" fontAlgn="base" hangingPunct="1">
              <a:spcBef>
                <a:spcPct val="0"/>
              </a:spcBef>
              <a:spcAft>
                <a:spcPct val="0"/>
              </a:spcAft>
              <a:defRPr sz="4400">
                <a:solidFill>
                  <a:schemeClr val="tx1"/>
                </a:solidFill>
                <a:latin typeface="Franklin Gothic Book" panose="020B0503020102020204" pitchFamily="34" charset="0"/>
              </a:defRPr>
            </a:lvl4pPr>
            <a:lvl5pPr algn="ctr" rtl="0" eaLnBrk="1" fontAlgn="base" hangingPunct="1">
              <a:spcBef>
                <a:spcPct val="0"/>
              </a:spcBef>
              <a:spcAft>
                <a:spcPct val="0"/>
              </a:spcAft>
              <a:defRPr sz="4400">
                <a:solidFill>
                  <a:schemeClr val="tx1"/>
                </a:solidFill>
                <a:latin typeface="Franklin Gothic Book" panose="020B0503020102020204" pitchFamily="34" charset="0"/>
              </a:defRPr>
            </a:lvl5pPr>
            <a:lvl6pPr marL="457200" algn="ctr" rtl="0" eaLnBrk="1" fontAlgn="base" hangingPunct="1">
              <a:spcBef>
                <a:spcPct val="0"/>
              </a:spcBef>
              <a:spcAft>
                <a:spcPct val="0"/>
              </a:spcAft>
              <a:defRPr sz="4400">
                <a:solidFill>
                  <a:schemeClr val="tx1"/>
                </a:solidFill>
                <a:latin typeface="Franklin Gothic Book" panose="020B0503020102020204" pitchFamily="34" charset="0"/>
              </a:defRPr>
            </a:lvl6pPr>
            <a:lvl7pPr marL="914400" algn="ctr" rtl="0" eaLnBrk="1" fontAlgn="base" hangingPunct="1">
              <a:spcBef>
                <a:spcPct val="0"/>
              </a:spcBef>
              <a:spcAft>
                <a:spcPct val="0"/>
              </a:spcAft>
              <a:defRPr sz="4400">
                <a:solidFill>
                  <a:schemeClr val="tx1"/>
                </a:solidFill>
                <a:latin typeface="Franklin Gothic Book" panose="020B0503020102020204" pitchFamily="34" charset="0"/>
              </a:defRPr>
            </a:lvl7pPr>
            <a:lvl8pPr marL="1371600" algn="ctr" rtl="0" eaLnBrk="1" fontAlgn="base" hangingPunct="1">
              <a:spcBef>
                <a:spcPct val="0"/>
              </a:spcBef>
              <a:spcAft>
                <a:spcPct val="0"/>
              </a:spcAft>
              <a:defRPr sz="4400">
                <a:solidFill>
                  <a:schemeClr val="tx1"/>
                </a:solidFill>
                <a:latin typeface="Franklin Gothic Book" panose="020B0503020102020204" pitchFamily="34" charset="0"/>
              </a:defRPr>
            </a:lvl8pPr>
            <a:lvl9pPr marL="1828800" algn="ctr" rtl="0" eaLnBrk="1" fontAlgn="base" hangingPunct="1">
              <a:spcBef>
                <a:spcPct val="0"/>
              </a:spcBef>
              <a:spcAft>
                <a:spcPct val="0"/>
              </a:spcAft>
              <a:defRPr sz="4400">
                <a:solidFill>
                  <a:schemeClr val="tx1"/>
                </a:solidFill>
                <a:latin typeface="Franklin Gothic Book" panose="020B0503020102020204" pitchFamily="34" charset="0"/>
              </a:defRPr>
            </a:lvl9pPr>
          </a:lstStyle>
          <a:p>
            <a:pPr algn="l"/>
            <a:r>
              <a:rPr lang="en-US" sz="4000" dirty="0">
                <a:solidFill>
                  <a:schemeClr val="bg1"/>
                </a:solidFill>
                <a:latin typeface="Franklin Gothic Demi Cond" panose="020B0706030402020204" pitchFamily="34" charset="0"/>
              </a:rPr>
              <a:t>Proctor Dashboard</a:t>
            </a:r>
          </a:p>
        </p:txBody>
      </p:sp>
    </p:spTree>
    <p:extLst>
      <p:ext uri="{BB962C8B-B14F-4D97-AF65-F5344CB8AC3E}">
        <p14:creationId xmlns:p14="http://schemas.microsoft.com/office/powerpoint/2010/main" val="319327174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43EFD17-9F8E-8BF0-0D39-1920609E6497}"/>
              </a:ext>
            </a:extLst>
          </p:cNvPr>
          <p:cNvSpPr>
            <a:spLocks noGrp="1"/>
          </p:cNvSpPr>
          <p:nvPr>
            <p:ph sz="quarter" idx="10"/>
          </p:nvPr>
        </p:nvSpPr>
        <p:spPr>
          <a:xfrm>
            <a:off x="457200" y="1325880"/>
            <a:ext cx="8229600" cy="4495800"/>
          </a:xfrm>
        </p:spPr>
        <p:txBody>
          <a:bodyPr/>
          <a:lstStyle/>
          <a:p>
            <a:r>
              <a:rPr lang="en-US" sz="1800" dirty="0">
                <a:latin typeface="Franklin Gothic Book" panose="020B0503020102020204" pitchFamily="34" charset="0"/>
                <a:ea typeface="+mn-lt"/>
                <a:cs typeface="+mn-lt"/>
              </a:rPr>
              <a:t>The following sections appear on the Proctor Dashboard:</a:t>
            </a:r>
            <a:endParaRPr lang="en-US" sz="1800" dirty="0">
              <a:latin typeface="Franklin Gothic Book" panose="020B0503020102020204" pitchFamily="34" charset="0"/>
            </a:endParaRPr>
          </a:p>
          <a:p>
            <a:r>
              <a:rPr lang="en-US" sz="1800" b="1" dirty="0">
                <a:latin typeface="Franklin Gothic Book" panose="020B0503020102020204" pitchFamily="34" charset="0"/>
                <a:ea typeface="+mn-lt"/>
                <a:cs typeface="+mn-lt"/>
              </a:rPr>
              <a:t>Testing Information</a:t>
            </a:r>
            <a:endParaRPr lang="en-US" sz="1800" b="1" dirty="0">
              <a:latin typeface="Franklin Gothic Book" panose="020B0503020102020204" pitchFamily="34" charset="0"/>
            </a:endParaRPr>
          </a:p>
          <a:p>
            <a:pPr marL="285750" indent="-285750">
              <a:buFont typeface="Arial" panose="020B0604020202020204" pitchFamily="34" charset="0"/>
              <a:buChar char="•"/>
            </a:pPr>
            <a:r>
              <a:rPr lang="en-US" sz="1800" dirty="0">
                <a:latin typeface="Franklin Gothic Book" panose="020B0503020102020204" pitchFamily="34" charset="0"/>
                <a:ea typeface="+mn-lt"/>
                <a:cs typeface="+mn-lt"/>
              </a:rPr>
              <a:t>This area includes the name of the Test/Assessment, the name of the administration, and the name of the Proctor Group.</a:t>
            </a:r>
            <a:endParaRPr lang="en-US" sz="1800" dirty="0">
              <a:latin typeface="Franklin Gothic Book" panose="020B0503020102020204" pitchFamily="34" charset="0"/>
            </a:endParaRPr>
          </a:p>
          <a:p>
            <a:r>
              <a:rPr lang="en-US" sz="1800" b="1" dirty="0">
                <a:latin typeface="Franklin Gothic Book" panose="020B0503020102020204" pitchFamily="34" charset="0"/>
                <a:ea typeface="+mn-lt"/>
                <a:cs typeface="+mn-lt"/>
              </a:rPr>
              <a:t>Config Information</a:t>
            </a:r>
            <a:endParaRPr lang="en-US" sz="1800" b="1" dirty="0">
              <a:latin typeface="Franklin Gothic Book" panose="020B0503020102020204" pitchFamily="34" charset="0"/>
            </a:endParaRPr>
          </a:p>
          <a:p>
            <a:pPr marL="285750" indent="-285750">
              <a:buFont typeface="Arial" panose="020B0604020202020204" pitchFamily="34" charset="0"/>
              <a:buChar char="•"/>
            </a:pPr>
            <a:r>
              <a:rPr lang="en-US" sz="1800" b="1" dirty="0">
                <a:latin typeface="Franklin Gothic Book" panose="020B0503020102020204" pitchFamily="34" charset="0"/>
                <a:ea typeface="+mn-lt"/>
                <a:cs typeface="+mn-lt"/>
              </a:rPr>
              <a:t>T</a:t>
            </a:r>
            <a:r>
              <a:rPr lang="en-US" sz="1800" dirty="0">
                <a:latin typeface="Franklin Gothic Book" panose="020B0503020102020204" pitchFamily="34" charset="0"/>
                <a:ea typeface="+mn-lt"/>
                <a:cs typeface="+mn-lt"/>
              </a:rPr>
              <a:t>his area provides the test window for the overall Assessment, the Proctor’s name, and a field called Kiosk Only, which for the Vermont assessments will always be “No.”  </a:t>
            </a:r>
          </a:p>
          <a:p>
            <a:r>
              <a:rPr lang="en-US" sz="1800" b="1" dirty="0">
                <a:latin typeface="Franklin Gothic Book" panose="020B0503020102020204" pitchFamily="34" charset="0"/>
                <a:ea typeface="+mn-lt"/>
                <a:cs typeface="+mn-lt"/>
              </a:rPr>
              <a:t>Test Code</a:t>
            </a:r>
            <a:endParaRPr lang="en-US" sz="1800" b="1" dirty="0">
              <a:latin typeface="Franklin Gothic Book" panose="020B0503020102020204" pitchFamily="34" charset="0"/>
            </a:endParaRPr>
          </a:p>
          <a:p>
            <a:pPr marL="285750" indent="-285750">
              <a:buFont typeface="Arial" panose="020B0604020202020204" pitchFamily="34" charset="0"/>
              <a:buChar char="•"/>
            </a:pPr>
            <a:r>
              <a:rPr lang="en-US" sz="1800" dirty="0">
                <a:latin typeface="Franklin Gothic Book" panose="020B0503020102020204" pitchFamily="34" charset="0"/>
                <a:ea typeface="+mn-lt"/>
                <a:cs typeface="+mn-lt"/>
              </a:rPr>
              <a:t>This is the test code used by all the students in this proctor group to log into the assessment. </a:t>
            </a:r>
            <a:endParaRPr lang="en-US" sz="1800" dirty="0">
              <a:latin typeface="Franklin Gothic Book" panose="020B0503020102020204" pitchFamily="34" charset="0"/>
            </a:endParaRPr>
          </a:p>
          <a:p>
            <a:r>
              <a:rPr lang="en-US" sz="1800" dirty="0">
                <a:latin typeface="Franklin Gothic Book" panose="020B0503020102020204" pitchFamily="34" charset="0"/>
                <a:ea typeface="+mn-lt"/>
                <a:cs typeface="+mn-lt"/>
              </a:rPr>
              <a:t>Click the expand arrows found next to the code to maximizes the code to a full-screen view of the test code.</a:t>
            </a:r>
            <a:endParaRPr lang="en-US" sz="1800" dirty="0">
              <a:latin typeface="Franklin Gothic Book" panose="020B0503020102020204" pitchFamily="34" charset="0"/>
            </a:endParaRPr>
          </a:p>
          <a:p>
            <a:r>
              <a:rPr lang="en-US" sz="1800" dirty="0">
                <a:latin typeface="Franklin Gothic Book" panose="020B0503020102020204" pitchFamily="34" charset="0"/>
                <a:ea typeface="+mn-lt"/>
                <a:cs typeface="+mn-lt"/>
              </a:rPr>
              <a:t>Click the minimize arrows (on the expanded test code window) to return to the normal Proctor Dashboard page.</a:t>
            </a:r>
            <a:endParaRPr lang="en-US" sz="1800" dirty="0">
              <a:latin typeface="Franklin Gothic Book" panose="020B0503020102020204" pitchFamily="34" charset="0"/>
            </a:endParaRPr>
          </a:p>
          <a:p>
            <a:endParaRPr lang="en-US" sz="1800" dirty="0"/>
          </a:p>
        </p:txBody>
      </p:sp>
      <p:sp>
        <p:nvSpPr>
          <p:cNvPr id="5" name="Title 4">
            <a:extLst>
              <a:ext uri="{FF2B5EF4-FFF2-40B4-BE49-F238E27FC236}">
                <a16:creationId xmlns:a16="http://schemas.microsoft.com/office/drawing/2014/main" id="{46E5AB3A-BB29-4DB3-85CA-29B0D030420A}"/>
              </a:ext>
            </a:extLst>
          </p:cNvPr>
          <p:cNvSpPr txBox="1">
            <a:spLocks/>
          </p:cNvSpPr>
          <p:nvPr/>
        </p:nvSpPr>
        <p:spPr bwMode="auto">
          <a:xfrm>
            <a:off x="457200" y="304800"/>
            <a:ext cx="8229600" cy="760520"/>
          </a:xfrm>
          <a:prstGeom prst="rect">
            <a:avLst/>
          </a:prstGeom>
          <a:solidFill>
            <a:srgbClr val="0079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anklin Gothic Book" panose="020B0503020102020204" pitchFamily="34" charset="0"/>
              </a:defRPr>
            </a:lvl2pPr>
            <a:lvl3pPr algn="ctr" rtl="0" eaLnBrk="1" fontAlgn="base" hangingPunct="1">
              <a:spcBef>
                <a:spcPct val="0"/>
              </a:spcBef>
              <a:spcAft>
                <a:spcPct val="0"/>
              </a:spcAft>
              <a:defRPr sz="4400">
                <a:solidFill>
                  <a:schemeClr val="tx1"/>
                </a:solidFill>
                <a:latin typeface="Franklin Gothic Book" panose="020B0503020102020204" pitchFamily="34" charset="0"/>
              </a:defRPr>
            </a:lvl3pPr>
            <a:lvl4pPr algn="ctr" rtl="0" eaLnBrk="1" fontAlgn="base" hangingPunct="1">
              <a:spcBef>
                <a:spcPct val="0"/>
              </a:spcBef>
              <a:spcAft>
                <a:spcPct val="0"/>
              </a:spcAft>
              <a:defRPr sz="4400">
                <a:solidFill>
                  <a:schemeClr val="tx1"/>
                </a:solidFill>
                <a:latin typeface="Franklin Gothic Book" panose="020B0503020102020204" pitchFamily="34" charset="0"/>
              </a:defRPr>
            </a:lvl4pPr>
            <a:lvl5pPr algn="ctr" rtl="0" eaLnBrk="1" fontAlgn="base" hangingPunct="1">
              <a:spcBef>
                <a:spcPct val="0"/>
              </a:spcBef>
              <a:spcAft>
                <a:spcPct val="0"/>
              </a:spcAft>
              <a:defRPr sz="4400">
                <a:solidFill>
                  <a:schemeClr val="tx1"/>
                </a:solidFill>
                <a:latin typeface="Franklin Gothic Book" panose="020B0503020102020204" pitchFamily="34" charset="0"/>
              </a:defRPr>
            </a:lvl5pPr>
            <a:lvl6pPr marL="457200" algn="ctr" rtl="0" eaLnBrk="1" fontAlgn="base" hangingPunct="1">
              <a:spcBef>
                <a:spcPct val="0"/>
              </a:spcBef>
              <a:spcAft>
                <a:spcPct val="0"/>
              </a:spcAft>
              <a:defRPr sz="4400">
                <a:solidFill>
                  <a:schemeClr val="tx1"/>
                </a:solidFill>
                <a:latin typeface="Franklin Gothic Book" panose="020B0503020102020204" pitchFamily="34" charset="0"/>
              </a:defRPr>
            </a:lvl6pPr>
            <a:lvl7pPr marL="914400" algn="ctr" rtl="0" eaLnBrk="1" fontAlgn="base" hangingPunct="1">
              <a:spcBef>
                <a:spcPct val="0"/>
              </a:spcBef>
              <a:spcAft>
                <a:spcPct val="0"/>
              </a:spcAft>
              <a:defRPr sz="4400">
                <a:solidFill>
                  <a:schemeClr val="tx1"/>
                </a:solidFill>
                <a:latin typeface="Franklin Gothic Book" panose="020B0503020102020204" pitchFamily="34" charset="0"/>
              </a:defRPr>
            </a:lvl7pPr>
            <a:lvl8pPr marL="1371600" algn="ctr" rtl="0" eaLnBrk="1" fontAlgn="base" hangingPunct="1">
              <a:spcBef>
                <a:spcPct val="0"/>
              </a:spcBef>
              <a:spcAft>
                <a:spcPct val="0"/>
              </a:spcAft>
              <a:defRPr sz="4400">
                <a:solidFill>
                  <a:schemeClr val="tx1"/>
                </a:solidFill>
                <a:latin typeface="Franklin Gothic Book" panose="020B0503020102020204" pitchFamily="34" charset="0"/>
              </a:defRPr>
            </a:lvl8pPr>
            <a:lvl9pPr marL="1828800" algn="ctr" rtl="0" eaLnBrk="1" fontAlgn="base" hangingPunct="1">
              <a:spcBef>
                <a:spcPct val="0"/>
              </a:spcBef>
              <a:spcAft>
                <a:spcPct val="0"/>
              </a:spcAft>
              <a:defRPr sz="4400">
                <a:solidFill>
                  <a:schemeClr val="tx1"/>
                </a:solidFill>
                <a:latin typeface="Franklin Gothic Book" panose="020B0503020102020204" pitchFamily="34" charset="0"/>
              </a:defRPr>
            </a:lvl9pPr>
          </a:lstStyle>
          <a:p>
            <a:pPr algn="l"/>
            <a:r>
              <a:rPr lang="en-US" sz="4000" dirty="0">
                <a:solidFill>
                  <a:schemeClr val="bg1"/>
                </a:solidFill>
                <a:latin typeface="Franklin Gothic Demi Cond" panose="020B0706030402020204" pitchFamily="34" charset="0"/>
              </a:rPr>
              <a:t>Proctor Dashboard</a:t>
            </a:r>
          </a:p>
        </p:txBody>
      </p:sp>
    </p:spTree>
    <p:extLst>
      <p:ext uri="{BB962C8B-B14F-4D97-AF65-F5344CB8AC3E}">
        <p14:creationId xmlns:p14="http://schemas.microsoft.com/office/powerpoint/2010/main" val="40252713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1732AC2-F05C-B17B-C8DF-3C0A88479EEA}"/>
              </a:ext>
            </a:extLst>
          </p:cNvPr>
          <p:cNvSpPr>
            <a:spLocks noGrp="1"/>
          </p:cNvSpPr>
          <p:nvPr>
            <p:ph sz="quarter" idx="10"/>
          </p:nvPr>
        </p:nvSpPr>
        <p:spPr>
          <a:xfrm>
            <a:off x="457200" y="1325880"/>
            <a:ext cx="8229600" cy="4495800"/>
          </a:xfrm>
        </p:spPr>
        <p:txBody>
          <a:bodyPr/>
          <a:lstStyle/>
          <a:p>
            <a:r>
              <a:rPr lang="en-US" sz="1800" b="1" dirty="0">
                <a:latin typeface="Franklin Gothic Book" panose="020B0503020102020204" pitchFamily="34" charset="0"/>
              </a:rPr>
              <a:t>Print Cards</a:t>
            </a:r>
            <a:endParaRPr lang="en-US" sz="1800" dirty="0">
              <a:latin typeface="Franklin Gothic Book" panose="020B0503020102020204" pitchFamily="34" charset="0"/>
              <a:ea typeface="+mn-lt"/>
              <a:cs typeface="+mn-lt"/>
            </a:endParaRPr>
          </a:p>
          <a:p>
            <a:r>
              <a:rPr lang="en-US" sz="1800" dirty="0">
                <a:latin typeface="Franklin Gothic Book" panose="020B0503020102020204" pitchFamily="34" charset="0"/>
              </a:rPr>
              <a:t>Proctors can:</a:t>
            </a:r>
            <a:endParaRPr lang="en-US" sz="1800" dirty="0">
              <a:latin typeface="Franklin Gothic Book" panose="020B0503020102020204" pitchFamily="34" charset="0"/>
              <a:ea typeface="+mn-lt"/>
              <a:cs typeface="+mn-lt"/>
            </a:endParaRPr>
          </a:p>
          <a:p>
            <a:pPr marL="285750" indent="-285750">
              <a:buFont typeface="Arial,Sans-Serif"/>
              <a:buChar char="•"/>
            </a:pPr>
            <a:r>
              <a:rPr lang="en-US" sz="1800" dirty="0">
                <a:latin typeface="Franklin Gothic Book" panose="020B0503020102020204" pitchFamily="34" charset="0"/>
              </a:rPr>
              <a:t>print a Roster and the Assessment Cards (</a:t>
            </a:r>
            <a:r>
              <a:rPr lang="en-US" sz="1800" dirty="0" err="1">
                <a:latin typeface="Franklin Gothic Book" panose="020B0503020102020204" pitchFamily="34" charset="0"/>
              </a:rPr>
              <a:t>a.k.a</a:t>
            </a:r>
            <a:r>
              <a:rPr lang="en-US" sz="1800" dirty="0">
                <a:latin typeface="Franklin Gothic Book" panose="020B0503020102020204" pitchFamily="34" charset="0"/>
              </a:rPr>
              <a:t>, “test tickets”) for distribution to the students or</a:t>
            </a:r>
            <a:endParaRPr lang="en-US" sz="1800" dirty="0">
              <a:latin typeface="Franklin Gothic Book" panose="020B0503020102020204" pitchFamily="34" charset="0"/>
              <a:ea typeface="+mn-lt"/>
              <a:cs typeface="+mn-lt"/>
            </a:endParaRPr>
          </a:p>
          <a:p>
            <a:pPr marL="285750" indent="-285750">
              <a:buFont typeface="Arial,Sans-Serif"/>
              <a:buChar char="•"/>
            </a:pPr>
            <a:r>
              <a:rPr lang="en-US" sz="1800" dirty="0">
                <a:latin typeface="Franklin Gothic Book" panose="020B0503020102020204" pitchFamily="34" charset="0"/>
              </a:rPr>
              <a:t>use the Print Cards function to open a second window displaying the student cards from this proctor group.</a:t>
            </a:r>
          </a:p>
          <a:p>
            <a:r>
              <a:rPr lang="en-US" sz="1800" b="1" dirty="0">
                <a:latin typeface="Franklin Gothic Book" panose="020B0503020102020204" pitchFamily="34" charset="0"/>
                <a:ea typeface="+mn-lt"/>
                <a:cs typeface="+mn-lt"/>
              </a:rPr>
              <a:t>Session Management Area</a:t>
            </a:r>
            <a:endParaRPr lang="en-US" sz="1800" dirty="0">
              <a:latin typeface="Franklin Gothic Book" panose="020B0503020102020204" pitchFamily="34" charset="0"/>
            </a:endParaRPr>
          </a:p>
          <a:p>
            <a:r>
              <a:rPr lang="en-US" sz="1800" dirty="0">
                <a:latin typeface="Franklin Gothic Book" panose="020B0503020102020204" pitchFamily="34" charset="0"/>
                <a:ea typeface="+mn-lt"/>
                <a:cs typeface="+mn-lt"/>
              </a:rPr>
              <a:t>In this area, you will be able to view, filter, and search for students in your proctor group and manage their sessions.  Students who have access to the test are listed in the </a:t>
            </a:r>
            <a:r>
              <a:rPr lang="en-US" sz="1800" b="1" dirty="0">
                <a:latin typeface="Franklin Gothic Book" panose="020B0503020102020204" pitchFamily="34" charset="0"/>
                <a:ea typeface="+mn-lt"/>
                <a:cs typeface="+mn-lt"/>
              </a:rPr>
              <a:t>Tester</a:t>
            </a:r>
            <a:r>
              <a:rPr lang="en-US" sz="1800" dirty="0">
                <a:latin typeface="Franklin Gothic Book" panose="020B0503020102020204" pitchFamily="34" charset="0"/>
                <a:ea typeface="+mn-lt"/>
                <a:cs typeface="+mn-lt"/>
              </a:rPr>
              <a:t> column.</a:t>
            </a:r>
            <a:endParaRPr lang="en-US" sz="1800" dirty="0">
              <a:latin typeface="Franklin Gothic Book" panose="020B0503020102020204" pitchFamily="34" charset="0"/>
            </a:endParaRPr>
          </a:p>
          <a:p>
            <a:br>
              <a:rPr lang="en-US" dirty="0"/>
            </a:br>
            <a:endParaRPr lang="en-US" dirty="0"/>
          </a:p>
          <a:p>
            <a:endParaRPr lang="en-US" dirty="0"/>
          </a:p>
        </p:txBody>
      </p:sp>
      <p:pic>
        <p:nvPicPr>
          <p:cNvPr id="6" name="Picture 5" descr="Graphical user interface, application&#10;&#10;Description automatically generated">
            <a:extLst>
              <a:ext uri="{FF2B5EF4-FFF2-40B4-BE49-F238E27FC236}">
                <a16:creationId xmlns:a16="http://schemas.microsoft.com/office/drawing/2014/main" id="{078CDC50-DC7F-916C-74A2-494ED17D73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4504678"/>
            <a:ext cx="8229600" cy="1400783"/>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5" name="Title 4">
            <a:extLst>
              <a:ext uri="{FF2B5EF4-FFF2-40B4-BE49-F238E27FC236}">
                <a16:creationId xmlns:a16="http://schemas.microsoft.com/office/drawing/2014/main" id="{6121BB42-1B6A-F1C8-158C-56B53028E8EC}"/>
              </a:ext>
            </a:extLst>
          </p:cNvPr>
          <p:cNvSpPr txBox="1">
            <a:spLocks/>
          </p:cNvSpPr>
          <p:nvPr/>
        </p:nvSpPr>
        <p:spPr bwMode="auto">
          <a:xfrm>
            <a:off x="457200" y="304800"/>
            <a:ext cx="8229600" cy="760520"/>
          </a:xfrm>
          <a:prstGeom prst="rect">
            <a:avLst/>
          </a:prstGeom>
          <a:solidFill>
            <a:srgbClr val="0079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anklin Gothic Book" panose="020B0503020102020204" pitchFamily="34" charset="0"/>
              </a:defRPr>
            </a:lvl2pPr>
            <a:lvl3pPr algn="ctr" rtl="0" eaLnBrk="1" fontAlgn="base" hangingPunct="1">
              <a:spcBef>
                <a:spcPct val="0"/>
              </a:spcBef>
              <a:spcAft>
                <a:spcPct val="0"/>
              </a:spcAft>
              <a:defRPr sz="4400">
                <a:solidFill>
                  <a:schemeClr val="tx1"/>
                </a:solidFill>
                <a:latin typeface="Franklin Gothic Book" panose="020B0503020102020204" pitchFamily="34" charset="0"/>
              </a:defRPr>
            </a:lvl3pPr>
            <a:lvl4pPr algn="ctr" rtl="0" eaLnBrk="1" fontAlgn="base" hangingPunct="1">
              <a:spcBef>
                <a:spcPct val="0"/>
              </a:spcBef>
              <a:spcAft>
                <a:spcPct val="0"/>
              </a:spcAft>
              <a:defRPr sz="4400">
                <a:solidFill>
                  <a:schemeClr val="tx1"/>
                </a:solidFill>
                <a:latin typeface="Franklin Gothic Book" panose="020B0503020102020204" pitchFamily="34" charset="0"/>
              </a:defRPr>
            </a:lvl4pPr>
            <a:lvl5pPr algn="ctr" rtl="0" eaLnBrk="1" fontAlgn="base" hangingPunct="1">
              <a:spcBef>
                <a:spcPct val="0"/>
              </a:spcBef>
              <a:spcAft>
                <a:spcPct val="0"/>
              </a:spcAft>
              <a:defRPr sz="4400">
                <a:solidFill>
                  <a:schemeClr val="tx1"/>
                </a:solidFill>
                <a:latin typeface="Franklin Gothic Book" panose="020B0503020102020204" pitchFamily="34" charset="0"/>
              </a:defRPr>
            </a:lvl5pPr>
            <a:lvl6pPr marL="457200" algn="ctr" rtl="0" eaLnBrk="1" fontAlgn="base" hangingPunct="1">
              <a:spcBef>
                <a:spcPct val="0"/>
              </a:spcBef>
              <a:spcAft>
                <a:spcPct val="0"/>
              </a:spcAft>
              <a:defRPr sz="4400">
                <a:solidFill>
                  <a:schemeClr val="tx1"/>
                </a:solidFill>
                <a:latin typeface="Franklin Gothic Book" panose="020B0503020102020204" pitchFamily="34" charset="0"/>
              </a:defRPr>
            </a:lvl6pPr>
            <a:lvl7pPr marL="914400" algn="ctr" rtl="0" eaLnBrk="1" fontAlgn="base" hangingPunct="1">
              <a:spcBef>
                <a:spcPct val="0"/>
              </a:spcBef>
              <a:spcAft>
                <a:spcPct val="0"/>
              </a:spcAft>
              <a:defRPr sz="4400">
                <a:solidFill>
                  <a:schemeClr val="tx1"/>
                </a:solidFill>
                <a:latin typeface="Franklin Gothic Book" panose="020B0503020102020204" pitchFamily="34" charset="0"/>
              </a:defRPr>
            </a:lvl7pPr>
            <a:lvl8pPr marL="1371600" algn="ctr" rtl="0" eaLnBrk="1" fontAlgn="base" hangingPunct="1">
              <a:spcBef>
                <a:spcPct val="0"/>
              </a:spcBef>
              <a:spcAft>
                <a:spcPct val="0"/>
              </a:spcAft>
              <a:defRPr sz="4400">
                <a:solidFill>
                  <a:schemeClr val="tx1"/>
                </a:solidFill>
                <a:latin typeface="Franklin Gothic Book" panose="020B0503020102020204" pitchFamily="34" charset="0"/>
              </a:defRPr>
            </a:lvl8pPr>
            <a:lvl9pPr marL="1828800" algn="ctr" rtl="0" eaLnBrk="1" fontAlgn="base" hangingPunct="1">
              <a:spcBef>
                <a:spcPct val="0"/>
              </a:spcBef>
              <a:spcAft>
                <a:spcPct val="0"/>
              </a:spcAft>
              <a:defRPr sz="4400">
                <a:solidFill>
                  <a:schemeClr val="tx1"/>
                </a:solidFill>
                <a:latin typeface="Franklin Gothic Book" panose="020B0503020102020204" pitchFamily="34" charset="0"/>
              </a:defRPr>
            </a:lvl9pPr>
          </a:lstStyle>
          <a:p>
            <a:pPr algn="l"/>
            <a:r>
              <a:rPr lang="en-US" sz="4000" dirty="0">
                <a:solidFill>
                  <a:schemeClr val="bg1"/>
                </a:solidFill>
                <a:latin typeface="Franklin Gothic Demi Cond" panose="020B0706030402020204" pitchFamily="34" charset="0"/>
              </a:rPr>
              <a:t>Proctor Dashboard</a:t>
            </a:r>
          </a:p>
        </p:txBody>
      </p:sp>
    </p:spTree>
    <p:extLst>
      <p:ext uri="{BB962C8B-B14F-4D97-AF65-F5344CB8AC3E}">
        <p14:creationId xmlns:p14="http://schemas.microsoft.com/office/powerpoint/2010/main" val="229857387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AC2A609-DA99-1121-E40C-A763C81AAA75}"/>
              </a:ext>
            </a:extLst>
          </p:cNvPr>
          <p:cNvSpPr>
            <a:spLocks noGrp="1"/>
          </p:cNvSpPr>
          <p:nvPr>
            <p:ph sz="quarter" idx="10"/>
          </p:nvPr>
        </p:nvSpPr>
        <p:spPr>
          <a:xfrm>
            <a:off x="457200" y="1325880"/>
            <a:ext cx="8229600" cy="5402387"/>
          </a:xfrm>
        </p:spPr>
        <p:txBody>
          <a:bodyPr/>
          <a:lstStyle/>
          <a:p>
            <a:r>
              <a:rPr lang="en-US" sz="1800" b="1" dirty="0">
                <a:latin typeface="Franklin Gothic Book" panose="020B0503020102020204" pitchFamily="34" charset="0"/>
                <a:ea typeface="+mn-lt"/>
                <a:cs typeface="+mn-lt"/>
              </a:rPr>
              <a:t>Tester</a:t>
            </a:r>
          </a:p>
          <a:p>
            <a:pPr marL="285750" indent="-285750">
              <a:buFont typeface="Arial" panose="020B0604020202020204" pitchFamily="34" charset="0"/>
              <a:buChar char="•"/>
            </a:pPr>
            <a:r>
              <a:rPr lang="en-US" sz="1800" dirty="0">
                <a:latin typeface="Franklin Gothic Book" panose="020B0503020102020204" pitchFamily="34" charset="0"/>
                <a:ea typeface="+mn-lt"/>
                <a:cs typeface="+mn-lt"/>
              </a:rPr>
              <a:t>The name of the student.</a:t>
            </a:r>
            <a:endParaRPr lang="en-US" sz="1800" dirty="0">
              <a:latin typeface="Franklin Gothic Book" panose="020B0503020102020204" pitchFamily="34" charset="0"/>
            </a:endParaRPr>
          </a:p>
          <a:p>
            <a:r>
              <a:rPr lang="en-US" sz="1800" b="1" dirty="0">
                <a:latin typeface="Franklin Gothic Book" panose="020B0503020102020204" pitchFamily="34" charset="0"/>
                <a:ea typeface="+mn-lt"/>
                <a:cs typeface="+mn-lt"/>
              </a:rPr>
              <a:t>Identifier</a:t>
            </a:r>
          </a:p>
          <a:p>
            <a:pPr marL="285750" indent="-285750">
              <a:buFont typeface="Arial" panose="020B0604020202020204" pitchFamily="34" charset="0"/>
              <a:buChar char="•"/>
            </a:pPr>
            <a:r>
              <a:rPr lang="en-US" sz="1800" dirty="0">
                <a:latin typeface="Franklin Gothic Book" panose="020B0503020102020204" pitchFamily="34" charset="0"/>
                <a:ea typeface="+mn-lt"/>
                <a:cs typeface="+mn-lt"/>
              </a:rPr>
              <a:t>The student identifier used by the student to log into the test.</a:t>
            </a:r>
            <a:endParaRPr lang="en-US" sz="1800" dirty="0">
              <a:latin typeface="Franklin Gothic Book" panose="020B0503020102020204" pitchFamily="34" charset="0"/>
            </a:endParaRPr>
          </a:p>
          <a:p>
            <a:r>
              <a:rPr lang="en-US" sz="1800" b="1" dirty="0">
                <a:latin typeface="Franklin Gothic Book" panose="020B0503020102020204" pitchFamily="34" charset="0"/>
                <a:ea typeface="+mn-lt"/>
                <a:cs typeface="+mn-lt"/>
              </a:rPr>
              <a:t>Progress</a:t>
            </a:r>
          </a:p>
          <a:p>
            <a:pPr marL="285750" indent="-285750">
              <a:buFont typeface="Arial" panose="020B0604020202020204" pitchFamily="34" charset="0"/>
              <a:buChar char="•"/>
            </a:pPr>
            <a:r>
              <a:rPr lang="en-US" sz="1800" dirty="0">
                <a:latin typeface="Franklin Gothic Book" panose="020B0503020102020204" pitchFamily="34" charset="0"/>
                <a:ea typeface="+mn-lt"/>
                <a:cs typeface="+mn-lt"/>
              </a:rPr>
              <a:t>The progress of the students’ assessment will display one of the following. </a:t>
            </a:r>
            <a:r>
              <a:rPr lang="en-US" sz="1800" b="1" dirty="0">
                <a:latin typeface="Franklin Gothic Book" panose="020B0503020102020204" pitchFamily="34" charset="0"/>
                <a:ea typeface="+mn-lt"/>
                <a:cs typeface="+mn-lt"/>
              </a:rPr>
              <a:t>Note: </a:t>
            </a:r>
            <a:r>
              <a:rPr lang="en-US" sz="1800" dirty="0">
                <a:latin typeface="Franklin Gothic Book" panose="020B0503020102020204" pitchFamily="34" charset="0"/>
                <a:ea typeface="+mn-lt"/>
                <a:cs typeface="+mn-lt"/>
              </a:rPr>
              <a:t>The Proctor does not “start” the test from the Proctor Dashboard. Students (when instructed to do so by the Proctor) will start their tests by starting the TestNav application on their devices and entering their SSID and the test code.</a:t>
            </a:r>
            <a:endParaRPr lang="en-US" sz="1800" dirty="0">
              <a:latin typeface="Franklin Gothic Book" panose="020B0503020102020204" pitchFamily="34" charset="0"/>
            </a:endParaRPr>
          </a:p>
          <a:p>
            <a:pPr marL="1028700" lvl="1">
              <a:spcBef>
                <a:spcPct val="0"/>
              </a:spcBef>
              <a:buFont typeface="Arial"/>
              <a:buChar char="•"/>
              <a:defRPr/>
            </a:pPr>
            <a:r>
              <a:rPr lang="en-US" sz="1800" b="1" dirty="0">
                <a:solidFill>
                  <a:prstClr val="black"/>
                </a:solidFill>
                <a:latin typeface="Franklin Gothic Book" panose="020B0503020102020204" pitchFamily="34" charset="0"/>
                <a:cs typeface="Arial"/>
              </a:rPr>
              <a:t>Not Started </a:t>
            </a:r>
            <a:r>
              <a:rPr lang="en-US" sz="1800" dirty="0">
                <a:solidFill>
                  <a:prstClr val="black"/>
                </a:solidFill>
                <a:latin typeface="Franklin Gothic Book" panose="020B0503020102020204" pitchFamily="34" charset="0"/>
                <a:cs typeface="Arial"/>
              </a:rPr>
              <a:t>– The student has not logged into the assessment.</a:t>
            </a:r>
          </a:p>
          <a:p>
            <a:pPr marL="1028700" lvl="1">
              <a:spcBef>
                <a:spcPct val="0"/>
              </a:spcBef>
              <a:buFont typeface="Arial"/>
              <a:buChar char="•"/>
              <a:defRPr/>
            </a:pPr>
            <a:r>
              <a:rPr lang="en-US" sz="1800" b="1" dirty="0">
                <a:solidFill>
                  <a:prstClr val="black"/>
                </a:solidFill>
                <a:latin typeface="Franklin Gothic Book" panose="020B0503020102020204" pitchFamily="34" charset="0"/>
                <a:cs typeface="Arial"/>
              </a:rPr>
              <a:t>In Progress </a:t>
            </a:r>
            <a:r>
              <a:rPr lang="en-US" sz="1800" dirty="0">
                <a:solidFill>
                  <a:prstClr val="black"/>
                </a:solidFill>
                <a:latin typeface="Franklin Gothic Book" panose="020B0503020102020204" pitchFamily="34" charset="0"/>
                <a:cs typeface="Arial"/>
              </a:rPr>
              <a:t>– The student has logged into the assessment. No action is needed by the Proctor.</a:t>
            </a:r>
          </a:p>
          <a:p>
            <a:pPr marL="1028700" lvl="1">
              <a:spcBef>
                <a:spcPct val="0"/>
              </a:spcBef>
              <a:buFont typeface="Arial"/>
              <a:buChar char="•"/>
              <a:defRPr/>
            </a:pPr>
            <a:r>
              <a:rPr lang="en-US" sz="1800" b="1" dirty="0">
                <a:solidFill>
                  <a:prstClr val="black"/>
                </a:solidFill>
                <a:latin typeface="Franklin Gothic Book" panose="020B0503020102020204" pitchFamily="34" charset="0"/>
                <a:cs typeface="Arial"/>
              </a:rPr>
              <a:t>Submitted</a:t>
            </a:r>
            <a:r>
              <a:rPr lang="en-US" sz="1800" dirty="0">
                <a:solidFill>
                  <a:prstClr val="black"/>
                </a:solidFill>
                <a:latin typeface="Franklin Gothic Book" panose="020B0503020102020204" pitchFamily="34" charset="0"/>
                <a:cs typeface="Arial"/>
              </a:rPr>
              <a:t> – The student has completed the test and submitted the results.</a:t>
            </a:r>
          </a:p>
          <a:p>
            <a:pPr marL="1028700" lvl="1">
              <a:spcBef>
                <a:spcPct val="0"/>
              </a:spcBef>
              <a:buFont typeface="Arial"/>
              <a:buChar char="•"/>
              <a:defRPr/>
            </a:pPr>
            <a:r>
              <a:rPr lang="en-US" sz="1800" b="1" dirty="0">
                <a:solidFill>
                  <a:prstClr val="black"/>
                </a:solidFill>
                <a:latin typeface="Franklin Gothic Book" panose="020B0503020102020204" pitchFamily="34" charset="0"/>
                <a:cs typeface="Arial"/>
              </a:rPr>
              <a:t>Reseat </a:t>
            </a:r>
            <a:r>
              <a:rPr lang="en-US" sz="1800" dirty="0">
                <a:solidFill>
                  <a:prstClr val="black"/>
                </a:solidFill>
                <a:latin typeface="Franklin Gothic Book" panose="020B0503020102020204" pitchFamily="34" charset="0"/>
                <a:cs typeface="Arial"/>
              </a:rPr>
              <a:t>– The Proctor has reseated the student(s). The student has not yet logged back into the session. No action is needed by the Proctor.</a:t>
            </a:r>
          </a:p>
          <a:p>
            <a:endParaRPr lang="en-US" sz="1800" dirty="0"/>
          </a:p>
          <a:p>
            <a:pPr marL="285750" indent="-285750">
              <a:buFont typeface="Arial"/>
              <a:buChar char="•"/>
            </a:pPr>
            <a:endParaRPr lang="en-US" dirty="0"/>
          </a:p>
        </p:txBody>
      </p:sp>
      <p:sp>
        <p:nvSpPr>
          <p:cNvPr id="5" name="Title 4">
            <a:extLst>
              <a:ext uri="{FF2B5EF4-FFF2-40B4-BE49-F238E27FC236}">
                <a16:creationId xmlns:a16="http://schemas.microsoft.com/office/drawing/2014/main" id="{BD443B64-A8F5-A085-FD41-8467FC17C75D}"/>
              </a:ext>
            </a:extLst>
          </p:cNvPr>
          <p:cNvSpPr txBox="1">
            <a:spLocks/>
          </p:cNvSpPr>
          <p:nvPr/>
        </p:nvSpPr>
        <p:spPr bwMode="auto">
          <a:xfrm>
            <a:off x="457200" y="304800"/>
            <a:ext cx="8229600" cy="760520"/>
          </a:xfrm>
          <a:prstGeom prst="rect">
            <a:avLst/>
          </a:prstGeom>
          <a:solidFill>
            <a:srgbClr val="0079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anklin Gothic Book" panose="020B0503020102020204" pitchFamily="34" charset="0"/>
              </a:defRPr>
            </a:lvl2pPr>
            <a:lvl3pPr algn="ctr" rtl="0" eaLnBrk="1" fontAlgn="base" hangingPunct="1">
              <a:spcBef>
                <a:spcPct val="0"/>
              </a:spcBef>
              <a:spcAft>
                <a:spcPct val="0"/>
              </a:spcAft>
              <a:defRPr sz="4400">
                <a:solidFill>
                  <a:schemeClr val="tx1"/>
                </a:solidFill>
                <a:latin typeface="Franklin Gothic Book" panose="020B0503020102020204" pitchFamily="34" charset="0"/>
              </a:defRPr>
            </a:lvl3pPr>
            <a:lvl4pPr algn="ctr" rtl="0" eaLnBrk="1" fontAlgn="base" hangingPunct="1">
              <a:spcBef>
                <a:spcPct val="0"/>
              </a:spcBef>
              <a:spcAft>
                <a:spcPct val="0"/>
              </a:spcAft>
              <a:defRPr sz="4400">
                <a:solidFill>
                  <a:schemeClr val="tx1"/>
                </a:solidFill>
                <a:latin typeface="Franklin Gothic Book" panose="020B0503020102020204" pitchFamily="34" charset="0"/>
              </a:defRPr>
            </a:lvl4pPr>
            <a:lvl5pPr algn="ctr" rtl="0" eaLnBrk="1" fontAlgn="base" hangingPunct="1">
              <a:spcBef>
                <a:spcPct val="0"/>
              </a:spcBef>
              <a:spcAft>
                <a:spcPct val="0"/>
              </a:spcAft>
              <a:defRPr sz="4400">
                <a:solidFill>
                  <a:schemeClr val="tx1"/>
                </a:solidFill>
                <a:latin typeface="Franklin Gothic Book" panose="020B0503020102020204" pitchFamily="34" charset="0"/>
              </a:defRPr>
            </a:lvl5pPr>
            <a:lvl6pPr marL="457200" algn="ctr" rtl="0" eaLnBrk="1" fontAlgn="base" hangingPunct="1">
              <a:spcBef>
                <a:spcPct val="0"/>
              </a:spcBef>
              <a:spcAft>
                <a:spcPct val="0"/>
              </a:spcAft>
              <a:defRPr sz="4400">
                <a:solidFill>
                  <a:schemeClr val="tx1"/>
                </a:solidFill>
                <a:latin typeface="Franklin Gothic Book" panose="020B0503020102020204" pitchFamily="34" charset="0"/>
              </a:defRPr>
            </a:lvl6pPr>
            <a:lvl7pPr marL="914400" algn="ctr" rtl="0" eaLnBrk="1" fontAlgn="base" hangingPunct="1">
              <a:spcBef>
                <a:spcPct val="0"/>
              </a:spcBef>
              <a:spcAft>
                <a:spcPct val="0"/>
              </a:spcAft>
              <a:defRPr sz="4400">
                <a:solidFill>
                  <a:schemeClr val="tx1"/>
                </a:solidFill>
                <a:latin typeface="Franklin Gothic Book" panose="020B0503020102020204" pitchFamily="34" charset="0"/>
              </a:defRPr>
            </a:lvl7pPr>
            <a:lvl8pPr marL="1371600" algn="ctr" rtl="0" eaLnBrk="1" fontAlgn="base" hangingPunct="1">
              <a:spcBef>
                <a:spcPct val="0"/>
              </a:spcBef>
              <a:spcAft>
                <a:spcPct val="0"/>
              </a:spcAft>
              <a:defRPr sz="4400">
                <a:solidFill>
                  <a:schemeClr val="tx1"/>
                </a:solidFill>
                <a:latin typeface="Franklin Gothic Book" panose="020B0503020102020204" pitchFamily="34" charset="0"/>
              </a:defRPr>
            </a:lvl8pPr>
            <a:lvl9pPr marL="1828800" algn="ctr" rtl="0" eaLnBrk="1" fontAlgn="base" hangingPunct="1">
              <a:spcBef>
                <a:spcPct val="0"/>
              </a:spcBef>
              <a:spcAft>
                <a:spcPct val="0"/>
              </a:spcAft>
              <a:defRPr sz="4400">
                <a:solidFill>
                  <a:schemeClr val="tx1"/>
                </a:solidFill>
                <a:latin typeface="Franklin Gothic Book" panose="020B0503020102020204" pitchFamily="34" charset="0"/>
              </a:defRPr>
            </a:lvl9pPr>
          </a:lstStyle>
          <a:p>
            <a:pPr algn="l"/>
            <a:r>
              <a:rPr lang="en-US" sz="4000" dirty="0">
                <a:solidFill>
                  <a:schemeClr val="bg1"/>
                </a:solidFill>
                <a:latin typeface="Franklin Gothic Demi Cond" panose="020B0706030402020204" pitchFamily="34" charset="0"/>
              </a:rPr>
              <a:t>Proctor Dashboard</a:t>
            </a:r>
          </a:p>
        </p:txBody>
      </p:sp>
    </p:spTree>
    <p:extLst>
      <p:ext uri="{BB962C8B-B14F-4D97-AF65-F5344CB8AC3E}">
        <p14:creationId xmlns:p14="http://schemas.microsoft.com/office/powerpoint/2010/main" val="96637098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EFADA32-6ED7-DDF7-6B01-3E5B5CDCE23F}"/>
              </a:ext>
            </a:extLst>
          </p:cNvPr>
          <p:cNvSpPr>
            <a:spLocks noGrp="1"/>
          </p:cNvSpPr>
          <p:nvPr>
            <p:ph sz="quarter" idx="10"/>
          </p:nvPr>
        </p:nvSpPr>
        <p:spPr>
          <a:xfrm>
            <a:off x="457200" y="1325880"/>
            <a:ext cx="8229600" cy="4992306"/>
          </a:xfrm>
        </p:spPr>
        <p:txBody>
          <a:bodyPr/>
          <a:lstStyle/>
          <a:p>
            <a:r>
              <a:rPr lang="en-US" sz="1800" b="1" dirty="0">
                <a:latin typeface="Franklin Gothic Book" panose="020B0503020102020204" pitchFamily="34" charset="0"/>
                <a:ea typeface="+mn-lt"/>
                <a:cs typeface="+mn-lt"/>
              </a:rPr>
              <a:t>Health</a:t>
            </a:r>
            <a:endParaRPr lang="en-US" sz="1800" dirty="0">
              <a:latin typeface="Franklin Gothic Book" panose="020B0503020102020204" pitchFamily="34" charset="0"/>
            </a:endParaRPr>
          </a:p>
          <a:p>
            <a:r>
              <a:rPr lang="en-US" sz="1800" dirty="0">
                <a:latin typeface="Franklin Gothic Book" panose="020B0503020102020204" pitchFamily="34" charset="0"/>
                <a:ea typeface="+mn-lt"/>
                <a:cs typeface="+mn-lt"/>
              </a:rPr>
              <a:t>Health helps the Proctor know if the student is interacting with the assessment. Health can be one of the following values: </a:t>
            </a:r>
            <a:endParaRPr lang="en-US" sz="1800" dirty="0">
              <a:latin typeface="Franklin Gothic Book" panose="020B0503020102020204" pitchFamily="34" charset="0"/>
            </a:endParaRPr>
          </a:p>
          <a:p>
            <a:pPr marL="285750" indent="-285750">
              <a:buFont typeface="Arial"/>
              <a:buChar char="•"/>
            </a:pPr>
            <a:r>
              <a:rPr lang="en-US" sz="1800" b="1" dirty="0">
                <a:latin typeface="Franklin Gothic Book" panose="020B0503020102020204" pitchFamily="34" charset="0"/>
                <a:ea typeface="+mn-lt"/>
                <a:cs typeface="+mn-lt"/>
              </a:rPr>
              <a:t>Not Started</a:t>
            </a:r>
            <a:r>
              <a:rPr lang="en-US" sz="1800" dirty="0">
                <a:latin typeface="Franklin Gothic Book" panose="020B0503020102020204" pitchFamily="34" charset="0"/>
                <a:ea typeface="+mn-lt"/>
                <a:cs typeface="+mn-lt"/>
              </a:rPr>
              <a:t> – The student has not logged into the assessment. No action is needed by the Proctor.</a:t>
            </a:r>
            <a:endParaRPr lang="en-US" sz="1800" dirty="0">
              <a:latin typeface="Franklin Gothic Book" panose="020B0503020102020204" pitchFamily="34" charset="0"/>
            </a:endParaRPr>
          </a:p>
          <a:p>
            <a:pPr marL="285750" indent="-285750">
              <a:buFont typeface="Arial"/>
              <a:buChar char="•"/>
            </a:pPr>
            <a:r>
              <a:rPr lang="en-US" sz="1800" b="1" dirty="0">
                <a:latin typeface="Franklin Gothic Book" panose="020B0503020102020204" pitchFamily="34" charset="0"/>
                <a:ea typeface="+mn-lt"/>
                <a:cs typeface="+mn-lt"/>
              </a:rPr>
              <a:t>In Progress </a:t>
            </a:r>
            <a:r>
              <a:rPr lang="en-US" sz="1800" dirty="0">
                <a:latin typeface="Franklin Gothic Book" panose="020B0503020102020204" pitchFamily="34" charset="0"/>
                <a:ea typeface="+mn-lt"/>
                <a:cs typeface="+mn-lt"/>
              </a:rPr>
              <a:t>– The student has logged into the assessment. The student has recently interacted with the assessment.</a:t>
            </a:r>
          </a:p>
          <a:p>
            <a:pPr marL="285750" indent="-285750">
              <a:buFont typeface="Arial"/>
              <a:buChar char="•"/>
            </a:pPr>
            <a:r>
              <a:rPr lang="en-US" sz="1800" b="1" dirty="0">
                <a:latin typeface="Franklin Gothic Book" panose="020B0503020102020204" pitchFamily="34" charset="0"/>
                <a:ea typeface="+mn-lt"/>
                <a:cs typeface="+mn-lt"/>
              </a:rPr>
              <a:t>Exited </a:t>
            </a:r>
            <a:r>
              <a:rPr lang="en-US" sz="1800" dirty="0">
                <a:latin typeface="Franklin Gothic Book" panose="020B0503020102020204" pitchFamily="34" charset="0"/>
                <a:ea typeface="+mn-lt"/>
                <a:cs typeface="+mn-lt"/>
              </a:rPr>
              <a:t>– The student has exited the TestNav app. The Proctor needs to reseat the student before they can log back into the assessment.</a:t>
            </a:r>
          </a:p>
          <a:p>
            <a:pPr marL="285750" indent="-285750">
              <a:buFont typeface="Arial"/>
              <a:buChar char="•"/>
            </a:pPr>
            <a:r>
              <a:rPr lang="en-US" sz="1800" b="1" dirty="0">
                <a:latin typeface="Franklin Gothic Book" panose="020B0503020102020204" pitchFamily="34" charset="0"/>
                <a:ea typeface="+mn-lt"/>
                <a:cs typeface="+mn-lt"/>
              </a:rPr>
              <a:t>Resumed </a:t>
            </a:r>
            <a:r>
              <a:rPr lang="en-US" sz="1800" dirty="0">
                <a:latin typeface="Franklin Gothic Book" panose="020B0503020102020204" pitchFamily="34" charset="0"/>
                <a:ea typeface="+mn-lt"/>
                <a:cs typeface="+mn-lt"/>
              </a:rPr>
              <a:t>– The proctor has re-sat the student, and they can log back into the assessment</a:t>
            </a:r>
            <a:endParaRPr lang="en-US" sz="1800" dirty="0">
              <a:latin typeface="Franklin Gothic Book" panose="020B0503020102020204" pitchFamily="34" charset="0"/>
            </a:endParaRPr>
          </a:p>
          <a:p>
            <a:pPr marL="285750" indent="-285750">
              <a:buFont typeface="Arial"/>
              <a:buChar char="•"/>
            </a:pPr>
            <a:r>
              <a:rPr lang="en-US" sz="1800" b="1" dirty="0">
                <a:latin typeface="Franklin Gothic Book" panose="020B0503020102020204" pitchFamily="34" charset="0"/>
                <a:ea typeface="+mn-lt"/>
                <a:cs typeface="+mn-lt"/>
              </a:rPr>
              <a:t>Submitted </a:t>
            </a:r>
            <a:r>
              <a:rPr lang="en-US" sz="1800" dirty="0">
                <a:latin typeface="Franklin Gothic Book" panose="020B0503020102020204" pitchFamily="34" charset="0"/>
                <a:ea typeface="+mn-lt"/>
                <a:cs typeface="+mn-lt"/>
              </a:rPr>
              <a:t>– The student has completed and submitted the test.</a:t>
            </a:r>
            <a:endParaRPr lang="en-US" sz="1800" dirty="0">
              <a:latin typeface="Franklin Gothic Book" panose="020B0503020102020204" pitchFamily="34" charset="0"/>
            </a:endParaRPr>
          </a:p>
          <a:p>
            <a:pPr marL="285750" indent="-285750">
              <a:buFont typeface="Arial"/>
              <a:buChar char="•"/>
            </a:pPr>
            <a:r>
              <a:rPr lang="en-US" sz="1800" b="1" dirty="0">
                <a:latin typeface="Franklin Gothic Book" panose="020B0503020102020204" pitchFamily="34" charset="0"/>
                <a:ea typeface="+mn-lt"/>
                <a:cs typeface="+mn-lt"/>
              </a:rPr>
              <a:t>No Activity</a:t>
            </a:r>
            <a:r>
              <a:rPr lang="en-US" sz="1800" dirty="0">
                <a:latin typeface="Franklin Gothic Book" panose="020B0503020102020204" pitchFamily="34" charset="0"/>
                <a:ea typeface="+mn-lt"/>
                <a:cs typeface="+mn-lt"/>
              </a:rPr>
              <a:t> – The student has not interacted with the assessment for at least 90 seconds. This indicates</a:t>
            </a:r>
            <a:r>
              <a:rPr lang="en-US" sz="1800" dirty="0">
                <a:latin typeface="Franklin Gothic Book" panose="020B0503020102020204" pitchFamily="34" charset="0"/>
              </a:rPr>
              <a:t> t</a:t>
            </a:r>
            <a:r>
              <a:rPr lang="en-US" sz="1800" dirty="0">
                <a:latin typeface="Franklin Gothic Book" panose="020B0503020102020204" pitchFamily="34" charset="0"/>
                <a:ea typeface="+mn-lt"/>
                <a:cs typeface="+mn-lt"/>
              </a:rPr>
              <a:t>he student is still in the assessment but has not interacted with the application. Proctor may choose to check on student if this status persists.</a:t>
            </a:r>
          </a:p>
        </p:txBody>
      </p:sp>
      <p:sp>
        <p:nvSpPr>
          <p:cNvPr id="5" name="Title 4">
            <a:extLst>
              <a:ext uri="{FF2B5EF4-FFF2-40B4-BE49-F238E27FC236}">
                <a16:creationId xmlns:a16="http://schemas.microsoft.com/office/drawing/2014/main" id="{2D4001F8-9274-B7E8-4AAF-43CD84C98236}"/>
              </a:ext>
            </a:extLst>
          </p:cNvPr>
          <p:cNvSpPr txBox="1">
            <a:spLocks/>
          </p:cNvSpPr>
          <p:nvPr/>
        </p:nvSpPr>
        <p:spPr bwMode="auto">
          <a:xfrm>
            <a:off x="457200" y="304800"/>
            <a:ext cx="8229600" cy="760520"/>
          </a:xfrm>
          <a:prstGeom prst="rect">
            <a:avLst/>
          </a:prstGeom>
          <a:solidFill>
            <a:srgbClr val="0079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anklin Gothic Book" panose="020B0503020102020204" pitchFamily="34" charset="0"/>
              </a:defRPr>
            </a:lvl2pPr>
            <a:lvl3pPr algn="ctr" rtl="0" eaLnBrk="1" fontAlgn="base" hangingPunct="1">
              <a:spcBef>
                <a:spcPct val="0"/>
              </a:spcBef>
              <a:spcAft>
                <a:spcPct val="0"/>
              </a:spcAft>
              <a:defRPr sz="4400">
                <a:solidFill>
                  <a:schemeClr val="tx1"/>
                </a:solidFill>
                <a:latin typeface="Franklin Gothic Book" panose="020B0503020102020204" pitchFamily="34" charset="0"/>
              </a:defRPr>
            </a:lvl3pPr>
            <a:lvl4pPr algn="ctr" rtl="0" eaLnBrk="1" fontAlgn="base" hangingPunct="1">
              <a:spcBef>
                <a:spcPct val="0"/>
              </a:spcBef>
              <a:spcAft>
                <a:spcPct val="0"/>
              </a:spcAft>
              <a:defRPr sz="4400">
                <a:solidFill>
                  <a:schemeClr val="tx1"/>
                </a:solidFill>
                <a:latin typeface="Franklin Gothic Book" panose="020B0503020102020204" pitchFamily="34" charset="0"/>
              </a:defRPr>
            </a:lvl4pPr>
            <a:lvl5pPr algn="ctr" rtl="0" eaLnBrk="1" fontAlgn="base" hangingPunct="1">
              <a:spcBef>
                <a:spcPct val="0"/>
              </a:spcBef>
              <a:spcAft>
                <a:spcPct val="0"/>
              </a:spcAft>
              <a:defRPr sz="4400">
                <a:solidFill>
                  <a:schemeClr val="tx1"/>
                </a:solidFill>
                <a:latin typeface="Franklin Gothic Book" panose="020B0503020102020204" pitchFamily="34" charset="0"/>
              </a:defRPr>
            </a:lvl5pPr>
            <a:lvl6pPr marL="457200" algn="ctr" rtl="0" eaLnBrk="1" fontAlgn="base" hangingPunct="1">
              <a:spcBef>
                <a:spcPct val="0"/>
              </a:spcBef>
              <a:spcAft>
                <a:spcPct val="0"/>
              </a:spcAft>
              <a:defRPr sz="4400">
                <a:solidFill>
                  <a:schemeClr val="tx1"/>
                </a:solidFill>
                <a:latin typeface="Franklin Gothic Book" panose="020B0503020102020204" pitchFamily="34" charset="0"/>
              </a:defRPr>
            </a:lvl6pPr>
            <a:lvl7pPr marL="914400" algn="ctr" rtl="0" eaLnBrk="1" fontAlgn="base" hangingPunct="1">
              <a:spcBef>
                <a:spcPct val="0"/>
              </a:spcBef>
              <a:spcAft>
                <a:spcPct val="0"/>
              </a:spcAft>
              <a:defRPr sz="4400">
                <a:solidFill>
                  <a:schemeClr val="tx1"/>
                </a:solidFill>
                <a:latin typeface="Franklin Gothic Book" panose="020B0503020102020204" pitchFamily="34" charset="0"/>
              </a:defRPr>
            </a:lvl7pPr>
            <a:lvl8pPr marL="1371600" algn="ctr" rtl="0" eaLnBrk="1" fontAlgn="base" hangingPunct="1">
              <a:spcBef>
                <a:spcPct val="0"/>
              </a:spcBef>
              <a:spcAft>
                <a:spcPct val="0"/>
              </a:spcAft>
              <a:defRPr sz="4400">
                <a:solidFill>
                  <a:schemeClr val="tx1"/>
                </a:solidFill>
                <a:latin typeface="Franklin Gothic Book" panose="020B0503020102020204" pitchFamily="34" charset="0"/>
              </a:defRPr>
            </a:lvl8pPr>
            <a:lvl9pPr marL="1828800" algn="ctr" rtl="0" eaLnBrk="1" fontAlgn="base" hangingPunct="1">
              <a:spcBef>
                <a:spcPct val="0"/>
              </a:spcBef>
              <a:spcAft>
                <a:spcPct val="0"/>
              </a:spcAft>
              <a:defRPr sz="4400">
                <a:solidFill>
                  <a:schemeClr val="tx1"/>
                </a:solidFill>
                <a:latin typeface="Franklin Gothic Book" panose="020B0503020102020204" pitchFamily="34" charset="0"/>
              </a:defRPr>
            </a:lvl9pPr>
          </a:lstStyle>
          <a:p>
            <a:pPr algn="l"/>
            <a:r>
              <a:rPr lang="en-US" sz="4000" dirty="0">
                <a:solidFill>
                  <a:schemeClr val="bg1"/>
                </a:solidFill>
                <a:latin typeface="Franklin Gothic Demi Cond" panose="020B0706030402020204" pitchFamily="34" charset="0"/>
              </a:rPr>
              <a:t>Proctor Dashboard</a:t>
            </a:r>
          </a:p>
        </p:txBody>
      </p:sp>
    </p:spTree>
    <p:extLst>
      <p:ext uri="{BB962C8B-B14F-4D97-AF65-F5344CB8AC3E}">
        <p14:creationId xmlns:p14="http://schemas.microsoft.com/office/powerpoint/2010/main" val="280937808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E8374AD-B395-936F-56BF-985B46275FD3}"/>
              </a:ext>
            </a:extLst>
          </p:cNvPr>
          <p:cNvSpPr>
            <a:spLocks noGrp="1"/>
          </p:cNvSpPr>
          <p:nvPr>
            <p:ph sz="quarter" idx="10"/>
          </p:nvPr>
        </p:nvSpPr>
        <p:spPr>
          <a:xfrm>
            <a:off x="457200" y="903248"/>
            <a:ext cx="8229600" cy="5649951"/>
          </a:xfrm>
        </p:spPr>
        <p:txBody>
          <a:bodyPr/>
          <a:lstStyle/>
          <a:p>
            <a:endParaRPr lang="en-US" sz="1800" dirty="0">
              <a:ea typeface="+mn-lt"/>
              <a:cs typeface="+mn-lt"/>
            </a:endParaRPr>
          </a:p>
          <a:p>
            <a:r>
              <a:rPr lang="en-US" sz="1800" b="1" dirty="0">
                <a:latin typeface="Franklin Gothic Book" panose="020B0503020102020204" pitchFamily="34" charset="0"/>
              </a:rPr>
              <a:t>Section / Item</a:t>
            </a:r>
            <a:endParaRPr lang="en-US" sz="1800" dirty="0">
              <a:latin typeface="Franklin Gothic Book" panose="020B0503020102020204" pitchFamily="34" charset="0"/>
              <a:ea typeface="+mn-lt"/>
              <a:cs typeface="+mn-lt"/>
            </a:endParaRPr>
          </a:p>
          <a:p>
            <a:pPr marL="285750" indent="-285750">
              <a:buFont typeface="Arial" panose="020B0604020202020204" pitchFamily="34" charset="0"/>
              <a:buChar char="•"/>
            </a:pPr>
            <a:r>
              <a:rPr lang="en-US" sz="1800" dirty="0">
                <a:latin typeface="Franklin Gothic Book" panose="020B0503020102020204" pitchFamily="34" charset="0"/>
              </a:rPr>
              <a:t>The Section and Item columns show the completion of a section or test. While a student is actively testing, this column will only show N/A. After student has submitted the assessment, the fields will be populated with the completion percentage.</a:t>
            </a:r>
            <a:endParaRPr lang="en-US" sz="1800" dirty="0">
              <a:latin typeface="Franklin Gothic Book" panose="020B0503020102020204" pitchFamily="34" charset="0"/>
              <a:ea typeface="+mn-lt"/>
              <a:cs typeface="+mn-lt"/>
            </a:endParaRPr>
          </a:p>
          <a:p>
            <a:r>
              <a:rPr lang="en-US" sz="1800" b="1" dirty="0">
                <a:latin typeface="Franklin Gothic Book" panose="020B0503020102020204" pitchFamily="34" charset="0"/>
              </a:rPr>
              <a:t>Accom</a:t>
            </a:r>
            <a:endParaRPr lang="en-US" sz="1800" dirty="0">
              <a:latin typeface="Franklin Gothic Book" panose="020B0503020102020204" pitchFamily="34" charset="0"/>
              <a:ea typeface="+mn-lt"/>
              <a:cs typeface="+mn-lt"/>
            </a:endParaRPr>
          </a:p>
          <a:p>
            <a:pPr marL="285750" indent="-285750">
              <a:buFont typeface="Arial" panose="020B0604020202020204" pitchFamily="34" charset="0"/>
              <a:buChar char="•"/>
            </a:pPr>
            <a:r>
              <a:rPr lang="en-US" sz="1800" dirty="0">
                <a:latin typeface="Franklin Gothic Book" panose="020B0503020102020204" pitchFamily="34" charset="0"/>
              </a:rPr>
              <a:t>The number of accommodations a student has appears in this column. Hover over the count to show the accommodations. Only accommodations relevant to the online assessment session administration will be displayed</a:t>
            </a:r>
          </a:p>
          <a:p>
            <a:r>
              <a:rPr lang="en-US" sz="1800" b="1" dirty="0">
                <a:latin typeface="Franklin Gothic Book" panose="020B0503020102020204" pitchFamily="34" charset="0"/>
                <a:ea typeface="+mn-lt"/>
                <a:cs typeface="+mn-lt"/>
              </a:rPr>
              <a:t>TTS</a:t>
            </a:r>
          </a:p>
          <a:p>
            <a:pPr marL="285750" indent="-285750">
              <a:buFont typeface="Arial" panose="020B0604020202020204" pitchFamily="34" charset="0"/>
              <a:buChar char="•"/>
            </a:pPr>
            <a:r>
              <a:rPr lang="en-US" sz="1800" dirty="0">
                <a:latin typeface="Franklin Gothic Book" panose="020B0503020102020204" pitchFamily="34" charset="0"/>
              </a:rPr>
              <a:t>When this toggle is on, the student has access to the Text To Speech </a:t>
            </a:r>
            <a:r>
              <a:rPr lang="en-US" sz="1800">
                <a:latin typeface="Franklin Gothic Book" panose="020B0503020102020204" pitchFamily="34" charset="0"/>
              </a:rPr>
              <a:t>player </a:t>
            </a:r>
          </a:p>
          <a:p>
            <a:r>
              <a:rPr lang="en-US" sz="1800" b="1">
                <a:latin typeface="Franklin Gothic Book" panose="020B0503020102020204" pitchFamily="34" charset="0"/>
              </a:rPr>
              <a:t>Actions</a:t>
            </a:r>
            <a:endParaRPr lang="en-US" sz="1800" dirty="0">
              <a:latin typeface="Franklin Gothic Book" panose="020B0503020102020204" pitchFamily="34" charset="0"/>
              <a:ea typeface="+mn-lt"/>
              <a:cs typeface="+mn-lt"/>
            </a:endParaRPr>
          </a:p>
          <a:p>
            <a:pPr marL="285750" indent="-285750">
              <a:buFont typeface="Arial" panose="020B0604020202020204" pitchFamily="34" charset="0"/>
              <a:buChar char="•"/>
            </a:pPr>
            <a:r>
              <a:rPr lang="en-US" sz="1800" dirty="0">
                <a:latin typeface="Franklin Gothic Book" panose="020B0503020102020204" pitchFamily="34" charset="0"/>
                <a:ea typeface="+mn-lt"/>
                <a:cs typeface="+mn-lt"/>
              </a:rPr>
              <a:t>Available actions will appear based on the testing status of the student:</a:t>
            </a:r>
          </a:p>
          <a:p>
            <a:pPr marL="1028700" lvl="1">
              <a:buFont typeface="Arial" panose="020B0604020202020204" pitchFamily="34" charset="0"/>
              <a:buChar char="•"/>
            </a:pPr>
            <a:r>
              <a:rPr kumimoji="0" lang="en-US" sz="1800" b="1" i="0" u="none" strike="noStrike" kern="1200" cap="none" spc="0" normalizeH="0" baseline="0" noProof="0" dirty="0">
                <a:ln>
                  <a:noFill/>
                </a:ln>
                <a:effectLst/>
                <a:uLnTx/>
                <a:uFillTx/>
                <a:latin typeface="Franklin Gothic Book" panose="020B0503020102020204" pitchFamily="34" charset="0"/>
                <a:ea typeface="+mn-lt"/>
                <a:cs typeface="+mn-lt"/>
              </a:rPr>
              <a:t>Reseat Session </a:t>
            </a:r>
            <a:r>
              <a:rPr kumimoji="0" lang="en-US" sz="1800" b="0" i="0" u="none" strike="noStrike" kern="1200" cap="none" spc="0" normalizeH="0" baseline="0" noProof="0" dirty="0">
                <a:ln>
                  <a:noFill/>
                </a:ln>
                <a:effectLst/>
                <a:uLnTx/>
                <a:uFillTx/>
                <a:latin typeface="Franklin Gothic Book" panose="020B0503020102020204" pitchFamily="34" charset="0"/>
                <a:ea typeface="+mn-lt"/>
                <a:cs typeface="+mn-lt"/>
              </a:rPr>
              <a:t>– Use if a student has an “interrupted” session (computer issue, session timeout, unexpected</a:t>
            </a:r>
            <a:r>
              <a:rPr lang="en-US" sz="1800" dirty="0">
                <a:latin typeface="Franklin Gothic Book" panose="020B0503020102020204" pitchFamily="34" charset="0"/>
                <a:ea typeface="+mn-lt"/>
                <a:cs typeface="+mn-lt"/>
              </a:rPr>
              <a:t> error). Reseating allows </a:t>
            </a:r>
            <a:r>
              <a:rPr kumimoji="0" lang="en-US" sz="1800" b="0" i="0" u="none" strike="noStrike" kern="1200" cap="none" spc="0" normalizeH="0" baseline="0" noProof="0" dirty="0">
                <a:ln>
                  <a:noFill/>
                </a:ln>
                <a:effectLst/>
                <a:uLnTx/>
                <a:uFillTx/>
                <a:latin typeface="Franklin Gothic Book" panose="020B0503020102020204" pitchFamily="34" charset="0"/>
                <a:ea typeface="+mn-lt"/>
                <a:cs typeface="+mn-lt"/>
              </a:rPr>
              <a:t>the student to </a:t>
            </a:r>
            <a:r>
              <a:rPr lang="en-US" sz="1800" dirty="0">
                <a:latin typeface="Franklin Gothic Book" panose="020B0503020102020204" pitchFamily="34" charset="0"/>
                <a:ea typeface="+mn-lt"/>
                <a:cs typeface="+mn-lt"/>
              </a:rPr>
              <a:t>re-enter</a:t>
            </a:r>
            <a:r>
              <a:rPr kumimoji="0" lang="en-US" sz="1800" b="0" i="0" u="none" strike="noStrike" kern="1200" cap="none" spc="0" normalizeH="0" baseline="0" noProof="0" dirty="0">
                <a:ln>
                  <a:noFill/>
                </a:ln>
                <a:effectLst/>
                <a:uLnTx/>
                <a:uFillTx/>
                <a:latin typeface="Franklin Gothic Book" panose="020B0503020102020204" pitchFamily="34" charset="0"/>
                <a:ea typeface="+mn-lt"/>
                <a:cs typeface="+mn-lt"/>
              </a:rPr>
              <a:t> their test code and SSID to</a:t>
            </a:r>
            <a:r>
              <a:rPr lang="en-US" sz="1800" dirty="0">
                <a:latin typeface="Franklin Gothic Book" panose="020B0503020102020204" pitchFamily="34" charset="0"/>
                <a:ea typeface="+mn-lt"/>
                <a:cs typeface="+mn-lt"/>
              </a:rPr>
              <a:t> resume their assessment </a:t>
            </a:r>
            <a:r>
              <a:rPr kumimoji="0" lang="en-US" sz="1800" b="0" i="0" u="none" strike="noStrike" kern="1200" cap="none" spc="0" normalizeH="0" baseline="0" noProof="0" dirty="0">
                <a:ln>
                  <a:noFill/>
                </a:ln>
                <a:effectLst/>
                <a:uLnTx/>
                <a:uFillTx/>
                <a:latin typeface="Franklin Gothic Book" panose="020B0503020102020204" pitchFamily="34" charset="0"/>
                <a:ea typeface="+mn-lt"/>
                <a:cs typeface="+mn-lt"/>
              </a:rPr>
              <a:t>session.</a:t>
            </a:r>
            <a:endParaRPr lang="en-US" sz="1800" b="0" i="0" u="none" strike="noStrike" kern="1200" cap="none" spc="0" normalizeH="0" baseline="0" noProof="0" dirty="0">
              <a:ln>
                <a:noFill/>
              </a:ln>
              <a:effectLst/>
              <a:uLnTx/>
              <a:uFillTx/>
              <a:latin typeface="Franklin Gothic Book" panose="020B0503020102020204" pitchFamily="34" charset="0"/>
              <a:ea typeface="+mn-lt"/>
              <a:cs typeface="+mn-lt"/>
            </a:endParaRPr>
          </a:p>
          <a:p>
            <a:pPr marL="457200" lvl="1" indent="0">
              <a:buNone/>
            </a:pPr>
            <a:endParaRPr lang="en-US" dirty="0">
              <a:ea typeface="+mn-lt"/>
              <a:cs typeface="+mn-lt"/>
            </a:endParaRPr>
          </a:p>
        </p:txBody>
      </p:sp>
      <p:sp>
        <p:nvSpPr>
          <p:cNvPr id="5" name="Title 4">
            <a:extLst>
              <a:ext uri="{FF2B5EF4-FFF2-40B4-BE49-F238E27FC236}">
                <a16:creationId xmlns:a16="http://schemas.microsoft.com/office/drawing/2014/main" id="{F1591B63-CA2B-6E7E-52EF-12DD8B29F08A}"/>
              </a:ext>
            </a:extLst>
          </p:cNvPr>
          <p:cNvSpPr txBox="1">
            <a:spLocks/>
          </p:cNvSpPr>
          <p:nvPr/>
        </p:nvSpPr>
        <p:spPr bwMode="auto">
          <a:xfrm>
            <a:off x="457200" y="304800"/>
            <a:ext cx="8229600" cy="760520"/>
          </a:xfrm>
          <a:prstGeom prst="rect">
            <a:avLst/>
          </a:prstGeom>
          <a:solidFill>
            <a:srgbClr val="0079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anklin Gothic Book" panose="020B0503020102020204" pitchFamily="34" charset="0"/>
              </a:defRPr>
            </a:lvl2pPr>
            <a:lvl3pPr algn="ctr" rtl="0" eaLnBrk="1" fontAlgn="base" hangingPunct="1">
              <a:spcBef>
                <a:spcPct val="0"/>
              </a:spcBef>
              <a:spcAft>
                <a:spcPct val="0"/>
              </a:spcAft>
              <a:defRPr sz="4400">
                <a:solidFill>
                  <a:schemeClr val="tx1"/>
                </a:solidFill>
                <a:latin typeface="Franklin Gothic Book" panose="020B0503020102020204" pitchFamily="34" charset="0"/>
              </a:defRPr>
            </a:lvl3pPr>
            <a:lvl4pPr algn="ctr" rtl="0" eaLnBrk="1" fontAlgn="base" hangingPunct="1">
              <a:spcBef>
                <a:spcPct val="0"/>
              </a:spcBef>
              <a:spcAft>
                <a:spcPct val="0"/>
              </a:spcAft>
              <a:defRPr sz="4400">
                <a:solidFill>
                  <a:schemeClr val="tx1"/>
                </a:solidFill>
                <a:latin typeface="Franklin Gothic Book" panose="020B0503020102020204" pitchFamily="34" charset="0"/>
              </a:defRPr>
            </a:lvl4pPr>
            <a:lvl5pPr algn="ctr" rtl="0" eaLnBrk="1" fontAlgn="base" hangingPunct="1">
              <a:spcBef>
                <a:spcPct val="0"/>
              </a:spcBef>
              <a:spcAft>
                <a:spcPct val="0"/>
              </a:spcAft>
              <a:defRPr sz="4400">
                <a:solidFill>
                  <a:schemeClr val="tx1"/>
                </a:solidFill>
                <a:latin typeface="Franklin Gothic Book" panose="020B0503020102020204" pitchFamily="34" charset="0"/>
              </a:defRPr>
            </a:lvl5pPr>
            <a:lvl6pPr marL="457200" algn="ctr" rtl="0" eaLnBrk="1" fontAlgn="base" hangingPunct="1">
              <a:spcBef>
                <a:spcPct val="0"/>
              </a:spcBef>
              <a:spcAft>
                <a:spcPct val="0"/>
              </a:spcAft>
              <a:defRPr sz="4400">
                <a:solidFill>
                  <a:schemeClr val="tx1"/>
                </a:solidFill>
                <a:latin typeface="Franklin Gothic Book" panose="020B0503020102020204" pitchFamily="34" charset="0"/>
              </a:defRPr>
            </a:lvl6pPr>
            <a:lvl7pPr marL="914400" algn="ctr" rtl="0" eaLnBrk="1" fontAlgn="base" hangingPunct="1">
              <a:spcBef>
                <a:spcPct val="0"/>
              </a:spcBef>
              <a:spcAft>
                <a:spcPct val="0"/>
              </a:spcAft>
              <a:defRPr sz="4400">
                <a:solidFill>
                  <a:schemeClr val="tx1"/>
                </a:solidFill>
                <a:latin typeface="Franklin Gothic Book" panose="020B0503020102020204" pitchFamily="34" charset="0"/>
              </a:defRPr>
            </a:lvl7pPr>
            <a:lvl8pPr marL="1371600" algn="ctr" rtl="0" eaLnBrk="1" fontAlgn="base" hangingPunct="1">
              <a:spcBef>
                <a:spcPct val="0"/>
              </a:spcBef>
              <a:spcAft>
                <a:spcPct val="0"/>
              </a:spcAft>
              <a:defRPr sz="4400">
                <a:solidFill>
                  <a:schemeClr val="tx1"/>
                </a:solidFill>
                <a:latin typeface="Franklin Gothic Book" panose="020B0503020102020204" pitchFamily="34" charset="0"/>
              </a:defRPr>
            </a:lvl8pPr>
            <a:lvl9pPr marL="1828800" algn="ctr" rtl="0" eaLnBrk="1" fontAlgn="base" hangingPunct="1">
              <a:spcBef>
                <a:spcPct val="0"/>
              </a:spcBef>
              <a:spcAft>
                <a:spcPct val="0"/>
              </a:spcAft>
              <a:defRPr sz="4400">
                <a:solidFill>
                  <a:schemeClr val="tx1"/>
                </a:solidFill>
                <a:latin typeface="Franklin Gothic Book" panose="020B0503020102020204" pitchFamily="34" charset="0"/>
              </a:defRPr>
            </a:lvl9pPr>
          </a:lstStyle>
          <a:p>
            <a:pPr algn="l"/>
            <a:r>
              <a:rPr lang="en-US" sz="4000" dirty="0">
                <a:solidFill>
                  <a:schemeClr val="bg1"/>
                </a:solidFill>
                <a:latin typeface="Franklin Gothic Demi Cond" panose="020B0706030402020204" pitchFamily="34" charset="0"/>
              </a:rPr>
              <a:t>Proctor Dashboard</a:t>
            </a:r>
          </a:p>
        </p:txBody>
      </p:sp>
    </p:spTree>
    <p:extLst>
      <p:ext uri="{BB962C8B-B14F-4D97-AF65-F5344CB8AC3E}">
        <p14:creationId xmlns:p14="http://schemas.microsoft.com/office/powerpoint/2010/main" val="222882119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1035" y="2856521"/>
            <a:ext cx="3587751" cy="1144958"/>
          </a:xfrm>
        </p:spPr>
        <p:txBody>
          <a:bodyPr/>
          <a:lstStyle/>
          <a:p>
            <a:r>
              <a:rPr lang="en-GB" sz="4800" dirty="0"/>
              <a:t>Student Test </a:t>
            </a:r>
            <a:br>
              <a:rPr lang="en-GB" sz="4800" dirty="0"/>
            </a:br>
            <a:r>
              <a:rPr lang="en-GB" sz="4800" dirty="0"/>
              <a:t>Experience</a:t>
            </a:r>
          </a:p>
        </p:txBody>
      </p:sp>
      <p:sp>
        <p:nvSpPr>
          <p:cNvPr id="8" name="Picture Placeholder 7"/>
          <p:cNvSpPr>
            <a:spLocks noGrp="1"/>
          </p:cNvSpPr>
          <p:nvPr>
            <p:ph type="pic" sz="quarter" idx="10"/>
          </p:nvPr>
        </p:nvSpPr>
        <p:spPr>
          <a:xfrm>
            <a:off x="4907359" y="0"/>
            <a:ext cx="4236641" cy="6858000"/>
          </a:xfrm>
        </p:spPr>
        <p:txBody>
          <a:bodyPr/>
          <a:lstStyle/>
          <a:p>
            <a:endParaRPr lang="en-US"/>
          </a:p>
        </p:txBody>
      </p:sp>
      <p:cxnSp>
        <p:nvCxnSpPr>
          <p:cNvPr id="5" name="Straight Connector 4"/>
          <p:cNvCxnSpPr/>
          <p:nvPr/>
        </p:nvCxnSpPr>
        <p:spPr>
          <a:xfrm>
            <a:off x="8465042" y="6504780"/>
            <a:ext cx="0" cy="864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txBox="1">
            <a:spLocks/>
          </p:cNvSpPr>
          <p:nvPr/>
        </p:nvSpPr>
        <p:spPr>
          <a:xfrm>
            <a:off x="8497765" y="6489578"/>
            <a:ext cx="433138" cy="125534"/>
          </a:xfrm>
          <a:prstGeom prst="rect">
            <a:avLst/>
          </a:prstGeom>
        </p:spPr>
        <p:txBody>
          <a:bodyPr vert="horz" lIns="0" tIns="0" rIns="0" bIns="0" rtlCol="0" anchor="ctr" anchorCtr="0"/>
          <a:lstStyle>
            <a:defPPr>
              <a:defRPr lang="en-US"/>
            </a:defPPr>
            <a:lvl1pPr marL="0" algn="l" defTabSz="914400" rtl="0" eaLnBrk="1" latinLnBrk="0" hangingPunct="1">
              <a:defRPr sz="800" b="1" kern="1200">
                <a:solidFill>
                  <a:schemeClr val="tx2"/>
                </a:solidFill>
                <a:latin typeface="+mn-lt"/>
                <a:ea typeface="Lato Light" panose="020F0502020204030203" pitchFamily="34" charset="0"/>
                <a:cs typeface="Lato Light" panose="020F050202020403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DDBE135E-2566-4748-853C-8A3B78F0FB00}" type="slidenum">
              <a:rPr kumimoji="0" lang="en-GB" sz="800" b="1" i="0" u="none" strike="noStrike" kern="1200" cap="none" spc="0" normalizeH="0" baseline="0" noProof="0" smtClean="0">
                <a:ln>
                  <a:noFill/>
                </a:ln>
                <a:solidFill>
                  <a:srgbClr val="00853F"/>
                </a:solidFill>
                <a:effectLst/>
                <a:uLnTx/>
                <a:uFillTx/>
                <a:latin typeface="Palatino Linotype"/>
              </a:rPr>
              <a:pPr marL="0" marR="0" lvl="0" indent="0" algn="l" defTabSz="914400" rtl="0" eaLnBrk="1" fontAlgn="base" latinLnBrk="0" hangingPunct="1">
                <a:lnSpc>
                  <a:spcPct val="100000"/>
                </a:lnSpc>
                <a:spcBef>
                  <a:spcPct val="0"/>
                </a:spcBef>
                <a:spcAft>
                  <a:spcPct val="0"/>
                </a:spcAft>
                <a:buClrTx/>
                <a:buSzTx/>
                <a:buFontTx/>
                <a:buNone/>
                <a:tabLst/>
                <a:defRPr/>
              </a:pPr>
              <a:t>66</a:t>
            </a:fld>
            <a:endParaRPr kumimoji="0" lang="en-GB" sz="800" b="1" i="0" u="none" strike="noStrike" kern="1200" cap="none" spc="0" normalizeH="0" baseline="0" noProof="0">
              <a:ln>
                <a:noFill/>
              </a:ln>
              <a:solidFill>
                <a:srgbClr val="00853F"/>
              </a:solidFill>
              <a:effectLst/>
              <a:uLnTx/>
              <a:uFillTx/>
              <a:latin typeface="Palatino Linotype"/>
            </a:endParaRPr>
          </a:p>
        </p:txBody>
      </p:sp>
      <p:sp>
        <p:nvSpPr>
          <p:cNvPr id="7" name="Text Placeholder 7"/>
          <p:cNvSpPr txBox="1">
            <a:spLocks/>
          </p:cNvSpPr>
          <p:nvPr/>
        </p:nvSpPr>
        <p:spPr>
          <a:xfrm>
            <a:off x="6293644" y="6494370"/>
            <a:ext cx="2135978" cy="116681"/>
          </a:xfrm>
          <a:prstGeom prst="rect">
            <a:avLst/>
          </a:prstGeom>
        </p:spPr>
        <p:txBody>
          <a:bodyPr lIns="0" tIns="0" rIns="0" bIns="0" anchor="b" anchorCtr="0"/>
          <a:lstStyle>
            <a:lvl1pPr marL="0" indent="0" algn="r" defTabSz="914400" rtl="0" eaLnBrk="1" latinLnBrk="0" hangingPunct="1">
              <a:lnSpc>
                <a:spcPct val="100000"/>
              </a:lnSpc>
              <a:spcBef>
                <a:spcPts val="0"/>
              </a:spcBef>
              <a:spcAft>
                <a:spcPts val="0"/>
              </a:spcAft>
              <a:buFont typeface="Arial" pitchFamily="34" charset="0"/>
              <a:buNone/>
              <a:defRPr sz="700" b="1" i="0" kern="1200" spc="20" baseline="0">
                <a:solidFill>
                  <a:schemeClr val="tx2"/>
                </a:solidFill>
                <a:latin typeface="+mn-lt"/>
                <a:ea typeface="Lato Medium" panose="020F0502020204030203" pitchFamily="34" charset="0"/>
                <a:cs typeface="Lato Medium" panose="020F0502020204030203" pitchFamily="34" charset="0"/>
              </a:defRPr>
            </a:lvl1pPr>
            <a:lvl2pPr marL="0" indent="0" algn="l" defTabSz="914400" rtl="0" eaLnBrk="1" latinLnBrk="0" hangingPunct="1">
              <a:lnSpc>
                <a:spcPts val="1300"/>
              </a:lnSpc>
              <a:spcBef>
                <a:spcPts val="0"/>
              </a:spcBef>
              <a:spcAft>
                <a:spcPts val="850"/>
              </a:spcAft>
              <a:buClr>
                <a:schemeClr val="tx1"/>
              </a:buClr>
              <a:buFont typeface="+mj-lt"/>
              <a:buNone/>
              <a:defRPr sz="1200" kern="1200" spc="20" baseline="0">
                <a:solidFill>
                  <a:schemeClr val="bg2"/>
                </a:solidFill>
                <a:latin typeface="+mn-lt"/>
                <a:ea typeface="+mn-ea"/>
                <a:cs typeface="+mn-cs"/>
              </a:defRPr>
            </a:lvl2pPr>
            <a:lvl3pPr marL="144463" indent="-104775" algn="l" defTabSz="914400" rtl="0" eaLnBrk="1" latinLnBrk="0" hangingPunct="1">
              <a:lnSpc>
                <a:spcPts val="1300"/>
              </a:lnSpc>
              <a:spcBef>
                <a:spcPts val="0"/>
              </a:spcBef>
              <a:spcAft>
                <a:spcPts val="850"/>
              </a:spcAft>
              <a:buClr>
                <a:schemeClr val="tx1"/>
              </a:buClr>
              <a:buFont typeface="Arial" pitchFamily="34" charset="0"/>
              <a:buChar char="̶"/>
              <a:defRPr sz="1200" kern="1200" spc="20" baseline="0">
                <a:solidFill>
                  <a:schemeClr val="bg2"/>
                </a:solidFill>
                <a:latin typeface="+mn-lt"/>
                <a:ea typeface="+mn-ea"/>
                <a:cs typeface="+mn-cs"/>
              </a:defRPr>
            </a:lvl3pPr>
            <a:lvl4pPr marL="781050" indent="0" algn="l" defTabSz="914400" rtl="0" eaLnBrk="1" latinLnBrk="0" hangingPunct="1">
              <a:lnSpc>
                <a:spcPts val="1500"/>
              </a:lnSpc>
              <a:spcBef>
                <a:spcPts val="0"/>
              </a:spcBef>
              <a:spcAft>
                <a:spcPts val="850"/>
              </a:spcAft>
              <a:buClr>
                <a:schemeClr val="tx1"/>
              </a:buClr>
              <a:buFont typeface="Arial" pitchFamily="34" charset="0"/>
              <a:buNone/>
              <a:defRPr sz="1200" kern="1200">
                <a:solidFill>
                  <a:schemeClr val="bg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ts val="0"/>
              </a:spcBef>
              <a:spcAft>
                <a:spcPts val="0"/>
              </a:spcAft>
              <a:buClrTx/>
              <a:buSzTx/>
              <a:buFont typeface="Arial" pitchFamily="34" charset="0"/>
              <a:buNone/>
              <a:tabLst/>
              <a:defRPr/>
            </a:pPr>
            <a:r>
              <a:rPr kumimoji="0" lang="en-GB" sz="700" b="1" i="0" u="none" strike="noStrike" kern="1200" cap="none" spc="0" normalizeH="0" baseline="0" noProof="0">
                <a:ln>
                  <a:noFill/>
                </a:ln>
                <a:solidFill>
                  <a:srgbClr val="00853F"/>
                </a:solidFill>
                <a:effectLst/>
                <a:uLnTx/>
                <a:uFillTx/>
                <a:latin typeface="Palatino Linotype"/>
                <a:ea typeface="Lato Medium" panose="020F0502020204030203" pitchFamily="34" charset="0"/>
                <a:cs typeface="Lato Medium" panose="020F0502020204030203" pitchFamily="34" charset="0"/>
              </a:rPr>
              <a:t>Presentation Title Arial Bold 7 </a:t>
            </a:r>
            <a:r>
              <a:rPr kumimoji="0" lang="en-GB" sz="700" b="1" i="0" u="none" strike="noStrike" kern="1200" cap="none" spc="0" normalizeH="0" baseline="0" noProof="0" err="1">
                <a:ln>
                  <a:noFill/>
                </a:ln>
                <a:solidFill>
                  <a:srgbClr val="00853F"/>
                </a:solidFill>
                <a:effectLst/>
                <a:uLnTx/>
                <a:uFillTx/>
                <a:latin typeface="Palatino Linotype"/>
                <a:ea typeface="Lato Medium" panose="020F0502020204030203" pitchFamily="34" charset="0"/>
                <a:cs typeface="Lato Medium" panose="020F0502020204030203" pitchFamily="34" charset="0"/>
              </a:rPr>
              <a:t>pt</a:t>
            </a:r>
            <a:endParaRPr kumimoji="0" lang="en-US" sz="700" b="1" i="0" u="none" strike="noStrike" kern="1200" cap="none" spc="0" normalizeH="0" baseline="0" noProof="0">
              <a:ln>
                <a:noFill/>
              </a:ln>
              <a:solidFill>
                <a:srgbClr val="00853F"/>
              </a:solidFill>
              <a:effectLst/>
              <a:uLnTx/>
              <a:uFillTx/>
              <a:latin typeface="Palatino Linotype"/>
              <a:ea typeface="Lato Medium" panose="020F0502020204030203" pitchFamily="34" charset="0"/>
              <a:cs typeface="Lato Medium" panose="020F0502020204030203" pitchFamily="34" charset="0"/>
            </a:endParaRPr>
          </a:p>
        </p:txBody>
      </p:sp>
      <p:sp>
        <p:nvSpPr>
          <p:cNvPr id="10" name="TextBox 9"/>
          <p:cNvSpPr txBox="1"/>
          <p:nvPr/>
        </p:nvSpPr>
        <p:spPr>
          <a:xfrm>
            <a:off x="6681183" y="161925"/>
            <a:ext cx="2247410" cy="230832"/>
          </a:xfrm>
          <a:prstGeom prst="rect">
            <a:avLst/>
          </a:prstGeom>
          <a:noFill/>
        </p:spPr>
        <p:txBody>
          <a:bodyPr wrap="none" lIns="0" tIns="0" rIns="0" bIns="0" rtlCol="0">
            <a:spAutoFit/>
          </a:bodyPr>
          <a:lstStyle/>
          <a:p>
            <a:pPr marL="0" marR="0" lvl="0" indent="0" algn="r" defTabSz="914400" rtl="0" eaLnBrk="1" fontAlgn="base" latinLnBrk="0" hangingPunct="1">
              <a:lnSpc>
                <a:spcPts val="900"/>
              </a:lnSpc>
              <a:spcBef>
                <a:spcPct val="0"/>
              </a:spcBef>
              <a:spcAft>
                <a:spcPct val="0"/>
              </a:spcAft>
              <a:buClrTx/>
              <a:buSzTx/>
              <a:buFontTx/>
              <a:buNone/>
              <a:tabLst/>
              <a:defRPr/>
            </a:pPr>
            <a:r>
              <a:rPr kumimoji="0" lang="en-GB" sz="700" b="0" i="0" u="none" strike="noStrike" kern="1200" cap="none" spc="0" normalizeH="0" baseline="0" noProof="0">
                <a:ln>
                  <a:noFill/>
                </a:ln>
                <a:solidFill>
                  <a:srgbClr val="000000"/>
                </a:solidFill>
                <a:effectLst/>
                <a:uLnTx/>
                <a:uFillTx/>
                <a:latin typeface="Palatino Linotype" panose="02040502050505030304" pitchFamily="18" charset="0"/>
                <a:ea typeface="+mn-ea"/>
                <a:cs typeface="Arial" panose="020B0604020202020204" pitchFamily="34" charset="0"/>
              </a:rPr>
              <a:t>Image by Photographer's Name (Credit in black type) or </a:t>
            </a:r>
          </a:p>
          <a:p>
            <a:pPr marL="0" marR="0" lvl="0" indent="0" algn="r" defTabSz="914400" rtl="0" eaLnBrk="1" fontAlgn="base" latinLnBrk="0" hangingPunct="1">
              <a:lnSpc>
                <a:spcPts val="900"/>
              </a:lnSpc>
              <a:spcBef>
                <a:spcPct val="0"/>
              </a:spcBef>
              <a:spcAft>
                <a:spcPct val="0"/>
              </a:spcAft>
              <a:buClrTx/>
              <a:buSzTx/>
              <a:buFontTx/>
              <a:buNone/>
              <a:tabLst/>
              <a:defRPr/>
            </a:pPr>
            <a:r>
              <a:rPr kumimoji="0" lang="en-GB" sz="700" b="0" i="0" u="none" strike="noStrike" kern="1200" cap="none" spc="0" normalizeH="0" baseline="0" noProof="0">
                <a:ln>
                  <a:noFill/>
                </a:ln>
                <a:solidFill>
                  <a:srgbClr val="FFFFFF"/>
                </a:solidFill>
                <a:effectLst/>
                <a:uLnTx/>
                <a:uFillTx/>
                <a:latin typeface="Palatino Linotype" panose="02040502050505030304" pitchFamily="18" charset="0"/>
                <a:ea typeface="+mn-ea"/>
                <a:cs typeface="Arial" panose="020B0604020202020204" pitchFamily="34" charset="0"/>
              </a:rPr>
              <a:t>Image by Photographer's Name (Credit in white type)</a:t>
            </a:r>
          </a:p>
        </p:txBody>
      </p:sp>
      <p:pic>
        <p:nvPicPr>
          <p:cNvPr id="14" name="Picture 13"/>
          <p:cNvPicPr>
            <a:picLocks noChangeAspect="1"/>
          </p:cNvPicPr>
          <p:nvPr/>
        </p:nvPicPr>
        <p:blipFill rotWithShape="1">
          <a:blip r:embed="rId2">
            <a:extLst>
              <a:ext uri="{28A0092B-C50C-407E-A947-70E740481C1C}">
                <a14:useLocalDpi xmlns:a14="http://schemas.microsoft.com/office/drawing/2010/main" val="0"/>
              </a:ext>
            </a:extLst>
          </a:blip>
          <a:srcRect l="41003" r="9359"/>
          <a:stretch/>
        </p:blipFill>
        <p:spPr bwMode="auto">
          <a:xfrm>
            <a:off x="4907359" y="0"/>
            <a:ext cx="4236641" cy="68664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56651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F7A329E-5472-6022-A6EC-E440D25122CA}"/>
              </a:ext>
            </a:extLst>
          </p:cNvPr>
          <p:cNvSpPr>
            <a:spLocks noGrp="1"/>
          </p:cNvSpPr>
          <p:nvPr>
            <p:ph sz="quarter" idx="10"/>
          </p:nvPr>
        </p:nvSpPr>
        <p:spPr>
          <a:xfrm>
            <a:off x="457200" y="1737360"/>
            <a:ext cx="8229600" cy="4495800"/>
          </a:xfrm>
        </p:spPr>
        <p:txBody>
          <a:bodyPr/>
          <a:lstStyle/>
          <a:p>
            <a:r>
              <a:rPr lang="en-US" sz="1800" dirty="0">
                <a:latin typeface="Franklin Gothic Book" panose="020B0503020102020204" pitchFamily="34" charset="0"/>
                <a:ea typeface="+mn-lt"/>
                <a:cs typeface="+mn-lt"/>
              </a:rPr>
              <a:t>Before you begin, make sure TestNav is installed on your device and close all other apps.</a:t>
            </a:r>
            <a:endParaRPr lang="en-US" sz="1800" dirty="0">
              <a:latin typeface="Franklin Gothic Book" panose="020B0503020102020204" pitchFamily="34" charset="0"/>
            </a:endParaRPr>
          </a:p>
          <a:p>
            <a:r>
              <a:rPr lang="en-US" sz="1800" dirty="0">
                <a:latin typeface="Franklin Gothic Book" panose="020B0503020102020204" pitchFamily="34" charset="0"/>
                <a:ea typeface="+mn-lt"/>
                <a:cs typeface="+mn-lt"/>
              </a:rPr>
              <a:t>1. Open the TestNav app.</a:t>
            </a:r>
            <a:endParaRPr lang="en-US" sz="1800" dirty="0">
              <a:latin typeface="Franklin Gothic Book" panose="020B0503020102020204" pitchFamily="34" charset="0"/>
            </a:endParaRPr>
          </a:p>
          <a:p>
            <a:r>
              <a:rPr lang="en-US" sz="1800" dirty="0">
                <a:latin typeface="Franklin Gothic Book" panose="020B0503020102020204" pitchFamily="34" charset="0"/>
                <a:ea typeface="+mn-lt"/>
                <a:cs typeface="+mn-lt"/>
              </a:rPr>
              <a:t>2. Click the Vermont link on the “Where do you want to go?” screen.</a:t>
            </a:r>
            <a:endParaRPr lang="en-US" sz="1800" dirty="0">
              <a:latin typeface="Franklin Gothic Book" panose="020B0503020102020204" pitchFamily="34" charset="0"/>
            </a:endParaRPr>
          </a:p>
        </p:txBody>
      </p:sp>
      <p:sp>
        <p:nvSpPr>
          <p:cNvPr id="6" name="Title 4">
            <a:extLst>
              <a:ext uri="{FF2B5EF4-FFF2-40B4-BE49-F238E27FC236}">
                <a16:creationId xmlns:a16="http://schemas.microsoft.com/office/drawing/2014/main" id="{2D373AA9-668B-64DF-3CA9-CE1CA13693FA}"/>
              </a:ext>
            </a:extLst>
          </p:cNvPr>
          <p:cNvSpPr txBox="1">
            <a:spLocks/>
          </p:cNvSpPr>
          <p:nvPr/>
        </p:nvSpPr>
        <p:spPr bwMode="auto">
          <a:xfrm>
            <a:off x="457200" y="304800"/>
            <a:ext cx="8229600" cy="760520"/>
          </a:xfrm>
          <a:prstGeom prst="rect">
            <a:avLst/>
          </a:prstGeom>
          <a:solidFill>
            <a:srgbClr val="0079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anklin Gothic Book" panose="020B0503020102020204" pitchFamily="34" charset="0"/>
              </a:defRPr>
            </a:lvl2pPr>
            <a:lvl3pPr algn="ctr" rtl="0" eaLnBrk="1" fontAlgn="base" hangingPunct="1">
              <a:spcBef>
                <a:spcPct val="0"/>
              </a:spcBef>
              <a:spcAft>
                <a:spcPct val="0"/>
              </a:spcAft>
              <a:defRPr sz="4400">
                <a:solidFill>
                  <a:schemeClr val="tx1"/>
                </a:solidFill>
                <a:latin typeface="Franklin Gothic Book" panose="020B0503020102020204" pitchFamily="34" charset="0"/>
              </a:defRPr>
            </a:lvl3pPr>
            <a:lvl4pPr algn="ctr" rtl="0" eaLnBrk="1" fontAlgn="base" hangingPunct="1">
              <a:spcBef>
                <a:spcPct val="0"/>
              </a:spcBef>
              <a:spcAft>
                <a:spcPct val="0"/>
              </a:spcAft>
              <a:defRPr sz="4400">
                <a:solidFill>
                  <a:schemeClr val="tx1"/>
                </a:solidFill>
                <a:latin typeface="Franklin Gothic Book" panose="020B0503020102020204" pitchFamily="34" charset="0"/>
              </a:defRPr>
            </a:lvl4pPr>
            <a:lvl5pPr algn="ctr" rtl="0" eaLnBrk="1" fontAlgn="base" hangingPunct="1">
              <a:spcBef>
                <a:spcPct val="0"/>
              </a:spcBef>
              <a:spcAft>
                <a:spcPct val="0"/>
              </a:spcAft>
              <a:defRPr sz="4400">
                <a:solidFill>
                  <a:schemeClr val="tx1"/>
                </a:solidFill>
                <a:latin typeface="Franklin Gothic Book" panose="020B0503020102020204" pitchFamily="34" charset="0"/>
              </a:defRPr>
            </a:lvl5pPr>
            <a:lvl6pPr marL="457200" algn="ctr" rtl="0" eaLnBrk="1" fontAlgn="base" hangingPunct="1">
              <a:spcBef>
                <a:spcPct val="0"/>
              </a:spcBef>
              <a:spcAft>
                <a:spcPct val="0"/>
              </a:spcAft>
              <a:defRPr sz="4400">
                <a:solidFill>
                  <a:schemeClr val="tx1"/>
                </a:solidFill>
                <a:latin typeface="Franklin Gothic Book" panose="020B0503020102020204" pitchFamily="34" charset="0"/>
              </a:defRPr>
            </a:lvl6pPr>
            <a:lvl7pPr marL="914400" algn="ctr" rtl="0" eaLnBrk="1" fontAlgn="base" hangingPunct="1">
              <a:spcBef>
                <a:spcPct val="0"/>
              </a:spcBef>
              <a:spcAft>
                <a:spcPct val="0"/>
              </a:spcAft>
              <a:defRPr sz="4400">
                <a:solidFill>
                  <a:schemeClr val="tx1"/>
                </a:solidFill>
                <a:latin typeface="Franklin Gothic Book" panose="020B0503020102020204" pitchFamily="34" charset="0"/>
              </a:defRPr>
            </a:lvl7pPr>
            <a:lvl8pPr marL="1371600" algn="ctr" rtl="0" eaLnBrk="1" fontAlgn="base" hangingPunct="1">
              <a:spcBef>
                <a:spcPct val="0"/>
              </a:spcBef>
              <a:spcAft>
                <a:spcPct val="0"/>
              </a:spcAft>
              <a:defRPr sz="4400">
                <a:solidFill>
                  <a:schemeClr val="tx1"/>
                </a:solidFill>
                <a:latin typeface="Franklin Gothic Book" panose="020B0503020102020204" pitchFamily="34" charset="0"/>
              </a:defRPr>
            </a:lvl8pPr>
            <a:lvl9pPr marL="1828800" algn="ctr" rtl="0" eaLnBrk="1" fontAlgn="base" hangingPunct="1">
              <a:spcBef>
                <a:spcPct val="0"/>
              </a:spcBef>
              <a:spcAft>
                <a:spcPct val="0"/>
              </a:spcAft>
              <a:defRPr sz="4400">
                <a:solidFill>
                  <a:schemeClr val="tx1"/>
                </a:solidFill>
                <a:latin typeface="Franklin Gothic Book" panose="020B0503020102020204" pitchFamily="34" charset="0"/>
              </a:defRPr>
            </a:lvl9pPr>
          </a:lstStyle>
          <a:p>
            <a:pPr algn="l"/>
            <a:r>
              <a:rPr lang="en-US" sz="4000" dirty="0">
                <a:solidFill>
                  <a:schemeClr val="bg1"/>
                </a:solidFill>
                <a:latin typeface="Franklin Gothic Demi Cond" panose="020B0706030402020204" pitchFamily="34" charset="0"/>
              </a:rPr>
              <a:t>Student Experience</a:t>
            </a:r>
          </a:p>
        </p:txBody>
      </p:sp>
      <p:sp>
        <p:nvSpPr>
          <p:cNvPr id="7" name="TextBox 6">
            <a:extLst>
              <a:ext uri="{FF2B5EF4-FFF2-40B4-BE49-F238E27FC236}">
                <a16:creationId xmlns:a16="http://schemas.microsoft.com/office/drawing/2014/main" id="{9994F5B7-ECFA-7701-95BA-1AA123412AC0}"/>
              </a:ext>
            </a:extLst>
          </p:cNvPr>
          <p:cNvSpPr txBox="1"/>
          <p:nvPr/>
        </p:nvSpPr>
        <p:spPr>
          <a:xfrm>
            <a:off x="457200" y="1065320"/>
            <a:ext cx="8229600" cy="461665"/>
          </a:xfrm>
          <a:prstGeom prst="rect">
            <a:avLst/>
          </a:prstGeom>
          <a:noFill/>
        </p:spPr>
        <p:txBody>
          <a:bodyPr wrap="square" rtlCol="0">
            <a:spAutoFit/>
          </a:bodyPr>
          <a:lstStyle/>
          <a:p>
            <a:r>
              <a:rPr lang="en-US" sz="2400" dirty="0">
                <a:latin typeface="Franklin Gothic Book" panose="020B0503020102020204" pitchFamily="34" charset="0"/>
              </a:rPr>
              <a:t>Log in</a:t>
            </a:r>
          </a:p>
        </p:txBody>
      </p:sp>
      <p:pic>
        <p:nvPicPr>
          <p:cNvPr id="4" name="Picture 3" descr="A screenshot of a computer&#10;&#10;Description automatically generated">
            <a:extLst>
              <a:ext uri="{FF2B5EF4-FFF2-40B4-BE49-F238E27FC236}">
                <a16:creationId xmlns:a16="http://schemas.microsoft.com/office/drawing/2014/main" id="{C19C43A7-479E-DA99-E557-A6F91F6A64D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4497" y="3106184"/>
            <a:ext cx="5869235" cy="3126976"/>
          </a:xfrm>
          <a:prstGeom prst="rect">
            <a:avLst/>
          </a:prstGeom>
        </p:spPr>
      </p:pic>
    </p:spTree>
    <p:extLst>
      <p:ext uri="{BB962C8B-B14F-4D97-AF65-F5344CB8AC3E}">
        <p14:creationId xmlns:p14="http://schemas.microsoft.com/office/powerpoint/2010/main" val="423766668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DD3CDC5-F4BB-AD56-F9F6-22039526FF79}"/>
              </a:ext>
            </a:extLst>
          </p:cNvPr>
          <p:cNvSpPr>
            <a:spLocks noGrp="1"/>
          </p:cNvSpPr>
          <p:nvPr>
            <p:ph sz="quarter" idx="10"/>
          </p:nvPr>
        </p:nvSpPr>
        <p:spPr>
          <a:xfrm>
            <a:off x="457200" y="1737360"/>
            <a:ext cx="8229600" cy="2012272"/>
          </a:xfrm>
        </p:spPr>
        <p:txBody>
          <a:bodyPr/>
          <a:lstStyle/>
          <a:p>
            <a:r>
              <a:rPr lang="en-US" sz="1800" dirty="0">
                <a:latin typeface="Franklin Gothic Book" panose="020B0503020102020204" pitchFamily="34" charset="0"/>
              </a:rPr>
              <a:t>3. Enter your Test Code and click Next</a:t>
            </a:r>
            <a:endParaRPr lang="en-US" sz="1800" dirty="0">
              <a:latin typeface="Franklin Gothic Book" panose="020B0503020102020204" pitchFamily="34" charset="0"/>
              <a:ea typeface="+mn-lt"/>
              <a:cs typeface="+mn-lt"/>
            </a:endParaRPr>
          </a:p>
          <a:p>
            <a:r>
              <a:rPr lang="en-US" sz="1800" dirty="0">
                <a:latin typeface="Franklin Gothic Book" panose="020B0503020102020204" pitchFamily="34" charset="0"/>
              </a:rPr>
              <a:t>4. Enter your Identifier and click Next</a:t>
            </a:r>
            <a:endParaRPr lang="en-US" sz="1800" dirty="0">
              <a:latin typeface="Franklin Gothic Book" panose="020B0503020102020204" pitchFamily="34" charset="0"/>
              <a:ea typeface="+mn-lt"/>
              <a:cs typeface="+mn-lt"/>
            </a:endParaRPr>
          </a:p>
          <a:p>
            <a:r>
              <a:rPr lang="en-US" sz="1800" dirty="0">
                <a:latin typeface="Franklin Gothic Book" panose="020B0503020102020204" pitchFamily="34" charset="0"/>
              </a:rPr>
              <a:t>5. Verify your name and test and click Next; test will launch</a:t>
            </a:r>
            <a:endParaRPr lang="en-US" dirty="0">
              <a:latin typeface="Franklin Gothic Book" panose="020B0503020102020204" pitchFamily="34" charset="0"/>
            </a:endParaRPr>
          </a:p>
        </p:txBody>
      </p:sp>
      <p:pic>
        <p:nvPicPr>
          <p:cNvPr id="4" name="Picture 5" descr="Graphical user interface, text, application&#10;&#10;Description automatically generated">
            <a:extLst>
              <a:ext uri="{FF2B5EF4-FFF2-40B4-BE49-F238E27FC236}">
                <a16:creationId xmlns:a16="http://schemas.microsoft.com/office/drawing/2014/main" id="{D65723A5-BEBD-4065-9DF8-1B7365477EF2}"/>
              </a:ext>
            </a:extLst>
          </p:cNvPr>
          <p:cNvPicPr>
            <a:picLocks noChangeAspect="1"/>
          </p:cNvPicPr>
          <p:nvPr/>
        </p:nvPicPr>
        <p:blipFill>
          <a:blip r:embed="rId2"/>
          <a:stretch>
            <a:fillRect/>
          </a:stretch>
        </p:blipFill>
        <p:spPr>
          <a:xfrm>
            <a:off x="3426004" y="2947791"/>
            <a:ext cx="2872314" cy="2367639"/>
          </a:xfrm>
          <a:prstGeom prst="rect">
            <a:avLst/>
          </a:prstGeom>
        </p:spPr>
      </p:pic>
      <p:pic>
        <p:nvPicPr>
          <p:cNvPr id="6" name="Picture 6" descr="Graphical user interface, application&#10;&#10;Description automatically generated">
            <a:extLst>
              <a:ext uri="{FF2B5EF4-FFF2-40B4-BE49-F238E27FC236}">
                <a16:creationId xmlns:a16="http://schemas.microsoft.com/office/drawing/2014/main" id="{98CF546F-4923-75BE-361F-EE7AF4171316}"/>
              </a:ext>
            </a:extLst>
          </p:cNvPr>
          <p:cNvPicPr>
            <a:picLocks noChangeAspect="1"/>
          </p:cNvPicPr>
          <p:nvPr/>
        </p:nvPicPr>
        <p:blipFill rotWithShape="1">
          <a:blip r:embed="rId3"/>
          <a:srcRect l="1934" r="1256" b="-66"/>
          <a:stretch/>
        </p:blipFill>
        <p:spPr>
          <a:xfrm>
            <a:off x="6381325" y="2947790"/>
            <a:ext cx="2647577" cy="2367639"/>
          </a:xfrm>
          <a:prstGeom prst="rect">
            <a:avLst/>
          </a:prstGeom>
        </p:spPr>
      </p:pic>
      <p:sp>
        <p:nvSpPr>
          <p:cNvPr id="8" name="Title 4">
            <a:extLst>
              <a:ext uri="{FF2B5EF4-FFF2-40B4-BE49-F238E27FC236}">
                <a16:creationId xmlns:a16="http://schemas.microsoft.com/office/drawing/2014/main" id="{593574DE-A9B5-CABD-C69B-5AA9A029536D}"/>
              </a:ext>
            </a:extLst>
          </p:cNvPr>
          <p:cNvSpPr txBox="1">
            <a:spLocks/>
          </p:cNvSpPr>
          <p:nvPr/>
        </p:nvSpPr>
        <p:spPr bwMode="auto">
          <a:xfrm>
            <a:off x="457200" y="304800"/>
            <a:ext cx="8229600" cy="760520"/>
          </a:xfrm>
          <a:prstGeom prst="rect">
            <a:avLst/>
          </a:prstGeom>
          <a:solidFill>
            <a:srgbClr val="0079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anklin Gothic Book" panose="020B0503020102020204" pitchFamily="34" charset="0"/>
              </a:defRPr>
            </a:lvl2pPr>
            <a:lvl3pPr algn="ctr" rtl="0" eaLnBrk="1" fontAlgn="base" hangingPunct="1">
              <a:spcBef>
                <a:spcPct val="0"/>
              </a:spcBef>
              <a:spcAft>
                <a:spcPct val="0"/>
              </a:spcAft>
              <a:defRPr sz="4400">
                <a:solidFill>
                  <a:schemeClr val="tx1"/>
                </a:solidFill>
                <a:latin typeface="Franklin Gothic Book" panose="020B0503020102020204" pitchFamily="34" charset="0"/>
              </a:defRPr>
            </a:lvl3pPr>
            <a:lvl4pPr algn="ctr" rtl="0" eaLnBrk="1" fontAlgn="base" hangingPunct="1">
              <a:spcBef>
                <a:spcPct val="0"/>
              </a:spcBef>
              <a:spcAft>
                <a:spcPct val="0"/>
              </a:spcAft>
              <a:defRPr sz="4400">
                <a:solidFill>
                  <a:schemeClr val="tx1"/>
                </a:solidFill>
                <a:latin typeface="Franklin Gothic Book" panose="020B0503020102020204" pitchFamily="34" charset="0"/>
              </a:defRPr>
            </a:lvl4pPr>
            <a:lvl5pPr algn="ctr" rtl="0" eaLnBrk="1" fontAlgn="base" hangingPunct="1">
              <a:spcBef>
                <a:spcPct val="0"/>
              </a:spcBef>
              <a:spcAft>
                <a:spcPct val="0"/>
              </a:spcAft>
              <a:defRPr sz="4400">
                <a:solidFill>
                  <a:schemeClr val="tx1"/>
                </a:solidFill>
                <a:latin typeface="Franklin Gothic Book" panose="020B0503020102020204" pitchFamily="34" charset="0"/>
              </a:defRPr>
            </a:lvl5pPr>
            <a:lvl6pPr marL="457200" algn="ctr" rtl="0" eaLnBrk="1" fontAlgn="base" hangingPunct="1">
              <a:spcBef>
                <a:spcPct val="0"/>
              </a:spcBef>
              <a:spcAft>
                <a:spcPct val="0"/>
              </a:spcAft>
              <a:defRPr sz="4400">
                <a:solidFill>
                  <a:schemeClr val="tx1"/>
                </a:solidFill>
                <a:latin typeface="Franklin Gothic Book" panose="020B0503020102020204" pitchFamily="34" charset="0"/>
              </a:defRPr>
            </a:lvl6pPr>
            <a:lvl7pPr marL="914400" algn="ctr" rtl="0" eaLnBrk="1" fontAlgn="base" hangingPunct="1">
              <a:spcBef>
                <a:spcPct val="0"/>
              </a:spcBef>
              <a:spcAft>
                <a:spcPct val="0"/>
              </a:spcAft>
              <a:defRPr sz="4400">
                <a:solidFill>
                  <a:schemeClr val="tx1"/>
                </a:solidFill>
                <a:latin typeface="Franklin Gothic Book" panose="020B0503020102020204" pitchFamily="34" charset="0"/>
              </a:defRPr>
            </a:lvl7pPr>
            <a:lvl8pPr marL="1371600" algn="ctr" rtl="0" eaLnBrk="1" fontAlgn="base" hangingPunct="1">
              <a:spcBef>
                <a:spcPct val="0"/>
              </a:spcBef>
              <a:spcAft>
                <a:spcPct val="0"/>
              </a:spcAft>
              <a:defRPr sz="4400">
                <a:solidFill>
                  <a:schemeClr val="tx1"/>
                </a:solidFill>
                <a:latin typeface="Franklin Gothic Book" panose="020B0503020102020204" pitchFamily="34" charset="0"/>
              </a:defRPr>
            </a:lvl8pPr>
            <a:lvl9pPr marL="1828800" algn="ctr" rtl="0" eaLnBrk="1" fontAlgn="base" hangingPunct="1">
              <a:spcBef>
                <a:spcPct val="0"/>
              </a:spcBef>
              <a:spcAft>
                <a:spcPct val="0"/>
              </a:spcAft>
              <a:defRPr sz="4400">
                <a:solidFill>
                  <a:schemeClr val="tx1"/>
                </a:solidFill>
                <a:latin typeface="Franklin Gothic Book" panose="020B0503020102020204" pitchFamily="34" charset="0"/>
              </a:defRPr>
            </a:lvl9pPr>
          </a:lstStyle>
          <a:p>
            <a:pPr algn="l"/>
            <a:r>
              <a:rPr lang="en-US" sz="4000" dirty="0">
                <a:solidFill>
                  <a:schemeClr val="bg1"/>
                </a:solidFill>
                <a:latin typeface="Franklin Gothic Demi Cond" panose="020B0706030402020204" pitchFamily="34" charset="0"/>
              </a:rPr>
              <a:t>Student Experience</a:t>
            </a:r>
          </a:p>
        </p:txBody>
      </p:sp>
      <p:sp>
        <p:nvSpPr>
          <p:cNvPr id="9" name="TextBox 8">
            <a:extLst>
              <a:ext uri="{FF2B5EF4-FFF2-40B4-BE49-F238E27FC236}">
                <a16:creationId xmlns:a16="http://schemas.microsoft.com/office/drawing/2014/main" id="{CC0969AD-EB5E-47A0-011A-8223221828A5}"/>
              </a:ext>
            </a:extLst>
          </p:cNvPr>
          <p:cNvSpPr txBox="1"/>
          <p:nvPr/>
        </p:nvSpPr>
        <p:spPr>
          <a:xfrm>
            <a:off x="457200" y="1065320"/>
            <a:ext cx="8229600" cy="461665"/>
          </a:xfrm>
          <a:prstGeom prst="rect">
            <a:avLst/>
          </a:prstGeom>
          <a:noFill/>
        </p:spPr>
        <p:txBody>
          <a:bodyPr wrap="square" rtlCol="0">
            <a:spAutoFit/>
          </a:bodyPr>
          <a:lstStyle/>
          <a:p>
            <a:r>
              <a:rPr lang="en-US" sz="2400" dirty="0">
                <a:latin typeface="Franklin Gothic Book" panose="020B0503020102020204" pitchFamily="34" charset="0"/>
              </a:rPr>
              <a:t>Log in</a:t>
            </a:r>
          </a:p>
        </p:txBody>
      </p:sp>
      <p:pic>
        <p:nvPicPr>
          <p:cNvPr id="11" name="Picture 10" descr="A screenshot of a test&#10;&#10;Description automatically generated">
            <a:extLst>
              <a:ext uri="{FF2B5EF4-FFF2-40B4-BE49-F238E27FC236}">
                <a16:creationId xmlns:a16="http://schemas.microsoft.com/office/drawing/2014/main" id="{F971C235-BDA6-C93C-C6F0-CB804CB5BC0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 y="2947791"/>
            <a:ext cx="2885797" cy="2367639"/>
          </a:xfrm>
          <a:prstGeom prst="rect">
            <a:avLst/>
          </a:prstGeom>
        </p:spPr>
      </p:pic>
    </p:spTree>
    <p:extLst>
      <p:ext uri="{BB962C8B-B14F-4D97-AF65-F5344CB8AC3E}">
        <p14:creationId xmlns:p14="http://schemas.microsoft.com/office/powerpoint/2010/main" val="424622031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Graphical user interface, text, application&#10;&#10;Description automatically generated">
            <a:extLst>
              <a:ext uri="{FF2B5EF4-FFF2-40B4-BE49-F238E27FC236}">
                <a16:creationId xmlns:a16="http://schemas.microsoft.com/office/drawing/2014/main" id="{82D305C2-874C-979B-1589-178AC01B33D8}"/>
              </a:ext>
            </a:extLst>
          </p:cNvPr>
          <p:cNvPicPr>
            <a:picLocks noGrp="1" noChangeAspect="1"/>
          </p:cNvPicPr>
          <p:nvPr>
            <p:ph sz="quarter" idx="10"/>
          </p:nvPr>
        </p:nvPicPr>
        <p:blipFill>
          <a:blip r:embed="rId2"/>
          <a:stretch>
            <a:fillRect/>
          </a:stretch>
        </p:blipFill>
        <p:spPr>
          <a:xfrm>
            <a:off x="1943100" y="1768962"/>
            <a:ext cx="5257800" cy="1750887"/>
          </a:xfrm>
          <a:ln>
            <a:solidFill>
              <a:schemeClr val="bg1">
                <a:lumMod val="75000"/>
              </a:schemeClr>
            </a:solidFill>
          </a:ln>
          <a:effectLst>
            <a:outerShdw blurRad="50800" dist="38100" dir="2700000" algn="tl" rotWithShape="0">
              <a:prstClr val="black">
                <a:alpha val="40000"/>
              </a:prstClr>
            </a:outerShdw>
          </a:effectLst>
        </p:spPr>
      </p:pic>
      <p:pic>
        <p:nvPicPr>
          <p:cNvPr id="6" name="Picture 6" descr="Graphical user interface, application&#10;&#10;Description automatically generated">
            <a:extLst>
              <a:ext uri="{FF2B5EF4-FFF2-40B4-BE49-F238E27FC236}">
                <a16:creationId xmlns:a16="http://schemas.microsoft.com/office/drawing/2014/main" id="{FB5CD54F-BC54-ACC7-931F-7EDEA2125C65}"/>
              </a:ext>
            </a:extLst>
          </p:cNvPr>
          <p:cNvPicPr>
            <a:picLocks noChangeAspect="1"/>
          </p:cNvPicPr>
          <p:nvPr/>
        </p:nvPicPr>
        <p:blipFill rotWithShape="1">
          <a:blip r:embed="rId3"/>
          <a:srcRect b="14533"/>
          <a:stretch/>
        </p:blipFill>
        <p:spPr>
          <a:xfrm>
            <a:off x="1943100" y="4160333"/>
            <a:ext cx="5257800" cy="1672297"/>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8" name="Title 4">
            <a:extLst>
              <a:ext uri="{FF2B5EF4-FFF2-40B4-BE49-F238E27FC236}">
                <a16:creationId xmlns:a16="http://schemas.microsoft.com/office/drawing/2014/main" id="{072A7F93-9774-95C7-A5FF-F1C5F7275AD8}"/>
              </a:ext>
            </a:extLst>
          </p:cNvPr>
          <p:cNvSpPr txBox="1">
            <a:spLocks/>
          </p:cNvSpPr>
          <p:nvPr/>
        </p:nvSpPr>
        <p:spPr bwMode="auto">
          <a:xfrm>
            <a:off x="457200" y="304800"/>
            <a:ext cx="8229600" cy="760520"/>
          </a:xfrm>
          <a:prstGeom prst="rect">
            <a:avLst/>
          </a:prstGeom>
          <a:solidFill>
            <a:srgbClr val="0079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anklin Gothic Book" panose="020B0503020102020204" pitchFamily="34" charset="0"/>
              </a:defRPr>
            </a:lvl2pPr>
            <a:lvl3pPr algn="ctr" rtl="0" eaLnBrk="1" fontAlgn="base" hangingPunct="1">
              <a:spcBef>
                <a:spcPct val="0"/>
              </a:spcBef>
              <a:spcAft>
                <a:spcPct val="0"/>
              </a:spcAft>
              <a:defRPr sz="4400">
                <a:solidFill>
                  <a:schemeClr val="tx1"/>
                </a:solidFill>
                <a:latin typeface="Franklin Gothic Book" panose="020B0503020102020204" pitchFamily="34" charset="0"/>
              </a:defRPr>
            </a:lvl3pPr>
            <a:lvl4pPr algn="ctr" rtl="0" eaLnBrk="1" fontAlgn="base" hangingPunct="1">
              <a:spcBef>
                <a:spcPct val="0"/>
              </a:spcBef>
              <a:spcAft>
                <a:spcPct val="0"/>
              </a:spcAft>
              <a:defRPr sz="4400">
                <a:solidFill>
                  <a:schemeClr val="tx1"/>
                </a:solidFill>
                <a:latin typeface="Franklin Gothic Book" panose="020B0503020102020204" pitchFamily="34" charset="0"/>
              </a:defRPr>
            </a:lvl4pPr>
            <a:lvl5pPr algn="ctr" rtl="0" eaLnBrk="1" fontAlgn="base" hangingPunct="1">
              <a:spcBef>
                <a:spcPct val="0"/>
              </a:spcBef>
              <a:spcAft>
                <a:spcPct val="0"/>
              </a:spcAft>
              <a:defRPr sz="4400">
                <a:solidFill>
                  <a:schemeClr val="tx1"/>
                </a:solidFill>
                <a:latin typeface="Franklin Gothic Book" panose="020B0503020102020204" pitchFamily="34" charset="0"/>
              </a:defRPr>
            </a:lvl5pPr>
            <a:lvl6pPr marL="457200" algn="ctr" rtl="0" eaLnBrk="1" fontAlgn="base" hangingPunct="1">
              <a:spcBef>
                <a:spcPct val="0"/>
              </a:spcBef>
              <a:spcAft>
                <a:spcPct val="0"/>
              </a:spcAft>
              <a:defRPr sz="4400">
                <a:solidFill>
                  <a:schemeClr val="tx1"/>
                </a:solidFill>
                <a:latin typeface="Franklin Gothic Book" panose="020B0503020102020204" pitchFamily="34" charset="0"/>
              </a:defRPr>
            </a:lvl6pPr>
            <a:lvl7pPr marL="914400" algn="ctr" rtl="0" eaLnBrk="1" fontAlgn="base" hangingPunct="1">
              <a:spcBef>
                <a:spcPct val="0"/>
              </a:spcBef>
              <a:spcAft>
                <a:spcPct val="0"/>
              </a:spcAft>
              <a:defRPr sz="4400">
                <a:solidFill>
                  <a:schemeClr val="tx1"/>
                </a:solidFill>
                <a:latin typeface="Franklin Gothic Book" panose="020B0503020102020204" pitchFamily="34" charset="0"/>
              </a:defRPr>
            </a:lvl7pPr>
            <a:lvl8pPr marL="1371600" algn="ctr" rtl="0" eaLnBrk="1" fontAlgn="base" hangingPunct="1">
              <a:spcBef>
                <a:spcPct val="0"/>
              </a:spcBef>
              <a:spcAft>
                <a:spcPct val="0"/>
              </a:spcAft>
              <a:defRPr sz="4400">
                <a:solidFill>
                  <a:schemeClr val="tx1"/>
                </a:solidFill>
                <a:latin typeface="Franklin Gothic Book" panose="020B0503020102020204" pitchFamily="34" charset="0"/>
              </a:defRPr>
            </a:lvl8pPr>
            <a:lvl9pPr marL="1828800" algn="ctr" rtl="0" eaLnBrk="1" fontAlgn="base" hangingPunct="1">
              <a:spcBef>
                <a:spcPct val="0"/>
              </a:spcBef>
              <a:spcAft>
                <a:spcPct val="0"/>
              </a:spcAft>
              <a:defRPr sz="4400">
                <a:solidFill>
                  <a:schemeClr val="tx1"/>
                </a:solidFill>
                <a:latin typeface="Franklin Gothic Book" panose="020B0503020102020204" pitchFamily="34" charset="0"/>
              </a:defRPr>
            </a:lvl9pPr>
          </a:lstStyle>
          <a:p>
            <a:pPr algn="l"/>
            <a:r>
              <a:rPr lang="en-US" sz="4000" dirty="0">
                <a:solidFill>
                  <a:schemeClr val="bg1"/>
                </a:solidFill>
                <a:latin typeface="Franklin Gothic Demi Cond" panose="020B0706030402020204" pitchFamily="34" charset="0"/>
              </a:rPr>
              <a:t>Student Experience</a:t>
            </a:r>
          </a:p>
        </p:txBody>
      </p:sp>
      <p:sp>
        <p:nvSpPr>
          <p:cNvPr id="10" name="Content Placeholder 2">
            <a:extLst>
              <a:ext uri="{FF2B5EF4-FFF2-40B4-BE49-F238E27FC236}">
                <a16:creationId xmlns:a16="http://schemas.microsoft.com/office/drawing/2014/main" id="{89D820FF-A54C-F99A-9DD7-049AA4A3F9ED}"/>
              </a:ext>
            </a:extLst>
          </p:cNvPr>
          <p:cNvSpPr txBox="1">
            <a:spLocks/>
          </p:cNvSpPr>
          <p:nvPr/>
        </p:nvSpPr>
        <p:spPr bwMode="auto">
          <a:xfrm>
            <a:off x="457200" y="1325880"/>
            <a:ext cx="8229600" cy="2012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panose="020B0604020202020204" pitchFamily="34" charset="0"/>
              <a:buNone/>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a:latin typeface="Franklin Gothic Book" panose="020B0503020102020204" pitchFamily="34" charset="0"/>
              </a:rPr>
              <a:t>Press Start to begin the test. </a:t>
            </a:r>
          </a:p>
          <a:p>
            <a:endParaRPr lang="en-US" sz="1600" dirty="0">
              <a:latin typeface="Franklin Gothic Book" panose="020B0503020102020204" pitchFamily="34" charset="0"/>
            </a:endParaRPr>
          </a:p>
          <a:p>
            <a:endParaRPr lang="en-US" sz="1600" dirty="0">
              <a:latin typeface="Franklin Gothic Book" panose="020B0503020102020204" pitchFamily="34" charset="0"/>
            </a:endParaRPr>
          </a:p>
          <a:p>
            <a:endParaRPr lang="en-US" sz="1600" dirty="0">
              <a:latin typeface="Franklin Gothic Book" panose="020B0503020102020204" pitchFamily="34" charset="0"/>
            </a:endParaRPr>
          </a:p>
          <a:p>
            <a:endParaRPr lang="en-US" sz="1600" dirty="0">
              <a:latin typeface="Franklin Gothic Book" panose="020B0503020102020204" pitchFamily="34" charset="0"/>
            </a:endParaRPr>
          </a:p>
          <a:p>
            <a:endParaRPr lang="en-US" sz="1600" dirty="0">
              <a:latin typeface="Franklin Gothic Book" panose="020B0503020102020204" pitchFamily="34" charset="0"/>
            </a:endParaRPr>
          </a:p>
          <a:p>
            <a:endParaRPr lang="en-US" sz="1600" dirty="0">
              <a:latin typeface="Franklin Gothic Book" panose="020B0503020102020204" pitchFamily="34" charset="0"/>
            </a:endParaRPr>
          </a:p>
          <a:p>
            <a:endParaRPr lang="en-US" sz="1600" dirty="0">
              <a:latin typeface="Franklin Gothic Book" panose="020B0503020102020204" pitchFamily="34" charset="0"/>
            </a:endParaRPr>
          </a:p>
          <a:p>
            <a:r>
              <a:rPr lang="en-US" sz="1800" dirty="0">
                <a:latin typeface="Franklin Gothic Book" panose="020B0503020102020204" pitchFamily="34" charset="0"/>
              </a:rPr>
              <a:t>Click Start on the first session</a:t>
            </a:r>
            <a:r>
              <a:rPr lang="en-US" sz="2000" dirty="0">
                <a:latin typeface="Franklin Gothic Book" panose="020B0503020102020204" pitchFamily="34" charset="0"/>
              </a:rPr>
              <a:t>. </a:t>
            </a:r>
            <a:endParaRPr lang="en-US" sz="3600" dirty="0">
              <a:latin typeface="Franklin Gothic Book" panose="020B0503020102020204" pitchFamily="34" charset="0"/>
            </a:endParaRPr>
          </a:p>
        </p:txBody>
      </p:sp>
    </p:spTree>
    <p:extLst>
      <p:ext uri="{BB962C8B-B14F-4D97-AF65-F5344CB8AC3E}">
        <p14:creationId xmlns:p14="http://schemas.microsoft.com/office/powerpoint/2010/main" val="11677852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4671F8DF-FEF9-40C0-C78F-950901A3DA44}"/>
              </a:ext>
            </a:extLst>
          </p:cNvPr>
          <p:cNvSpPr txBox="1">
            <a:spLocks/>
          </p:cNvSpPr>
          <p:nvPr/>
        </p:nvSpPr>
        <p:spPr bwMode="auto">
          <a:xfrm>
            <a:off x="457200" y="304800"/>
            <a:ext cx="8229600" cy="760520"/>
          </a:xfrm>
          <a:prstGeom prst="rect">
            <a:avLst/>
          </a:prstGeom>
          <a:solidFill>
            <a:srgbClr val="0079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anklin Gothic Book" panose="020B0503020102020204" pitchFamily="34" charset="0"/>
              </a:defRPr>
            </a:lvl2pPr>
            <a:lvl3pPr algn="ctr" rtl="0" eaLnBrk="1" fontAlgn="base" hangingPunct="1">
              <a:spcBef>
                <a:spcPct val="0"/>
              </a:spcBef>
              <a:spcAft>
                <a:spcPct val="0"/>
              </a:spcAft>
              <a:defRPr sz="4400">
                <a:solidFill>
                  <a:schemeClr val="tx1"/>
                </a:solidFill>
                <a:latin typeface="Franklin Gothic Book" panose="020B0503020102020204" pitchFamily="34" charset="0"/>
              </a:defRPr>
            </a:lvl3pPr>
            <a:lvl4pPr algn="ctr" rtl="0" eaLnBrk="1" fontAlgn="base" hangingPunct="1">
              <a:spcBef>
                <a:spcPct val="0"/>
              </a:spcBef>
              <a:spcAft>
                <a:spcPct val="0"/>
              </a:spcAft>
              <a:defRPr sz="4400">
                <a:solidFill>
                  <a:schemeClr val="tx1"/>
                </a:solidFill>
                <a:latin typeface="Franklin Gothic Book" panose="020B0503020102020204" pitchFamily="34" charset="0"/>
              </a:defRPr>
            </a:lvl4pPr>
            <a:lvl5pPr algn="ctr" rtl="0" eaLnBrk="1" fontAlgn="base" hangingPunct="1">
              <a:spcBef>
                <a:spcPct val="0"/>
              </a:spcBef>
              <a:spcAft>
                <a:spcPct val="0"/>
              </a:spcAft>
              <a:defRPr sz="4400">
                <a:solidFill>
                  <a:schemeClr val="tx1"/>
                </a:solidFill>
                <a:latin typeface="Franklin Gothic Book" panose="020B0503020102020204" pitchFamily="34" charset="0"/>
              </a:defRPr>
            </a:lvl5pPr>
            <a:lvl6pPr marL="457200" algn="ctr" rtl="0" eaLnBrk="1" fontAlgn="base" hangingPunct="1">
              <a:spcBef>
                <a:spcPct val="0"/>
              </a:spcBef>
              <a:spcAft>
                <a:spcPct val="0"/>
              </a:spcAft>
              <a:defRPr sz="4400">
                <a:solidFill>
                  <a:schemeClr val="tx1"/>
                </a:solidFill>
                <a:latin typeface="Franklin Gothic Book" panose="020B0503020102020204" pitchFamily="34" charset="0"/>
              </a:defRPr>
            </a:lvl6pPr>
            <a:lvl7pPr marL="914400" algn="ctr" rtl="0" eaLnBrk="1" fontAlgn="base" hangingPunct="1">
              <a:spcBef>
                <a:spcPct val="0"/>
              </a:spcBef>
              <a:spcAft>
                <a:spcPct val="0"/>
              </a:spcAft>
              <a:defRPr sz="4400">
                <a:solidFill>
                  <a:schemeClr val="tx1"/>
                </a:solidFill>
                <a:latin typeface="Franklin Gothic Book" panose="020B0503020102020204" pitchFamily="34" charset="0"/>
              </a:defRPr>
            </a:lvl7pPr>
            <a:lvl8pPr marL="1371600" algn="ctr" rtl="0" eaLnBrk="1" fontAlgn="base" hangingPunct="1">
              <a:spcBef>
                <a:spcPct val="0"/>
              </a:spcBef>
              <a:spcAft>
                <a:spcPct val="0"/>
              </a:spcAft>
              <a:defRPr sz="4400">
                <a:solidFill>
                  <a:schemeClr val="tx1"/>
                </a:solidFill>
                <a:latin typeface="Franklin Gothic Book" panose="020B0503020102020204" pitchFamily="34" charset="0"/>
              </a:defRPr>
            </a:lvl8pPr>
            <a:lvl9pPr marL="1828800" algn="ctr" rtl="0" eaLnBrk="1" fontAlgn="base" hangingPunct="1">
              <a:spcBef>
                <a:spcPct val="0"/>
              </a:spcBef>
              <a:spcAft>
                <a:spcPct val="0"/>
              </a:spcAft>
              <a:defRPr sz="4400">
                <a:solidFill>
                  <a:schemeClr val="tx1"/>
                </a:solidFill>
                <a:latin typeface="Franklin Gothic Book" panose="020B0503020102020204" pitchFamily="34" charset="0"/>
              </a:defRPr>
            </a:lvl9pPr>
          </a:lstStyle>
          <a:p>
            <a:pPr algn="l"/>
            <a:r>
              <a:rPr lang="en-US" sz="4000" dirty="0">
                <a:solidFill>
                  <a:schemeClr val="bg1"/>
                </a:solidFill>
                <a:latin typeface="Franklin Gothic Demi Cond" panose="020B0706030402020204" pitchFamily="34" charset="0"/>
              </a:rPr>
              <a:t>Roles and Responsibilities</a:t>
            </a:r>
          </a:p>
        </p:txBody>
      </p:sp>
      <p:sp>
        <p:nvSpPr>
          <p:cNvPr id="3" name="TextBox 2">
            <a:extLst>
              <a:ext uri="{FF2B5EF4-FFF2-40B4-BE49-F238E27FC236}">
                <a16:creationId xmlns:a16="http://schemas.microsoft.com/office/drawing/2014/main" id="{F922E234-1252-9F6C-1408-C74A1F0EB2D4}"/>
              </a:ext>
            </a:extLst>
          </p:cNvPr>
          <p:cNvSpPr txBox="1"/>
          <p:nvPr/>
        </p:nvSpPr>
        <p:spPr>
          <a:xfrm>
            <a:off x="457200" y="1325880"/>
            <a:ext cx="8229600" cy="1724318"/>
          </a:xfrm>
          <a:prstGeom prst="rect">
            <a:avLst/>
          </a:prstGeom>
          <a:noFill/>
        </p:spPr>
        <p:txBody>
          <a:bodyPr wrap="square">
            <a:spAutoFit/>
          </a:bodyPr>
          <a:lstStyle/>
          <a:p>
            <a:pPr marL="342900" indent="-342900">
              <a:lnSpc>
                <a:spcPct val="120000"/>
              </a:lnSpc>
              <a:buFont typeface="Arial" panose="020B0604020202020204" pitchFamily="34" charset="0"/>
              <a:buChar char="•"/>
            </a:pPr>
            <a:r>
              <a:rPr lang="en-US" sz="1800" dirty="0">
                <a:latin typeface="Franklin Gothic Book" panose="020B0503020102020204" pitchFamily="34" charset="0"/>
                <a:cs typeface="Calibri"/>
              </a:rPr>
              <a:t>District Administrator (DA)</a:t>
            </a:r>
          </a:p>
          <a:p>
            <a:pPr marL="342900" indent="-342900">
              <a:lnSpc>
                <a:spcPct val="120000"/>
              </a:lnSpc>
              <a:buFont typeface="Arial" panose="020B0604020202020204" pitchFamily="34" charset="0"/>
              <a:buChar char="•"/>
            </a:pPr>
            <a:r>
              <a:rPr lang="en-US" dirty="0">
                <a:latin typeface="Franklin Gothic Book" panose="020B0503020102020204" pitchFamily="34" charset="0"/>
                <a:cs typeface="Calibri"/>
              </a:rPr>
              <a:t>District Test Coordinator (DC)</a:t>
            </a:r>
          </a:p>
          <a:p>
            <a:pPr marL="342900" indent="-342900">
              <a:lnSpc>
                <a:spcPct val="120000"/>
              </a:lnSpc>
              <a:buFont typeface="Arial" panose="020B0604020202020204" pitchFamily="34" charset="0"/>
              <a:buChar char="•"/>
            </a:pPr>
            <a:r>
              <a:rPr lang="en-US" sz="1800" dirty="0">
                <a:latin typeface="Franklin Gothic Book" panose="020B0503020102020204" pitchFamily="34" charset="0"/>
                <a:cs typeface="Calibri"/>
              </a:rPr>
              <a:t>School Test Coordinator (SC)</a:t>
            </a:r>
          </a:p>
          <a:p>
            <a:pPr marL="342900" indent="-342900">
              <a:lnSpc>
                <a:spcPct val="120000"/>
              </a:lnSpc>
              <a:buFont typeface="Arial" panose="020B0604020202020204" pitchFamily="34" charset="0"/>
              <a:buChar char="•"/>
            </a:pPr>
            <a:r>
              <a:rPr lang="en-US" dirty="0">
                <a:latin typeface="Franklin Gothic Book" panose="020B0503020102020204" pitchFamily="34" charset="0"/>
                <a:cs typeface="Calibri"/>
              </a:rPr>
              <a:t>Teacher</a:t>
            </a:r>
          </a:p>
          <a:p>
            <a:pPr marL="342900" indent="-342900">
              <a:lnSpc>
                <a:spcPct val="120000"/>
              </a:lnSpc>
              <a:buFont typeface="Arial" panose="020B0604020202020204" pitchFamily="34" charset="0"/>
              <a:buChar char="•"/>
            </a:pPr>
            <a:r>
              <a:rPr lang="en-US" sz="1800" dirty="0">
                <a:latin typeface="Franklin Gothic Book" panose="020B0503020102020204" pitchFamily="34" charset="0"/>
                <a:cs typeface="Calibri"/>
              </a:rPr>
              <a:t>Proctor</a:t>
            </a:r>
          </a:p>
        </p:txBody>
      </p:sp>
    </p:spTree>
    <p:extLst>
      <p:ext uri="{BB962C8B-B14F-4D97-AF65-F5344CB8AC3E}">
        <p14:creationId xmlns:p14="http://schemas.microsoft.com/office/powerpoint/2010/main" val="224360185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Graphical user interface, text, application, email&#10;&#10;Description automatically generated">
            <a:extLst>
              <a:ext uri="{FF2B5EF4-FFF2-40B4-BE49-F238E27FC236}">
                <a16:creationId xmlns:a16="http://schemas.microsoft.com/office/drawing/2014/main" id="{FA54172F-7CA8-6B0A-7B3D-F3A93D599B27}"/>
              </a:ext>
            </a:extLst>
          </p:cNvPr>
          <p:cNvPicPr>
            <a:picLocks noGrp="1" noChangeAspect="1"/>
          </p:cNvPicPr>
          <p:nvPr>
            <p:ph sz="quarter" idx="10"/>
          </p:nvPr>
        </p:nvPicPr>
        <p:blipFill rotWithShape="1">
          <a:blip r:embed="rId2"/>
          <a:srcRect b="7175"/>
          <a:stretch/>
        </p:blipFill>
        <p:spPr>
          <a:xfrm>
            <a:off x="2274094" y="1849649"/>
            <a:ext cx="4572000" cy="1814783"/>
          </a:xfrm>
          <a:ln>
            <a:solidFill>
              <a:schemeClr val="bg1">
                <a:lumMod val="75000"/>
              </a:schemeClr>
            </a:solidFill>
          </a:ln>
          <a:effectLst>
            <a:outerShdw blurRad="50800" dist="38100" dir="2700000" algn="tl" rotWithShape="0">
              <a:prstClr val="black">
                <a:alpha val="40000"/>
              </a:prstClr>
            </a:outerShdw>
          </a:effectLst>
        </p:spPr>
      </p:pic>
      <p:sp>
        <p:nvSpPr>
          <p:cNvPr id="5" name="TextBox 4">
            <a:extLst>
              <a:ext uri="{FF2B5EF4-FFF2-40B4-BE49-F238E27FC236}">
                <a16:creationId xmlns:a16="http://schemas.microsoft.com/office/drawing/2014/main" id="{54999860-781E-5811-CD8C-6D510987B664}"/>
              </a:ext>
            </a:extLst>
          </p:cNvPr>
          <p:cNvSpPr txBox="1"/>
          <p:nvPr/>
        </p:nvSpPr>
        <p:spPr>
          <a:xfrm>
            <a:off x="445295" y="1325880"/>
            <a:ext cx="8229599" cy="29238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marR="0" lvl="0" indent="-285750" algn="l" defTabSz="914400" rtl="0" eaLnBrk="1" fontAlgn="base" latinLnBrk="0" hangingPunct="1">
              <a:lnSpc>
                <a:spcPct val="100000"/>
              </a:lnSpc>
              <a:spcBef>
                <a:spcPct val="0"/>
              </a:spcBef>
              <a:spcAft>
                <a:spcPct val="0"/>
              </a:spcAft>
              <a:buClrTx/>
              <a:buSzTx/>
              <a:buFont typeface="Arial"/>
              <a:buChar char="•"/>
              <a:tabLst/>
              <a:defRPr/>
            </a:pPr>
            <a:r>
              <a:rPr kumimoji="0" lang="en-US" b="0" i="0" u="none" strike="noStrike" kern="1200" cap="none" spc="0" normalizeH="0" baseline="0" noProof="0" dirty="0">
                <a:ln>
                  <a:noFill/>
                </a:ln>
                <a:solidFill>
                  <a:prstClr val="black"/>
                </a:solidFill>
                <a:effectLst/>
                <a:uLnTx/>
                <a:uFillTx/>
                <a:latin typeface="Franklin Gothic Book" panose="020B0503020102020204" pitchFamily="34" charset="0"/>
                <a:cs typeface="Arial"/>
              </a:rPr>
              <a:t>Read the session directions, and then navigate to the first item.</a:t>
            </a:r>
          </a:p>
          <a:p>
            <a:pPr marL="285750" marR="0" lvl="0" indent="-285750" algn="l" defTabSz="914400" rtl="0" eaLnBrk="1" fontAlgn="base" latinLnBrk="0" hangingPunct="1">
              <a:lnSpc>
                <a:spcPct val="100000"/>
              </a:lnSpc>
              <a:spcBef>
                <a:spcPct val="0"/>
              </a:spcBef>
              <a:spcAft>
                <a:spcPct val="0"/>
              </a:spcAft>
              <a:buClrTx/>
              <a:buSzTx/>
              <a:buFont typeface="Arial"/>
              <a:buChar char="•"/>
              <a:tabLst/>
              <a:defRPr/>
            </a:pPr>
            <a:endParaRPr lang="en-US" dirty="0">
              <a:solidFill>
                <a:prstClr val="black"/>
              </a:solidFill>
              <a:latin typeface="Franklin Gothic Book" panose="020B0503020102020204" pitchFamily="34" charset="0"/>
              <a:cs typeface="Arial"/>
            </a:endParaRPr>
          </a:p>
          <a:p>
            <a:pPr marL="285750" marR="0" lvl="0" indent="-285750" algn="l" defTabSz="914400" rtl="0" eaLnBrk="1" fontAlgn="base" latinLnBrk="0" hangingPunct="1">
              <a:lnSpc>
                <a:spcPct val="100000"/>
              </a:lnSpc>
              <a:spcBef>
                <a:spcPct val="0"/>
              </a:spcBef>
              <a:spcAft>
                <a:spcPct val="0"/>
              </a:spcAft>
              <a:buClrTx/>
              <a:buSzTx/>
              <a:buFont typeface="Arial"/>
              <a:buChar char="•"/>
              <a:tabLst/>
              <a:defRPr/>
            </a:pPr>
            <a:endParaRPr kumimoji="0" lang="en-US" b="0" i="0" u="none" strike="noStrike" kern="1200" cap="none" spc="0" normalizeH="0" baseline="0" noProof="0" dirty="0">
              <a:ln>
                <a:noFill/>
              </a:ln>
              <a:solidFill>
                <a:prstClr val="black"/>
              </a:solidFill>
              <a:effectLst/>
              <a:uLnTx/>
              <a:uFillTx/>
              <a:latin typeface="Franklin Gothic Book" panose="020B0503020102020204" pitchFamily="34" charset="0"/>
              <a:cs typeface="Arial"/>
            </a:endParaRPr>
          </a:p>
          <a:p>
            <a:pPr marL="285750" marR="0" lvl="0" indent="-285750" algn="l" defTabSz="914400" rtl="0" eaLnBrk="1" fontAlgn="base" latinLnBrk="0" hangingPunct="1">
              <a:lnSpc>
                <a:spcPct val="100000"/>
              </a:lnSpc>
              <a:spcBef>
                <a:spcPct val="0"/>
              </a:spcBef>
              <a:spcAft>
                <a:spcPct val="0"/>
              </a:spcAft>
              <a:buClrTx/>
              <a:buSzTx/>
              <a:buFont typeface="Arial"/>
              <a:buChar char="•"/>
              <a:tabLst/>
              <a:defRPr/>
            </a:pPr>
            <a:endParaRPr lang="en-US" dirty="0">
              <a:solidFill>
                <a:prstClr val="black"/>
              </a:solidFill>
              <a:latin typeface="Franklin Gothic Book" panose="020B0503020102020204" pitchFamily="34" charset="0"/>
              <a:cs typeface="Arial"/>
            </a:endParaRPr>
          </a:p>
          <a:p>
            <a:pPr marL="285750" marR="0" lvl="0" indent="-285750" algn="l" defTabSz="914400" rtl="0" eaLnBrk="1" fontAlgn="base" latinLnBrk="0" hangingPunct="1">
              <a:lnSpc>
                <a:spcPct val="100000"/>
              </a:lnSpc>
              <a:spcBef>
                <a:spcPct val="0"/>
              </a:spcBef>
              <a:spcAft>
                <a:spcPct val="0"/>
              </a:spcAft>
              <a:buClrTx/>
              <a:buSzTx/>
              <a:buFont typeface="Arial"/>
              <a:buChar char="•"/>
              <a:tabLst/>
              <a:defRPr/>
            </a:pPr>
            <a:endParaRPr kumimoji="0" lang="en-US" b="0" i="0" u="none" strike="noStrike" kern="1200" cap="none" spc="0" normalizeH="0" baseline="0" noProof="0" dirty="0">
              <a:ln>
                <a:noFill/>
              </a:ln>
              <a:solidFill>
                <a:prstClr val="black"/>
              </a:solidFill>
              <a:effectLst/>
              <a:uLnTx/>
              <a:uFillTx/>
              <a:latin typeface="Franklin Gothic Book" panose="020B0503020102020204" pitchFamily="34" charset="0"/>
              <a:cs typeface="Arial"/>
            </a:endParaRPr>
          </a:p>
          <a:p>
            <a:pPr marL="285750" marR="0" lvl="0" indent="-285750" algn="l" defTabSz="914400" rtl="0" eaLnBrk="1" fontAlgn="base" latinLnBrk="0" hangingPunct="1">
              <a:lnSpc>
                <a:spcPct val="100000"/>
              </a:lnSpc>
              <a:spcBef>
                <a:spcPct val="0"/>
              </a:spcBef>
              <a:spcAft>
                <a:spcPct val="0"/>
              </a:spcAft>
              <a:buClrTx/>
              <a:buSzTx/>
              <a:buFont typeface="Arial"/>
              <a:buChar char="•"/>
              <a:tabLst/>
              <a:defRPr/>
            </a:pPr>
            <a:endParaRPr lang="en-US" dirty="0">
              <a:solidFill>
                <a:prstClr val="black"/>
              </a:solidFill>
              <a:latin typeface="Franklin Gothic Book" panose="020B0503020102020204" pitchFamily="34" charset="0"/>
              <a:cs typeface="Arial"/>
            </a:endParaRPr>
          </a:p>
          <a:p>
            <a:pPr marL="285750" marR="0" lvl="0" indent="-285750" algn="l" defTabSz="914400" rtl="0" eaLnBrk="1" fontAlgn="base" latinLnBrk="0" hangingPunct="1">
              <a:lnSpc>
                <a:spcPct val="100000"/>
              </a:lnSpc>
              <a:spcBef>
                <a:spcPct val="0"/>
              </a:spcBef>
              <a:spcAft>
                <a:spcPct val="0"/>
              </a:spcAft>
              <a:buClrTx/>
              <a:buSzTx/>
              <a:buFont typeface="Arial"/>
              <a:buChar char="•"/>
              <a:tabLst/>
              <a:defRPr/>
            </a:pPr>
            <a:endParaRPr lang="en-US" dirty="0">
              <a:solidFill>
                <a:prstClr val="black"/>
              </a:solidFill>
              <a:latin typeface="Franklin Gothic Book" panose="020B0503020102020204" pitchFamily="34" charset="0"/>
              <a:cs typeface="Arial"/>
            </a:endParaRPr>
          </a:p>
          <a:p>
            <a:pPr marL="285750" marR="0" lvl="0" indent="-285750" algn="l" defTabSz="914400" rtl="0" eaLnBrk="1" fontAlgn="base" latinLnBrk="0" hangingPunct="1">
              <a:lnSpc>
                <a:spcPct val="100000"/>
              </a:lnSpc>
              <a:spcBef>
                <a:spcPct val="0"/>
              </a:spcBef>
              <a:spcAft>
                <a:spcPct val="0"/>
              </a:spcAft>
              <a:buClrTx/>
              <a:buSzTx/>
              <a:buFont typeface="Arial"/>
              <a:buChar char="•"/>
              <a:tabLst/>
              <a:defRPr/>
            </a:pPr>
            <a:endParaRPr kumimoji="0" lang="en-US" b="0" i="0" u="none" strike="noStrike" kern="1200" cap="none" spc="0" normalizeH="0" baseline="0" noProof="0" dirty="0">
              <a:ln>
                <a:noFill/>
              </a:ln>
              <a:solidFill>
                <a:prstClr val="black"/>
              </a:solidFill>
              <a:effectLst/>
              <a:uLnTx/>
              <a:uFillTx/>
              <a:latin typeface="Franklin Gothic Book" panose="020B0503020102020204" pitchFamily="34" charset="0"/>
              <a:cs typeface="Arial"/>
            </a:endParaRPr>
          </a:p>
          <a:p>
            <a:pPr marL="285750" marR="0" lvl="0" indent="-285750" algn="l" defTabSz="914400" rtl="0" eaLnBrk="1" fontAlgn="base" latinLnBrk="0" hangingPunct="1">
              <a:lnSpc>
                <a:spcPct val="100000"/>
              </a:lnSpc>
              <a:spcBef>
                <a:spcPct val="0"/>
              </a:spcBef>
              <a:spcAft>
                <a:spcPct val="0"/>
              </a:spcAft>
              <a:buClrTx/>
              <a:buSzTx/>
              <a:buFont typeface="Arial"/>
              <a:buChar char="•"/>
              <a:tabLst/>
              <a:defRPr/>
            </a:pPr>
            <a:endParaRPr kumimoji="0" lang="en-US" b="0" i="0" u="none" strike="noStrike" kern="1200" cap="none" spc="0" normalizeH="0" baseline="0" noProof="0" dirty="0">
              <a:ln>
                <a:noFill/>
              </a:ln>
              <a:solidFill>
                <a:prstClr val="black"/>
              </a:solidFill>
              <a:effectLst/>
              <a:uLnTx/>
              <a:uFillTx/>
              <a:latin typeface="Franklin Gothic Book" panose="020B0503020102020204" pitchFamily="34" charset="0"/>
              <a:cs typeface="Arial"/>
            </a:endParaRPr>
          </a:p>
          <a:p>
            <a:pPr marL="285750" indent="-285750">
              <a:buFont typeface="Arial"/>
              <a:buChar char="•"/>
              <a:defRPr/>
            </a:pPr>
            <a:r>
              <a:rPr kumimoji="0" lang="en-US" b="0" i="0" u="none" strike="noStrike" kern="1200" cap="none" spc="0" normalizeH="0" baseline="0" noProof="0" dirty="0">
                <a:ln>
                  <a:noFill/>
                </a:ln>
                <a:solidFill>
                  <a:prstClr val="black"/>
                </a:solidFill>
                <a:effectLst/>
                <a:uLnTx/>
                <a:uFillTx/>
                <a:latin typeface="Franklin Gothic Book" panose="020B0503020102020204" pitchFamily="34" charset="0"/>
                <a:cs typeface="Arial"/>
              </a:rPr>
              <a:t>Answer the item question.</a:t>
            </a:r>
            <a:endParaRPr kumimoji="0" lang="en-US" b="0" i="0" u="none" strike="noStrike" kern="1200" cap="none" spc="0" normalizeH="0" baseline="0" noProof="0" dirty="0">
              <a:ln>
                <a:noFill/>
              </a:ln>
              <a:solidFill>
                <a:prstClr val="black"/>
              </a:solidFill>
              <a:effectLst/>
              <a:uLnTx/>
              <a:uFillTx/>
              <a:latin typeface="Franklin Gothic Book" panose="020B0503020102020204" pitchFamily="34" charset="0"/>
            </a:endParaRPr>
          </a:p>
        </p:txBody>
      </p:sp>
      <p:pic>
        <p:nvPicPr>
          <p:cNvPr id="6" name="Picture 6" descr="Graphical user interface, text, application, email&#10;&#10;Description automatically generated">
            <a:extLst>
              <a:ext uri="{FF2B5EF4-FFF2-40B4-BE49-F238E27FC236}">
                <a16:creationId xmlns:a16="http://schemas.microsoft.com/office/drawing/2014/main" id="{33019B63-82A1-5F9B-EA0C-BAF9FFE6EB96}"/>
              </a:ext>
            </a:extLst>
          </p:cNvPr>
          <p:cNvPicPr>
            <a:picLocks noChangeAspect="1"/>
          </p:cNvPicPr>
          <p:nvPr/>
        </p:nvPicPr>
        <p:blipFill>
          <a:blip r:embed="rId3"/>
          <a:stretch>
            <a:fillRect/>
          </a:stretch>
        </p:blipFill>
        <p:spPr>
          <a:xfrm>
            <a:off x="2274094" y="4333377"/>
            <a:ext cx="4572000" cy="1854400"/>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10" name="Title 4">
            <a:extLst>
              <a:ext uri="{FF2B5EF4-FFF2-40B4-BE49-F238E27FC236}">
                <a16:creationId xmlns:a16="http://schemas.microsoft.com/office/drawing/2014/main" id="{C7CAAAF9-7557-7D7A-B616-BD96BAA49E61}"/>
              </a:ext>
            </a:extLst>
          </p:cNvPr>
          <p:cNvSpPr txBox="1">
            <a:spLocks/>
          </p:cNvSpPr>
          <p:nvPr/>
        </p:nvSpPr>
        <p:spPr bwMode="auto">
          <a:xfrm>
            <a:off x="457200" y="304800"/>
            <a:ext cx="8229600" cy="760520"/>
          </a:xfrm>
          <a:prstGeom prst="rect">
            <a:avLst/>
          </a:prstGeom>
          <a:solidFill>
            <a:srgbClr val="0079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anklin Gothic Book" panose="020B0503020102020204" pitchFamily="34" charset="0"/>
              </a:defRPr>
            </a:lvl2pPr>
            <a:lvl3pPr algn="ctr" rtl="0" eaLnBrk="1" fontAlgn="base" hangingPunct="1">
              <a:spcBef>
                <a:spcPct val="0"/>
              </a:spcBef>
              <a:spcAft>
                <a:spcPct val="0"/>
              </a:spcAft>
              <a:defRPr sz="4400">
                <a:solidFill>
                  <a:schemeClr val="tx1"/>
                </a:solidFill>
                <a:latin typeface="Franklin Gothic Book" panose="020B0503020102020204" pitchFamily="34" charset="0"/>
              </a:defRPr>
            </a:lvl3pPr>
            <a:lvl4pPr algn="ctr" rtl="0" eaLnBrk="1" fontAlgn="base" hangingPunct="1">
              <a:spcBef>
                <a:spcPct val="0"/>
              </a:spcBef>
              <a:spcAft>
                <a:spcPct val="0"/>
              </a:spcAft>
              <a:defRPr sz="4400">
                <a:solidFill>
                  <a:schemeClr val="tx1"/>
                </a:solidFill>
                <a:latin typeface="Franklin Gothic Book" panose="020B0503020102020204" pitchFamily="34" charset="0"/>
              </a:defRPr>
            </a:lvl4pPr>
            <a:lvl5pPr algn="ctr" rtl="0" eaLnBrk="1" fontAlgn="base" hangingPunct="1">
              <a:spcBef>
                <a:spcPct val="0"/>
              </a:spcBef>
              <a:spcAft>
                <a:spcPct val="0"/>
              </a:spcAft>
              <a:defRPr sz="4400">
                <a:solidFill>
                  <a:schemeClr val="tx1"/>
                </a:solidFill>
                <a:latin typeface="Franklin Gothic Book" panose="020B0503020102020204" pitchFamily="34" charset="0"/>
              </a:defRPr>
            </a:lvl5pPr>
            <a:lvl6pPr marL="457200" algn="ctr" rtl="0" eaLnBrk="1" fontAlgn="base" hangingPunct="1">
              <a:spcBef>
                <a:spcPct val="0"/>
              </a:spcBef>
              <a:spcAft>
                <a:spcPct val="0"/>
              </a:spcAft>
              <a:defRPr sz="4400">
                <a:solidFill>
                  <a:schemeClr val="tx1"/>
                </a:solidFill>
                <a:latin typeface="Franklin Gothic Book" panose="020B0503020102020204" pitchFamily="34" charset="0"/>
              </a:defRPr>
            </a:lvl6pPr>
            <a:lvl7pPr marL="914400" algn="ctr" rtl="0" eaLnBrk="1" fontAlgn="base" hangingPunct="1">
              <a:spcBef>
                <a:spcPct val="0"/>
              </a:spcBef>
              <a:spcAft>
                <a:spcPct val="0"/>
              </a:spcAft>
              <a:defRPr sz="4400">
                <a:solidFill>
                  <a:schemeClr val="tx1"/>
                </a:solidFill>
                <a:latin typeface="Franklin Gothic Book" panose="020B0503020102020204" pitchFamily="34" charset="0"/>
              </a:defRPr>
            </a:lvl7pPr>
            <a:lvl8pPr marL="1371600" algn="ctr" rtl="0" eaLnBrk="1" fontAlgn="base" hangingPunct="1">
              <a:spcBef>
                <a:spcPct val="0"/>
              </a:spcBef>
              <a:spcAft>
                <a:spcPct val="0"/>
              </a:spcAft>
              <a:defRPr sz="4400">
                <a:solidFill>
                  <a:schemeClr val="tx1"/>
                </a:solidFill>
                <a:latin typeface="Franklin Gothic Book" panose="020B0503020102020204" pitchFamily="34" charset="0"/>
              </a:defRPr>
            </a:lvl8pPr>
            <a:lvl9pPr marL="1828800" algn="ctr" rtl="0" eaLnBrk="1" fontAlgn="base" hangingPunct="1">
              <a:spcBef>
                <a:spcPct val="0"/>
              </a:spcBef>
              <a:spcAft>
                <a:spcPct val="0"/>
              </a:spcAft>
              <a:defRPr sz="4400">
                <a:solidFill>
                  <a:schemeClr val="tx1"/>
                </a:solidFill>
                <a:latin typeface="Franklin Gothic Book" panose="020B0503020102020204" pitchFamily="34" charset="0"/>
              </a:defRPr>
            </a:lvl9pPr>
          </a:lstStyle>
          <a:p>
            <a:pPr algn="l"/>
            <a:r>
              <a:rPr lang="en-US" sz="4000" dirty="0">
                <a:solidFill>
                  <a:schemeClr val="bg1"/>
                </a:solidFill>
                <a:latin typeface="Franklin Gothic Demi Cond" panose="020B0706030402020204" pitchFamily="34" charset="0"/>
              </a:rPr>
              <a:t>Student Experience</a:t>
            </a:r>
          </a:p>
        </p:txBody>
      </p:sp>
    </p:spTree>
    <p:extLst>
      <p:ext uri="{BB962C8B-B14F-4D97-AF65-F5344CB8AC3E}">
        <p14:creationId xmlns:p14="http://schemas.microsoft.com/office/powerpoint/2010/main" val="266481390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7D51274-FD54-D1C7-8B5D-3C940821815C}"/>
              </a:ext>
            </a:extLst>
          </p:cNvPr>
          <p:cNvSpPr>
            <a:spLocks noGrp="1"/>
          </p:cNvSpPr>
          <p:nvPr>
            <p:ph sz="quarter" idx="10"/>
          </p:nvPr>
        </p:nvSpPr>
        <p:spPr>
          <a:xfrm>
            <a:off x="457200" y="1325880"/>
            <a:ext cx="8229600" cy="4495800"/>
          </a:xfrm>
        </p:spPr>
        <p:txBody>
          <a:bodyPr/>
          <a:lstStyle/>
          <a:p>
            <a:r>
              <a:rPr lang="en-US" sz="1800" dirty="0">
                <a:latin typeface="Franklin Gothic Book" panose="020B0503020102020204" pitchFamily="34" charset="0"/>
                <a:ea typeface="+mn-lt"/>
                <a:cs typeface="+mn-lt"/>
              </a:rPr>
              <a:t>The student test will include the universal tools and any accommodations assigned to the student. </a:t>
            </a:r>
            <a:endParaRPr lang="en-US" dirty="0"/>
          </a:p>
        </p:txBody>
      </p:sp>
      <p:pic>
        <p:nvPicPr>
          <p:cNvPr id="4" name="Picture 4" descr="Graphical user interface, text, application&#10;&#10;Description automatically generated">
            <a:extLst>
              <a:ext uri="{FF2B5EF4-FFF2-40B4-BE49-F238E27FC236}">
                <a16:creationId xmlns:a16="http://schemas.microsoft.com/office/drawing/2014/main" id="{1D733A18-93F6-51E2-690C-637D30264D77}"/>
              </a:ext>
            </a:extLst>
          </p:cNvPr>
          <p:cNvPicPr>
            <a:picLocks noChangeAspect="1"/>
          </p:cNvPicPr>
          <p:nvPr/>
        </p:nvPicPr>
        <p:blipFill>
          <a:blip r:embed="rId2"/>
          <a:stretch>
            <a:fillRect/>
          </a:stretch>
        </p:blipFill>
        <p:spPr>
          <a:xfrm>
            <a:off x="1520333" y="2068496"/>
            <a:ext cx="6103334" cy="3892573"/>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6" name="Title 4">
            <a:extLst>
              <a:ext uri="{FF2B5EF4-FFF2-40B4-BE49-F238E27FC236}">
                <a16:creationId xmlns:a16="http://schemas.microsoft.com/office/drawing/2014/main" id="{82C57626-E4B9-356A-C23F-5F201BE381FD}"/>
              </a:ext>
            </a:extLst>
          </p:cNvPr>
          <p:cNvSpPr txBox="1">
            <a:spLocks/>
          </p:cNvSpPr>
          <p:nvPr/>
        </p:nvSpPr>
        <p:spPr bwMode="auto">
          <a:xfrm>
            <a:off x="457200" y="304800"/>
            <a:ext cx="8229600" cy="760520"/>
          </a:xfrm>
          <a:prstGeom prst="rect">
            <a:avLst/>
          </a:prstGeom>
          <a:solidFill>
            <a:srgbClr val="0079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anklin Gothic Book" panose="020B0503020102020204" pitchFamily="34" charset="0"/>
              </a:defRPr>
            </a:lvl2pPr>
            <a:lvl3pPr algn="ctr" rtl="0" eaLnBrk="1" fontAlgn="base" hangingPunct="1">
              <a:spcBef>
                <a:spcPct val="0"/>
              </a:spcBef>
              <a:spcAft>
                <a:spcPct val="0"/>
              </a:spcAft>
              <a:defRPr sz="4400">
                <a:solidFill>
                  <a:schemeClr val="tx1"/>
                </a:solidFill>
                <a:latin typeface="Franklin Gothic Book" panose="020B0503020102020204" pitchFamily="34" charset="0"/>
              </a:defRPr>
            </a:lvl3pPr>
            <a:lvl4pPr algn="ctr" rtl="0" eaLnBrk="1" fontAlgn="base" hangingPunct="1">
              <a:spcBef>
                <a:spcPct val="0"/>
              </a:spcBef>
              <a:spcAft>
                <a:spcPct val="0"/>
              </a:spcAft>
              <a:defRPr sz="4400">
                <a:solidFill>
                  <a:schemeClr val="tx1"/>
                </a:solidFill>
                <a:latin typeface="Franklin Gothic Book" panose="020B0503020102020204" pitchFamily="34" charset="0"/>
              </a:defRPr>
            </a:lvl4pPr>
            <a:lvl5pPr algn="ctr" rtl="0" eaLnBrk="1" fontAlgn="base" hangingPunct="1">
              <a:spcBef>
                <a:spcPct val="0"/>
              </a:spcBef>
              <a:spcAft>
                <a:spcPct val="0"/>
              </a:spcAft>
              <a:defRPr sz="4400">
                <a:solidFill>
                  <a:schemeClr val="tx1"/>
                </a:solidFill>
                <a:latin typeface="Franklin Gothic Book" panose="020B0503020102020204" pitchFamily="34" charset="0"/>
              </a:defRPr>
            </a:lvl5pPr>
            <a:lvl6pPr marL="457200" algn="ctr" rtl="0" eaLnBrk="1" fontAlgn="base" hangingPunct="1">
              <a:spcBef>
                <a:spcPct val="0"/>
              </a:spcBef>
              <a:spcAft>
                <a:spcPct val="0"/>
              </a:spcAft>
              <a:defRPr sz="4400">
                <a:solidFill>
                  <a:schemeClr val="tx1"/>
                </a:solidFill>
                <a:latin typeface="Franklin Gothic Book" panose="020B0503020102020204" pitchFamily="34" charset="0"/>
              </a:defRPr>
            </a:lvl6pPr>
            <a:lvl7pPr marL="914400" algn="ctr" rtl="0" eaLnBrk="1" fontAlgn="base" hangingPunct="1">
              <a:spcBef>
                <a:spcPct val="0"/>
              </a:spcBef>
              <a:spcAft>
                <a:spcPct val="0"/>
              </a:spcAft>
              <a:defRPr sz="4400">
                <a:solidFill>
                  <a:schemeClr val="tx1"/>
                </a:solidFill>
                <a:latin typeface="Franklin Gothic Book" panose="020B0503020102020204" pitchFamily="34" charset="0"/>
              </a:defRPr>
            </a:lvl7pPr>
            <a:lvl8pPr marL="1371600" algn="ctr" rtl="0" eaLnBrk="1" fontAlgn="base" hangingPunct="1">
              <a:spcBef>
                <a:spcPct val="0"/>
              </a:spcBef>
              <a:spcAft>
                <a:spcPct val="0"/>
              </a:spcAft>
              <a:defRPr sz="4400">
                <a:solidFill>
                  <a:schemeClr val="tx1"/>
                </a:solidFill>
                <a:latin typeface="Franklin Gothic Book" panose="020B0503020102020204" pitchFamily="34" charset="0"/>
              </a:defRPr>
            </a:lvl8pPr>
            <a:lvl9pPr marL="1828800" algn="ctr" rtl="0" eaLnBrk="1" fontAlgn="base" hangingPunct="1">
              <a:spcBef>
                <a:spcPct val="0"/>
              </a:spcBef>
              <a:spcAft>
                <a:spcPct val="0"/>
              </a:spcAft>
              <a:defRPr sz="4400">
                <a:solidFill>
                  <a:schemeClr val="tx1"/>
                </a:solidFill>
                <a:latin typeface="Franklin Gothic Book" panose="020B0503020102020204" pitchFamily="34" charset="0"/>
              </a:defRPr>
            </a:lvl9pPr>
          </a:lstStyle>
          <a:p>
            <a:pPr algn="l"/>
            <a:r>
              <a:rPr lang="en-US" sz="4000" dirty="0">
                <a:solidFill>
                  <a:schemeClr val="bg1"/>
                </a:solidFill>
                <a:latin typeface="Franklin Gothic Demi Cond" panose="020B0706030402020204" pitchFamily="34" charset="0"/>
              </a:rPr>
              <a:t>Student Experience</a:t>
            </a:r>
          </a:p>
        </p:txBody>
      </p:sp>
    </p:spTree>
    <p:extLst>
      <p:ext uri="{BB962C8B-B14F-4D97-AF65-F5344CB8AC3E}">
        <p14:creationId xmlns:p14="http://schemas.microsoft.com/office/powerpoint/2010/main" val="84332663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Table&#10;&#10;Description automatically generated">
            <a:extLst>
              <a:ext uri="{FF2B5EF4-FFF2-40B4-BE49-F238E27FC236}">
                <a16:creationId xmlns:a16="http://schemas.microsoft.com/office/drawing/2014/main" id="{6F003BA4-BA17-0B15-6E83-A22F2F2F1A9F}"/>
              </a:ext>
            </a:extLst>
          </p:cNvPr>
          <p:cNvPicPr>
            <a:picLocks noGrp="1" noChangeAspect="1"/>
          </p:cNvPicPr>
          <p:nvPr>
            <p:ph sz="quarter" idx="10"/>
          </p:nvPr>
        </p:nvPicPr>
        <p:blipFill>
          <a:blip r:embed="rId3"/>
          <a:stretch>
            <a:fillRect/>
          </a:stretch>
        </p:blipFill>
        <p:spPr>
          <a:xfrm>
            <a:off x="1834789" y="2486686"/>
            <a:ext cx="5474422" cy="3371850"/>
          </a:xfrm>
          <a:ln>
            <a:solidFill>
              <a:schemeClr val="bg1">
                <a:lumMod val="75000"/>
              </a:schemeClr>
            </a:solidFill>
          </a:ln>
          <a:effectLst>
            <a:outerShdw blurRad="50800" dist="38100" dir="2700000" algn="tl" rotWithShape="0">
              <a:prstClr val="black">
                <a:alpha val="40000"/>
              </a:prstClr>
            </a:outerShdw>
          </a:effectLst>
        </p:spPr>
      </p:pic>
      <p:sp>
        <p:nvSpPr>
          <p:cNvPr id="3" name="TextBox 2">
            <a:extLst>
              <a:ext uri="{FF2B5EF4-FFF2-40B4-BE49-F238E27FC236}">
                <a16:creationId xmlns:a16="http://schemas.microsoft.com/office/drawing/2014/main" id="{D6F12A5C-BF5B-68D4-DEFC-0842E2815236}"/>
              </a:ext>
            </a:extLst>
          </p:cNvPr>
          <p:cNvSpPr txBox="1"/>
          <p:nvPr/>
        </p:nvSpPr>
        <p:spPr>
          <a:xfrm>
            <a:off x="457200" y="1325880"/>
            <a:ext cx="8229600" cy="900246"/>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marL="285750" indent="-285750">
              <a:buFont typeface="Arial" panose="020B0604020202020204" pitchFamily="34" charset="0"/>
              <a:buChar char="•"/>
            </a:pPr>
            <a:r>
              <a:rPr lang="en-US" dirty="0">
                <a:latin typeface="Franklin Gothic Book" panose="020B0503020102020204" pitchFamily="34" charset="0"/>
              </a:rPr>
              <a:t>Grades 3–5: Four function with square root and percentage functions</a:t>
            </a:r>
          </a:p>
          <a:p>
            <a:pPr marL="285750" indent="-285750">
              <a:buFont typeface="Arial" panose="020B0604020202020204" pitchFamily="34" charset="0"/>
              <a:buChar char="•"/>
            </a:pPr>
            <a:r>
              <a:rPr lang="en-US" dirty="0">
                <a:latin typeface="Franklin Gothic Book" panose="020B0503020102020204" pitchFamily="34" charset="0"/>
              </a:rPr>
              <a:t>Grades 6–8: Scientific</a:t>
            </a:r>
          </a:p>
          <a:p>
            <a:pPr marL="285750" indent="-285750">
              <a:buFont typeface="Arial" panose="020B0604020202020204" pitchFamily="34" charset="0"/>
              <a:buChar char="•"/>
            </a:pPr>
            <a:r>
              <a:rPr lang="en-US" dirty="0">
                <a:latin typeface="Franklin Gothic Book" panose="020B0503020102020204" pitchFamily="34" charset="0"/>
              </a:rPr>
              <a:t>Grade 9: Graphing</a:t>
            </a:r>
          </a:p>
        </p:txBody>
      </p:sp>
      <p:sp>
        <p:nvSpPr>
          <p:cNvPr id="6" name="Title 4">
            <a:extLst>
              <a:ext uri="{FF2B5EF4-FFF2-40B4-BE49-F238E27FC236}">
                <a16:creationId xmlns:a16="http://schemas.microsoft.com/office/drawing/2014/main" id="{4671F8DF-FEF9-40C0-C78F-950901A3DA44}"/>
              </a:ext>
            </a:extLst>
          </p:cNvPr>
          <p:cNvSpPr txBox="1">
            <a:spLocks/>
          </p:cNvSpPr>
          <p:nvPr/>
        </p:nvSpPr>
        <p:spPr bwMode="auto">
          <a:xfrm>
            <a:off x="457200" y="304800"/>
            <a:ext cx="8229600" cy="760520"/>
          </a:xfrm>
          <a:prstGeom prst="rect">
            <a:avLst/>
          </a:prstGeom>
          <a:solidFill>
            <a:srgbClr val="0079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anklin Gothic Book" panose="020B0503020102020204" pitchFamily="34" charset="0"/>
              </a:defRPr>
            </a:lvl2pPr>
            <a:lvl3pPr algn="ctr" rtl="0" eaLnBrk="1" fontAlgn="base" hangingPunct="1">
              <a:spcBef>
                <a:spcPct val="0"/>
              </a:spcBef>
              <a:spcAft>
                <a:spcPct val="0"/>
              </a:spcAft>
              <a:defRPr sz="4400">
                <a:solidFill>
                  <a:schemeClr val="tx1"/>
                </a:solidFill>
                <a:latin typeface="Franklin Gothic Book" panose="020B0503020102020204" pitchFamily="34" charset="0"/>
              </a:defRPr>
            </a:lvl3pPr>
            <a:lvl4pPr algn="ctr" rtl="0" eaLnBrk="1" fontAlgn="base" hangingPunct="1">
              <a:spcBef>
                <a:spcPct val="0"/>
              </a:spcBef>
              <a:spcAft>
                <a:spcPct val="0"/>
              </a:spcAft>
              <a:defRPr sz="4400">
                <a:solidFill>
                  <a:schemeClr val="tx1"/>
                </a:solidFill>
                <a:latin typeface="Franklin Gothic Book" panose="020B0503020102020204" pitchFamily="34" charset="0"/>
              </a:defRPr>
            </a:lvl4pPr>
            <a:lvl5pPr algn="ctr" rtl="0" eaLnBrk="1" fontAlgn="base" hangingPunct="1">
              <a:spcBef>
                <a:spcPct val="0"/>
              </a:spcBef>
              <a:spcAft>
                <a:spcPct val="0"/>
              </a:spcAft>
              <a:defRPr sz="4400">
                <a:solidFill>
                  <a:schemeClr val="tx1"/>
                </a:solidFill>
                <a:latin typeface="Franklin Gothic Book" panose="020B0503020102020204" pitchFamily="34" charset="0"/>
              </a:defRPr>
            </a:lvl5pPr>
            <a:lvl6pPr marL="457200" algn="ctr" rtl="0" eaLnBrk="1" fontAlgn="base" hangingPunct="1">
              <a:spcBef>
                <a:spcPct val="0"/>
              </a:spcBef>
              <a:spcAft>
                <a:spcPct val="0"/>
              </a:spcAft>
              <a:defRPr sz="4400">
                <a:solidFill>
                  <a:schemeClr val="tx1"/>
                </a:solidFill>
                <a:latin typeface="Franklin Gothic Book" panose="020B0503020102020204" pitchFamily="34" charset="0"/>
              </a:defRPr>
            </a:lvl6pPr>
            <a:lvl7pPr marL="914400" algn="ctr" rtl="0" eaLnBrk="1" fontAlgn="base" hangingPunct="1">
              <a:spcBef>
                <a:spcPct val="0"/>
              </a:spcBef>
              <a:spcAft>
                <a:spcPct val="0"/>
              </a:spcAft>
              <a:defRPr sz="4400">
                <a:solidFill>
                  <a:schemeClr val="tx1"/>
                </a:solidFill>
                <a:latin typeface="Franklin Gothic Book" panose="020B0503020102020204" pitchFamily="34" charset="0"/>
              </a:defRPr>
            </a:lvl7pPr>
            <a:lvl8pPr marL="1371600" algn="ctr" rtl="0" eaLnBrk="1" fontAlgn="base" hangingPunct="1">
              <a:spcBef>
                <a:spcPct val="0"/>
              </a:spcBef>
              <a:spcAft>
                <a:spcPct val="0"/>
              </a:spcAft>
              <a:defRPr sz="4400">
                <a:solidFill>
                  <a:schemeClr val="tx1"/>
                </a:solidFill>
                <a:latin typeface="Franklin Gothic Book" panose="020B0503020102020204" pitchFamily="34" charset="0"/>
              </a:defRPr>
            </a:lvl8pPr>
            <a:lvl9pPr marL="1828800" algn="ctr" rtl="0" eaLnBrk="1" fontAlgn="base" hangingPunct="1">
              <a:spcBef>
                <a:spcPct val="0"/>
              </a:spcBef>
              <a:spcAft>
                <a:spcPct val="0"/>
              </a:spcAft>
              <a:defRPr sz="4400">
                <a:solidFill>
                  <a:schemeClr val="tx1"/>
                </a:solidFill>
                <a:latin typeface="Franklin Gothic Book" panose="020B0503020102020204" pitchFamily="34" charset="0"/>
              </a:defRPr>
            </a:lvl9pPr>
          </a:lstStyle>
          <a:p>
            <a:pPr algn="l"/>
            <a:r>
              <a:rPr lang="en-US" sz="4000" dirty="0">
                <a:solidFill>
                  <a:schemeClr val="bg1"/>
                </a:solidFill>
                <a:latin typeface="Franklin Gothic Demi Cond" panose="020B0706030402020204" pitchFamily="34" charset="0"/>
              </a:rPr>
              <a:t>Desmos Calculator</a:t>
            </a:r>
          </a:p>
        </p:txBody>
      </p:sp>
    </p:spTree>
    <p:extLst>
      <p:ext uri="{BB962C8B-B14F-4D97-AF65-F5344CB8AC3E}">
        <p14:creationId xmlns:p14="http://schemas.microsoft.com/office/powerpoint/2010/main" val="332379940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724"/>
        <p:cNvGrpSpPr/>
        <p:nvPr/>
      </p:nvGrpSpPr>
      <p:grpSpPr>
        <a:xfrm>
          <a:off x="0" y="0"/>
          <a:ext cx="0" cy="0"/>
          <a:chOff x="0" y="0"/>
          <a:chExt cx="0" cy="0"/>
        </a:xfrm>
      </p:grpSpPr>
      <p:sp>
        <p:nvSpPr>
          <p:cNvPr id="725" name="Shape 725"/>
          <p:cNvSpPr txBox="1">
            <a:spLocks noGrp="1"/>
          </p:cNvSpPr>
          <p:nvPr>
            <p:ph type="ctrTitle"/>
          </p:nvPr>
        </p:nvSpPr>
        <p:spPr>
          <a:xfrm>
            <a:off x="2243700" y="3140218"/>
            <a:ext cx="4656600" cy="577564"/>
          </a:xfrm>
          <a:prstGeom prst="rect">
            <a:avLst/>
          </a:prstGeom>
          <a:noFill/>
          <a:ln>
            <a:noFill/>
          </a:ln>
        </p:spPr>
        <p:txBody>
          <a:bodyPr lIns="91425" tIns="91425" rIns="91425" bIns="91425" anchor="b" anchorCtr="0">
            <a:noAutofit/>
          </a:bodyPr>
          <a:lstStyle/>
          <a:p>
            <a:pPr marL="0" marR="0" lvl="0" indent="0" algn="ctr" rtl="0">
              <a:lnSpc>
                <a:spcPct val="117647"/>
              </a:lnSpc>
              <a:spcBef>
                <a:spcPts val="0"/>
              </a:spcBef>
              <a:spcAft>
                <a:spcPts val="0"/>
              </a:spcAft>
              <a:buClr>
                <a:schemeClr val="dk1"/>
              </a:buClr>
              <a:buSzPct val="25000"/>
              <a:buFont typeface="Times New Roman"/>
              <a:buNone/>
            </a:pPr>
            <a:r>
              <a:rPr lang="en-GB" sz="4400" dirty="0">
                <a:latin typeface="Franklin Gothic Book" panose="020B0503020102020204" pitchFamily="34" charset="0"/>
              </a:rPr>
              <a:t>Questions?</a:t>
            </a:r>
          </a:p>
        </p:txBody>
      </p:sp>
    </p:spTree>
    <p:extLst>
      <p:ext uri="{BB962C8B-B14F-4D97-AF65-F5344CB8AC3E}">
        <p14:creationId xmlns:p14="http://schemas.microsoft.com/office/powerpoint/2010/main" val="173735952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00356" y="2178358"/>
            <a:ext cx="3648075" cy="2501283"/>
          </a:xfrm>
        </p:spPr>
        <p:txBody>
          <a:bodyPr/>
          <a:lstStyle/>
          <a:p>
            <a:pPr>
              <a:lnSpc>
                <a:spcPct val="100000"/>
              </a:lnSpc>
              <a:spcBef>
                <a:spcPts val="0"/>
              </a:spcBef>
            </a:pPr>
            <a:r>
              <a:rPr lang="en-US" sz="4400" dirty="0">
                <a:latin typeface="Franklin Gothic Book" panose="020B0503020102020204" pitchFamily="34" charset="0"/>
              </a:rPr>
              <a:t>TestNav</a:t>
            </a:r>
          </a:p>
          <a:p>
            <a:pPr>
              <a:lnSpc>
                <a:spcPct val="100000"/>
              </a:lnSpc>
              <a:spcBef>
                <a:spcPts val="0"/>
              </a:spcBef>
            </a:pPr>
            <a:r>
              <a:rPr lang="en-US" sz="4400" dirty="0">
                <a:latin typeface="Franklin Gothic Book" panose="020B0503020102020204" pitchFamily="34" charset="0"/>
              </a:rPr>
              <a:t>Setup and Readiness</a:t>
            </a:r>
          </a:p>
        </p:txBody>
      </p:sp>
      <p:pic>
        <p:nvPicPr>
          <p:cNvPr id="10" name="Shape 593"/>
          <p:cNvPicPr preferRelativeResize="0">
            <a:picLocks noGrp="1"/>
          </p:cNvPicPr>
          <p:nvPr>
            <p:ph type="pic" sz="quarter" idx="12"/>
          </p:nvPr>
        </p:nvPicPr>
        <p:blipFill rotWithShape="1">
          <a:blip r:embed="rId3">
            <a:alphaModFix/>
          </a:blip>
          <a:srcRect l="27496" r="27496"/>
          <a:stretch/>
        </p:blipFill>
        <p:spPr>
          <a:prstGeom prst="rect">
            <a:avLst/>
          </a:prstGeom>
          <a:solidFill>
            <a:srgbClr val="BBBBBB"/>
          </a:solidFill>
          <a:ln>
            <a:noFill/>
          </a:ln>
        </p:spPr>
      </p:pic>
      <p:cxnSp>
        <p:nvCxnSpPr>
          <p:cNvPr id="6" name="Straight Connector 5"/>
          <p:cNvCxnSpPr/>
          <p:nvPr/>
        </p:nvCxnSpPr>
        <p:spPr>
          <a:xfrm>
            <a:off x="8465042" y="6504780"/>
            <a:ext cx="0" cy="864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Slide Number Placeholder 5"/>
          <p:cNvSpPr txBox="1">
            <a:spLocks/>
          </p:cNvSpPr>
          <p:nvPr/>
        </p:nvSpPr>
        <p:spPr>
          <a:xfrm>
            <a:off x="8497765" y="6489578"/>
            <a:ext cx="433138" cy="125534"/>
          </a:xfrm>
          <a:prstGeom prst="rect">
            <a:avLst/>
          </a:prstGeom>
        </p:spPr>
        <p:txBody>
          <a:bodyPr vert="horz" lIns="0" tIns="0" rIns="0" bIns="0" rtlCol="0" anchor="ctr" anchorCtr="0"/>
          <a:lstStyle>
            <a:defPPr>
              <a:defRPr lang="en-US"/>
            </a:defPPr>
            <a:lvl1pPr marL="0" algn="l" defTabSz="914400" rtl="0" eaLnBrk="1" latinLnBrk="0" hangingPunct="1">
              <a:defRPr sz="800" b="1" kern="1200">
                <a:solidFill>
                  <a:schemeClr val="tx2"/>
                </a:solidFill>
                <a:latin typeface="+mn-lt"/>
                <a:ea typeface="Lato Light" panose="020F0502020204030203" pitchFamily="34" charset="0"/>
                <a:cs typeface="Lato Light" panose="020F050202020403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DDBE135E-2566-4748-853C-8A3B78F0FB00}" type="slidenum">
              <a:rPr kumimoji="0" lang="en-GB" sz="800" b="1" i="0" u="none" strike="noStrike" kern="1200" cap="none" spc="0" normalizeH="0" baseline="0" noProof="0" smtClean="0">
                <a:ln>
                  <a:noFill/>
                </a:ln>
                <a:solidFill>
                  <a:srgbClr val="00853F"/>
                </a:solidFill>
                <a:effectLst/>
                <a:uLnTx/>
                <a:uFillTx/>
                <a:latin typeface="Palatino Linotype"/>
              </a:rPr>
              <a:pPr marL="0" marR="0" lvl="0" indent="0" algn="l" defTabSz="914400" rtl="0" eaLnBrk="1" fontAlgn="base" latinLnBrk="0" hangingPunct="1">
                <a:lnSpc>
                  <a:spcPct val="100000"/>
                </a:lnSpc>
                <a:spcBef>
                  <a:spcPct val="0"/>
                </a:spcBef>
                <a:spcAft>
                  <a:spcPct val="0"/>
                </a:spcAft>
                <a:buClrTx/>
                <a:buSzTx/>
                <a:buFontTx/>
                <a:buNone/>
                <a:tabLst/>
                <a:defRPr/>
              </a:pPr>
              <a:t>74</a:t>
            </a:fld>
            <a:endParaRPr kumimoji="0" lang="en-GB" sz="800" b="1" i="0" u="none" strike="noStrike" kern="1200" cap="none" spc="0" normalizeH="0" baseline="0" noProof="0">
              <a:ln>
                <a:noFill/>
              </a:ln>
              <a:solidFill>
                <a:srgbClr val="00853F"/>
              </a:solidFill>
              <a:effectLst/>
              <a:uLnTx/>
              <a:uFillTx/>
              <a:latin typeface="Palatino Linotype"/>
            </a:endParaRPr>
          </a:p>
        </p:txBody>
      </p:sp>
      <p:sp>
        <p:nvSpPr>
          <p:cNvPr id="8" name="Text Placeholder 7"/>
          <p:cNvSpPr txBox="1">
            <a:spLocks/>
          </p:cNvSpPr>
          <p:nvPr/>
        </p:nvSpPr>
        <p:spPr>
          <a:xfrm>
            <a:off x="6293644" y="6494370"/>
            <a:ext cx="2135978" cy="116681"/>
          </a:xfrm>
          <a:prstGeom prst="rect">
            <a:avLst/>
          </a:prstGeom>
        </p:spPr>
        <p:txBody>
          <a:bodyPr lIns="0" tIns="0" rIns="0" bIns="0" anchor="b" anchorCtr="0"/>
          <a:lstStyle>
            <a:lvl1pPr marL="0" indent="0" algn="r" defTabSz="914400" rtl="0" eaLnBrk="1" latinLnBrk="0" hangingPunct="1">
              <a:lnSpc>
                <a:spcPct val="100000"/>
              </a:lnSpc>
              <a:spcBef>
                <a:spcPts val="0"/>
              </a:spcBef>
              <a:spcAft>
                <a:spcPts val="0"/>
              </a:spcAft>
              <a:buFont typeface="Arial" pitchFamily="34" charset="0"/>
              <a:buNone/>
              <a:defRPr sz="700" b="1" i="0" kern="1200" spc="20" baseline="0">
                <a:solidFill>
                  <a:schemeClr val="tx2"/>
                </a:solidFill>
                <a:latin typeface="+mn-lt"/>
                <a:ea typeface="Lato Medium" panose="020F0502020204030203" pitchFamily="34" charset="0"/>
                <a:cs typeface="Lato Medium" panose="020F0502020204030203" pitchFamily="34" charset="0"/>
              </a:defRPr>
            </a:lvl1pPr>
            <a:lvl2pPr marL="0" indent="0" algn="l" defTabSz="914400" rtl="0" eaLnBrk="1" latinLnBrk="0" hangingPunct="1">
              <a:lnSpc>
                <a:spcPts val="1300"/>
              </a:lnSpc>
              <a:spcBef>
                <a:spcPts val="0"/>
              </a:spcBef>
              <a:spcAft>
                <a:spcPts val="850"/>
              </a:spcAft>
              <a:buClr>
                <a:schemeClr val="tx1"/>
              </a:buClr>
              <a:buFont typeface="+mj-lt"/>
              <a:buNone/>
              <a:defRPr sz="1200" kern="1200" spc="20" baseline="0">
                <a:solidFill>
                  <a:schemeClr val="bg2"/>
                </a:solidFill>
                <a:latin typeface="+mn-lt"/>
                <a:ea typeface="+mn-ea"/>
                <a:cs typeface="+mn-cs"/>
              </a:defRPr>
            </a:lvl2pPr>
            <a:lvl3pPr marL="144463" indent="-104775" algn="l" defTabSz="914400" rtl="0" eaLnBrk="1" latinLnBrk="0" hangingPunct="1">
              <a:lnSpc>
                <a:spcPts val="1300"/>
              </a:lnSpc>
              <a:spcBef>
                <a:spcPts val="0"/>
              </a:spcBef>
              <a:spcAft>
                <a:spcPts val="850"/>
              </a:spcAft>
              <a:buClr>
                <a:schemeClr val="tx1"/>
              </a:buClr>
              <a:buFont typeface="Arial" pitchFamily="34" charset="0"/>
              <a:buChar char="̶"/>
              <a:defRPr sz="1200" kern="1200" spc="20" baseline="0">
                <a:solidFill>
                  <a:schemeClr val="bg2"/>
                </a:solidFill>
                <a:latin typeface="+mn-lt"/>
                <a:ea typeface="+mn-ea"/>
                <a:cs typeface="+mn-cs"/>
              </a:defRPr>
            </a:lvl3pPr>
            <a:lvl4pPr marL="781050" indent="0" algn="l" defTabSz="914400" rtl="0" eaLnBrk="1" latinLnBrk="0" hangingPunct="1">
              <a:lnSpc>
                <a:spcPts val="1500"/>
              </a:lnSpc>
              <a:spcBef>
                <a:spcPts val="0"/>
              </a:spcBef>
              <a:spcAft>
                <a:spcPts val="850"/>
              </a:spcAft>
              <a:buClr>
                <a:schemeClr val="tx1"/>
              </a:buClr>
              <a:buFont typeface="Arial" pitchFamily="34" charset="0"/>
              <a:buNone/>
              <a:defRPr sz="1200" kern="1200">
                <a:solidFill>
                  <a:schemeClr val="bg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ts val="0"/>
              </a:spcBef>
              <a:spcAft>
                <a:spcPts val="0"/>
              </a:spcAft>
              <a:buClrTx/>
              <a:buSzTx/>
              <a:buFont typeface="Arial" pitchFamily="34" charset="0"/>
              <a:buNone/>
              <a:tabLst/>
              <a:defRPr/>
            </a:pPr>
            <a:r>
              <a:rPr kumimoji="0" lang="en-GB" sz="700" b="1" i="0" u="none" strike="noStrike" kern="1200" cap="none" spc="0" normalizeH="0" baseline="0" noProof="0">
                <a:ln>
                  <a:noFill/>
                </a:ln>
                <a:solidFill>
                  <a:srgbClr val="00853F"/>
                </a:solidFill>
                <a:effectLst/>
                <a:uLnTx/>
                <a:uFillTx/>
                <a:latin typeface="Palatino Linotype"/>
                <a:ea typeface="Lato Medium" panose="020F0502020204030203" pitchFamily="34" charset="0"/>
                <a:cs typeface="Lato Medium" panose="020F0502020204030203" pitchFamily="34" charset="0"/>
              </a:rPr>
              <a:t>Presentation Title Arial Bold 7 </a:t>
            </a:r>
            <a:r>
              <a:rPr kumimoji="0" lang="en-GB" sz="700" b="1" i="0" u="none" strike="noStrike" kern="1200" cap="none" spc="0" normalizeH="0" baseline="0" noProof="0" err="1">
                <a:ln>
                  <a:noFill/>
                </a:ln>
                <a:solidFill>
                  <a:srgbClr val="00853F"/>
                </a:solidFill>
                <a:effectLst/>
                <a:uLnTx/>
                <a:uFillTx/>
                <a:latin typeface="Palatino Linotype"/>
                <a:ea typeface="Lato Medium" panose="020F0502020204030203" pitchFamily="34" charset="0"/>
                <a:cs typeface="Lato Medium" panose="020F0502020204030203" pitchFamily="34" charset="0"/>
              </a:rPr>
              <a:t>pt</a:t>
            </a:r>
            <a:endParaRPr kumimoji="0" lang="en-US" sz="700" b="1" i="0" u="none" strike="noStrike" kern="1200" cap="none" spc="0" normalizeH="0" baseline="0" noProof="0">
              <a:ln>
                <a:noFill/>
              </a:ln>
              <a:solidFill>
                <a:srgbClr val="00853F"/>
              </a:solidFill>
              <a:effectLst/>
              <a:uLnTx/>
              <a:uFillTx/>
              <a:latin typeface="Palatino Linotype"/>
              <a:ea typeface="Lato Medium" panose="020F0502020204030203" pitchFamily="34" charset="0"/>
              <a:cs typeface="Lato Medium" panose="020F0502020204030203" pitchFamily="34" charset="0"/>
            </a:endParaRPr>
          </a:p>
        </p:txBody>
      </p:sp>
      <p:sp>
        <p:nvSpPr>
          <p:cNvPr id="11" name="TextBox 10"/>
          <p:cNvSpPr txBox="1"/>
          <p:nvPr/>
        </p:nvSpPr>
        <p:spPr>
          <a:xfrm>
            <a:off x="6679579" y="161925"/>
            <a:ext cx="2249014" cy="230832"/>
          </a:xfrm>
          <a:prstGeom prst="rect">
            <a:avLst/>
          </a:prstGeom>
          <a:noFill/>
        </p:spPr>
        <p:txBody>
          <a:bodyPr wrap="none" lIns="0" tIns="0" rIns="0" bIns="0" rtlCol="0">
            <a:spAutoFit/>
          </a:bodyPr>
          <a:lstStyle/>
          <a:p>
            <a:pPr marL="0" marR="0" lvl="0" indent="0" algn="r" defTabSz="914400" rtl="0" eaLnBrk="1" fontAlgn="base" latinLnBrk="0" hangingPunct="1">
              <a:lnSpc>
                <a:spcPts val="900"/>
              </a:lnSpc>
              <a:spcBef>
                <a:spcPct val="0"/>
              </a:spcBef>
              <a:spcAft>
                <a:spcPct val="0"/>
              </a:spcAft>
              <a:buClrTx/>
              <a:buSzTx/>
              <a:buFontTx/>
              <a:buNone/>
              <a:tabLst/>
              <a:defRPr/>
            </a:pPr>
            <a:r>
              <a:rPr kumimoji="0" lang="en-GB" sz="700" b="0" i="0" u="none" strike="noStrike" kern="1200" cap="none" spc="0" normalizeH="0" baseline="0" noProof="0">
                <a:ln>
                  <a:noFill/>
                </a:ln>
                <a:solidFill>
                  <a:srgbClr val="000000"/>
                </a:solidFill>
                <a:effectLst/>
                <a:uLnTx/>
                <a:uFillTx/>
                <a:latin typeface="Palatino Linotype" panose="02040502050505030304" pitchFamily="18" charset="0"/>
                <a:ea typeface="+mn-ea"/>
                <a:cs typeface="Arial" panose="020B0604020202020204" pitchFamily="34" charset="0"/>
              </a:rPr>
              <a:t>Image by Photographer’s Name (Credit in black type) or </a:t>
            </a:r>
          </a:p>
          <a:p>
            <a:pPr marL="0" marR="0" lvl="0" indent="0" algn="r" defTabSz="914400" rtl="0" eaLnBrk="1" fontAlgn="base" latinLnBrk="0" hangingPunct="1">
              <a:lnSpc>
                <a:spcPts val="900"/>
              </a:lnSpc>
              <a:spcBef>
                <a:spcPct val="0"/>
              </a:spcBef>
              <a:spcAft>
                <a:spcPct val="0"/>
              </a:spcAft>
              <a:buClrTx/>
              <a:buSzTx/>
              <a:buFontTx/>
              <a:buNone/>
              <a:tabLst/>
              <a:defRPr/>
            </a:pPr>
            <a:r>
              <a:rPr kumimoji="0" lang="en-GB" sz="700" b="0" i="0" u="none" strike="noStrike" kern="1200" cap="none" spc="0" normalizeH="0" baseline="0" noProof="0">
                <a:ln>
                  <a:noFill/>
                </a:ln>
                <a:solidFill>
                  <a:srgbClr val="FFFFFF"/>
                </a:solidFill>
                <a:effectLst/>
                <a:uLnTx/>
                <a:uFillTx/>
                <a:latin typeface="Palatino Linotype" panose="02040502050505030304" pitchFamily="18" charset="0"/>
                <a:ea typeface="+mn-ea"/>
                <a:cs typeface="Arial" panose="020B0604020202020204" pitchFamily="34" charset="0"/>
              </a:rPr>
              <a:t>Image by Photographer’s Name (Credit in white type)</a:t>
            </a:r>
          </a:p>
        </p:txBody>
      </p:sp>
    </p:spTree>
    <p:extLst>
      <p:ext uri="{BB962C8B-B14F-4D97-AF65-F5344CB8AC3E}">
        <p14:creationId xmlns:p14="http://schemas.microsoft.com/office/powerpoint/2010/main" val="260926255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8891" y="2692553"/>
            <a:ext cx="3587751" cy="1472894"/>
          </a:xfrm>
        </p:spPr>
        <p:txBody>
          <a:bodyPr/>
          <a:lstStyle/>
          <a:p>
            <a:pPr>
              <a:lnSpc>
                <a:spcPct val="100000"/>
              </a:lnSpc>
            </a:pPr>
            <a:r>
              <a:rPr lang="en-GB" sz="4400" dirty="0"/>
              <a:t>Technology</a:t>
            </a:r>
            <a:br>
              <a:rPr lang="en-GB" sz="4400" dirty="0"/>
            </a:br>
            <a:r>
              <a:rPr lang="en-GB" sz="4400" dirty="0"/>
              <a:t>Resources</a:t>
            </a:r>
            <a:endParaRPr lang="en-US" dirty="0"/>
          </a:p>
        </p:txBody>
      </p:sp>
      <p:sp>
        <p:nvSpPr>
          <p:cNvPr id="8" name="Picture Placeholder 7"/>
          <p:cNvSpPr>
            <a:spLocks noGrp="1"/>
          </p:cNvSpPr>
          <p:nvPr>
            <p:ph type="pic" sz="quarter" idx="10"/>
          </p:nvPr>
        </p:nvSpPr>
        <p:spPr>
          <a:xfrm>
            <a:off x="4907359" y="0"/>
            <a:ext cx="4236641" cy="6858000"/>
          </a:xfrm>
        </p:spPr>
        <p:txBody>
          <a:bodyPr/>
          <a:lstStyle/>
          <a:p>
            <a:endParaRPr lang="en-US"/>
          </a:p>
        </p:txBody>
      </p:sp>
      <p:cxnSp>
        <p:nvCxnSpPr>
          <p:cNvPr id="5" name="Straight Connector 4"/>
          <p:cNvCxnSpPr/>
          <p:nvPr/>
        </p:nvCxnSpPr>
        <p:spPr>
          <a:xfrm>
            <a:off x="8465042" y="6504780"/>
            <a:ext cx="0" cy="864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txBox="1">
            <a:spLocks/>
          </p:cNvSpPr>
          <p:nvPr/>
        </p:nvSpPr>
        <p:spPr>
          <a:xfrm>
            <a:off x="8497765" y="6489578"/>
            <a:ext cx="433138" cy="125534"/>
          </a:xfrm>
          <a:prstGeom prst="rect">
            <a:avLst/>
          </a:prstGeom>
        </p:spPr>
        <p:txBody>
          <a:bodyPr vert="horz" lIns="0" tIns="0" rIns="0" bIns="0" rtlCol="0" anchor="ctr" anchorCtr="0"/>
          <a:lstStyle>
            <a:defPPr>
              <a:defRPr lang="en-US"/>
            </a:defPPr>
            <a:lvl1pPr marL="0" algn="l" defTabSz="914400" rtl="0" eaLnBrk="1" latinLnBrk="0" hangingPunct="1">
              <a:defRPr sz="800" b="1" kern="1200">
                <a:solidFill>
                  <a:schemeClr val="tx2"/>
                </a:solidFill>
                <a:latin typeface="+mn-lt"/>
                <a:ea typeface="Lato Light" panose="020F0502020204030203" pitchFamily="34" charset="0"/>
                <a:cs typeface="Lato Light" panose="020F050202020403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DDBE135E-2566-4748-853C-8A3B78F0FB00}" type="slidenum">
              <a:rPr kumimoji="0" lang="en-GB" sz="800" b="1" i="0" u="none" strike="noStrike" kern="1200" cap="none" spc="0" normalizeH="0" baseline="0" noProof="0" smtClean="0">
                <a:ln>
                  <a:noFill/>
                </a:ln>
                <a:solidFill>
                  <a:srgbClr val="00853F"/>
                </a:solidFill>
                <a:effectLst/>
                <a:uLnTx/>
                <a:uFillTx/>
                <a:latin typeface="Palatino Linotype"/>
              </a:rPr>
              <a:pPr marL="0" marR="0" lvl="0" indent="0" algn="l" defTabSz="914400" rtl="0" eaLnBrk="1" fontAlgn="base" latinLnBrk="0" hangingPunct="1">
                <a:lnSpc>
                  <a:spcPct val="100000"/>
                </a:lnSpc>
                <a:spcBef>
                  <a:spcPct val="0"/>
                </a:spcBef>
                <a:spcAft>
                  <a:spcPct val="0"/>
                </a:spcAft>
                <a:buClrTx/>
                <a:buSzTx/>
                <a:buFontTx/>
                <a:buNone/>
                <a:tabLst/>
                <a:defRPr/>
              </a:pPr>
              <a:t>75</a:t>
            </a:fld>
            <a:endParaRPr kumimoji="0" lang="en-GB" sz="800" b="1" i="0" u="none" strike="noStrike" kern="1200" cap="none" spc="0" normalizeH="0" baseline="0" noProof="0">
              <a:ln>
                <a:noFill/>
              </a:ln>
              <a:solidFill>
                <a:srgbClr val="00853F"/>
              </a:solidFill>
              <a:effectLst/>
              <a:uLnTx/>
              <a:uFillTx/>
              <a:latin typeface="Palatino Linotype"/>
            </a:endParaRPr>
          </a:p>
        </p:txBody>
      </p:sp>
      <p:sp>
        <p:nvSpPr>
          <p:cNvPr id="7" name="Text Placeholder 7"/>
          <p:cNvSpPr txBox="1">
            <a:spLocks/>
          </p:cNvSpPr>
          <p:nvPr/>
        </p:nvSpPr>
        <p:spPr>
          <a:xfrm>
            <a:off x="6293644" y="6494370"/>
            <a:ext cx="2135978" cy="116681"/>
          </a:xfrm>
          <a:prstGeom prst="rect">
            <a:avLst/>
          </a:prstGeom>
        </p:spPr>
        <p:txBody>
          <a:bodyPr lIns="0" tIns="0" rIns="0" bIns="0" anchor="b" anchorCtr="0"/>
          <a:lstStyle>
            <a:lvl1pPr marL="0" indent="0" algn="r" defTabSz="914400" rtl="0" eaLnBrk="1" latinLnBrk="0" hangingPunct="1">
              <a:lnSpc>
                <a:spcPct val="100000"/>
              </a:lnSpc>
              <a:spcBef>
                <a:spcPts val="0"/>
              </a:spcBef>
              <a:spcAft>
                <a:spcPts val="0"/>
              </a:spcAft>
              <a:buFont typeface="Arial" pitchFamily="34" charset="0"/>
              <a:buNone/>
              <a:defRPr sz="700" b="1" i="0" kern="1200" spc="20" baseline="0">
                <a:solidFill>
                  <a:schemeClr val="tx2"/>
                </a:solidFill>
                <a:latin typeface="+mn-lt"/>
                <a:ea typeface="Lato Medium" panose="020F0502020204030203" pitchFamily="34" charset="0"/>
                <a:cs typeface="Lato Medium" panose="020F0502020204030203" pitchFamily="34" charset="0"/>
              </a:defRPr>
            </a:lvl1pPr>
            <a:lvl2pPr marL="0" indent="0" algn="l" defTabSz="914400" rtl="0" eaLnBrk="1" latinLnBrk="0" hangingPunct="1">
              <a:lnSpc>
                <a:spcPts val="1300"/>
              </a:lnSpc>
              <a:spcBef>
                <a:spcPts val="0"/>
              </a:spcBef>
              <a:spcAft>
                <a:spcPts val="850"/>
              </a:spcAft>
              <a:buClr>
                <a:schemeClr val="tx1"/>
              </a:buClr>
              <a:buFont typeface="+mj-lt"/>
              <a:buNone/>
              <a:defRPr sz="1200" kern="1200" spc="20" baseline="0">
                <a:solidFill>
                  <a:schemeClr val="bg2"/>
                </a:solidFill>
                <a:latin typeface="+mn-lt"/>
                <a:ea typeface="+mn-ea"/>
                <a:cs typeface="+mn-cs"/>
              </a:defRPr>
            </a:lvl2pPr>
            <a:lvl3pPr marL="144463" indent="-104775" algn="l" defTabSz="914400" rtl="0" eaLnBrk="1" latinLnBrk="0" hangingPunct="1">
              <a:lnSpc>
                <a:spcPts val="1300"/>
              </a:lnSpc>
              <a:spcBef>
                <a:spcPts val="0"/>
              </a:spcBef>
              <a:spcAft>
                <a:spcPts val="850"/>
              </a:spcAft>
              <a:buClr>
                <a:schemeClr val="tx1"/>
              </a:buClr>
              <a:buFont typeface="Arial" pitchFamily="34" charset="0"/>
              <a:buChar char="̶"/>
              <a:defRPr sz="1200" kern="1200" spc="20" baseline="0">
                <a:solidFill>
                  <a:schemeClr val="bg2"/>
                </a:solidFill>
                <a:latin typeface="+mn-lt"/>
                <a:ea typeface="+mn-ea"/>
                <a:cs typeface="+mn-cs"/>
              </a:defRPr>
            </a:lvl3pPr>
            <a:lvl4pPr marL="781050" indent="0" algn="l" defTabSz="914400" rtl="0" eaLnBrk="1" latinLnBrk="0" hangingPunct="1">
              <a:lnSpc>
                <a:spcPts val="1500"/>
              </a:lnSpc>
              <a:spcBef>
                <a:spcPts val="0"/>
              </a:spcBef>
              <a:spcAft>
                <a:spcPts val="850"/>
              </a:spcAft>
              <a:buClr>
                <a:schemeClr val="tx1"/>
              </a:buClr>
              <a:buFont typeface="Arial" pitchFamily="34" charset="0"/>
              <a:buNone/>
              <a:defRPr sz="1200" kern="1200">
                <a:solidFill>
                  <a:schemeClr val="bg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ts val="0"/>
              </a:spcBef>
              <a:spcAft>
                <a:spcPts val="0"/>
              </a:spcAft>
              <a:buClrTx/>
              <a:buSzTx/>
              <a:buFont typeface="Arial" pitchFamily="34" charset="0"/>
              <a:buNone/>
              <a:tabLst/>
              <a:defRPr/>
            </a:pPr>
            <a:r>
              <a:rPr kumimoji="0" lang="en-GB" sz="700" b="1" i="0" u="none" strike="noStrike" kern="1200" cap="none" spc="0" normalizeH="0" baseline="0" noProof="0">
                <a:ln>
                  <a:noFill/>
                </a:ln>
                <a:solidFill>
                  <a:srgbClr val="00853F"/>
                </a:solidFill>
                <a:effectLst/>
                <a:uLnTx/>
                <a:uFillTx/>
                <a:latin typeface="Palatino Linotype"/>
                <a:ea typeface="Lato Medium" panose="020F0502020204030203" pitchFamily="34" charset="0"/>
                <a:cs typeface="Lato Medium" panose="020F0502020204030203" pitchFamily="34" charset="0"/>
              </a:rPr>
              <a:t>Presentation Title Arial Bold 7 </a:t>
            </a:r>
            <a:r>
              <a:rPr kumimoji="0" lang="en-GB" sz="700" b="1" i="0" u="none" strike="noStrike" kern="1200" cap="none" spc="0" normalizeH="0" baseline="0" noProof="0" err="1">
                <a:ln>
                  <a:noFill/>
                </a:ln>
                <a:solidFill>
                  <a:srgbClr val="00853F"/>
                </a:solidFill>
                <a:effectLst/>
                <a:uLnTx/>
                <a:uFillTx/>
                <a:latin typeface="Palatino Linotype"/>
                <a:ea typeface="Lato Medium" panose="020F0502020204030203" pitchFamily="34" charset="0"/>
                <a:cs typeface="Lato Medium" panose="020F0502020204030203" pitchFamily="34" charset="0"/>
              </a:rPr>
              <a:t>pt</a:t>
            </a:r>
            <a:endParaRPr kumimoji="0" lang="en-US" sz="700" b="1" i="0" u="none" strike="noStrike" kern="1200" cap="none" spc="0" normalizeH="0" baseline="0" noProof="0">
              <a:ln>
                <a:noFill/>
              </a:ln>
              <a:solidFill>
                <a:srgbClr val="00853F"/>
              </a:solidFill>
              <a:effectLst/>
              <a:uLnTx/>
              <a:uFillTx/>
              <a:latin typeface="Palatino Linotype"/>
              <a:ea typeface="Lato Medium" panose="020F0502020204030203" pitchFamily="34" charset="0"/>
              <a:cs typeface="Lato Medium" panose="020F0502020204030203" pitchFamily="34" charset="0"/>
            </a:endParaRPr>
          </a:p>
        </p:txBody>
      </p:sp>
      <p:sp>
        <p:nvSpPr>
          <p:cNvPr id="10" name="TextBox 9"/>
          <p:cNvSpPr txBox="1"/>
          <p:nvPr/>
        </p:nvSpPr>
        <p:spPr>
          <a:xfrm>
            <a:off x="6681183" y="161925"/>
            <a:ext cx="2247410" cy="230832"/>
          </a:xfrm>
          <a:prstGeom prst="rect">
            <a:avLst/>
          </a:prstGeom>
          <a:noFill/>
        </p:spPr>
        <p:txBody>
          <a:bodyPr wrap="none" lIns="0" tIns="0" rIns="0" bIns="0" rtlCol="0">
            <a:spAutoFit/>
          </a:bodyPr>
          <a:lstStyle/>
          <a:p>
            <a:pPr marL="0" marR="0" lvl="0" indent="0" algn="r" defTabSz="914400" rtl="0" eaLnBrk="1" fontAlgn="base" latinLnBrk="0" hangingPunct="1">
              <a:lnSpc>
                <a:spcPts val="900"/>
              </a:lnSpc>
              <a:spcBef>
                <a:spcPct val="0"/>
              </a:spcBef>
              <a:spcAft>
                <a:spcPct val="0"/>
              </a:spcAft>
              <a:buClrTx/>
              <a:buSzTx/>
              <a:buFontTx/>
              <a:buNone/>
              <a:tabLst/>
              <a:defRPr/>
            </a:pPr>
            <a:r>
              <a:rPr kumimoji="0" lang="en-GB" sz="700" b="0" i="0" u="none" strike="noStrike" kern="1200" cap="none" spc="0" normalizeH="0" baseline="0" noProof="0">
                <a:ln>
                  <a:noFill/>
                </a:ln>
                <a:solidFill>
                  <a:srgbClr val="000000"/>
                </a:solidFill>
                <a:effectLst/>
                <a:uLnTx/>
                <a:uFillTx/>
                <a:latin typeface="Palatino Linotype" panose="02040502050505030304" pitchFamily="18" charset="0"/>
                <a:ea typeface="+mn-ea"/>
                <a:cs typeface="Arial" panose="020B0604020202020204" pitchFamily="34" charset="0"/>
              </a:rPr>
              <a:t>Image by Photographer's Name (Credit in black type) or </a:t>
            </a:r>
          </a:p>
          <a:p>
            <a:pPr marL="0" marR="0" lvl="0" indent="0" algn="r" defTabSz="914400" rtl="0" eaLnBrk="1" fontAlgn="base" latinLnBrk="0" hangingPunct="1">
              <a:lnSpc>
                <a:spcPts val="900"/>
              </a:lnSpc>
              <a:spcBef>
                <a:spcPct val="0"/>
              </a:spcBef>
              <a:spcAft>
                <a:spcPct val="0"/>
              </a:spcAft>
              <a:buClrTx/>
              <a:buSzTx/>
              <a:buFontTx/>
              <a:buNone/>
              <a:tabLst/>
              <a:defRPr/>
            </a:pPr>
            <a:r>
              <a:rPr kumimoji="0" lang="en-GB" sz="700" b="0" i="0" u="none" strike="noStrike" kern="1200" cap="none" spc="0" normalizeH="0" baseline="0" noProof="0">
                <a:ln>
                  <a:noFill/>
                </a:ln>
                <a:solidFill>
                  <a:srgbClr val="FFFFFF"/>
                </a:solidFill>
                <a:effectLst/>
                <a:uLnTx/>
                <a:uFillTx/>
                <a:latin typeface="Palatino Linotype" panose="02040502050505030304" pitchFamily="18" charset="0"/>
                <a:ea typeface="+mn-ea"/>
                <a:cs typeface="Arial" panose="020B0604020202020204" pitchFamily="34" charset="0"/>
              </a:rPr>
              <a:t>Image by Photographer's Name (Credit in white type)</a:t>
            </a:r>
          </a:p>
        </p:txBody>
      </p:sp>
      <p:pic>
        <p:nvPicPr>
          <p:cNvPr id="14" name="Picture 13"/>
          <p:cNvPicPr>
            <a:picLocks noChangeAspect="1"/>
          </p:cNvPicPr>
          <p:nvPr/>
        </p:nvPicPr>
        <p:blipFill rotWithShape="1">
          <a:blip r:embed="rId2">
            <a:extLst>
              <a:ext uri="{28A0092B-C50C-407E-A947-70E740481C1C}">
                <a14:useLocalDpi xmlns:a14="http://schemas.microsoft.com/office/drawing/2010/main" val="0"/>
              </a:ext>
            </a:extLst>
          </a:blip>
          <a:srcRect l="41003" r="9359"/>
          <a:stretch/>
        </p:blipFill>
        <p:spPr bwMode="auto">
          <a:xfrm>
            <a:off x="4907359" y="0"/>
            <a:ext cx="4236641" cy="68664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941419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4671F8DF-FEF9-40C0-C78F-950901A3DA44}"/>
              </a:ext>
            </a:extLst>
          </p:cNvPr>
          <p:cNvSpPr txBox="1">
            <a:spLocks/>
          </p:cNvSpPr>
          <p:nvPr/>
        </p:nvSpPr>
        <p:spPr bwMode="auto">
          <a:xfrm>
            <a:off x="457200" y="304800"/>
            <a:ext cx="8229600" cy="760520"/>
          </a:xfrm>
          <a:prstGeom prst="rect">
            <a:avLst/>
          </a:prstGeom>
          <a:solidFill>
            <a:srgbClr val="0079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anklin Gothic Book" panose="020B0503020102020204" pitchFamily="34" charset="0"/>
              </a:defRPr>
            </a:lvl2pPr>
            <a:lvl3pPr algn="ctr" rtl="0" eaLnBrk="1" fontAlgn="base" hangingPunct="1">
              <a:spcBef>
                <a:spcPct val="0"/>
              </a:spcBef>
              <a:spcAft>
                <a:spcPct val="0"/>
              </a:spcAft>
              <a:defRPr sz="4400">
                <a:solidFill>
                  <a:schemeClr val="tx1"/>
                </a:solidFill>
                <a:latin typeface="Franklin Gothic Book" panose="020B0503020102020204" pitchFamily="34" charset="0"/>
              </a:defRPr>
            </a:lvl3pPr>
            <a:lvl4pPr algn="ctr" rtl="0" eaLnBrk="1" fontAlgn="base" hangingPunct="1">
              <a:spcBef>
                <a:spcPct val="0"/>
              </a:spcBef>
              <a:spcAft>
                <a:spcPct val="0"/>
              </a:spcAft>
              <a:defRPr sz="4400">
                <a:solidFill>
                  <a:schemeClr val="tx1"/>
                </a:solidFill>
                <a:latin typeface="Franklin Gothic Book" panose="020B0503020102020204" pitchFamily="34" charset="0"/>
              </a:defRPr>
            </a:lvl4pPr>
            <a:lvl5pPr algn="ctr" rtl="0" eaLnBrk="1" fontAlgn="base" hangingPunct="1">
              <a:spcBef>
                <a:spcPct val="0"/>
              </a:spcBef>
              <a:spcAft>
                <a:spcPct val="0"/>
              </a:spcAft>
              <a:defRPr sz="4400">
                <a:solidFill>
                  <a:schemeClr val="tx1"/>
                </a:solidFill>
                <a:latin typeface="Franklin Gothic Book" panose="020B0503020102020204" pitchFamily="34" charset="0"/>
              </a:defRPr>
            </a:lvl5pPr>
            <a:lvl6pPr marL="457200" algn="ctr" rtl="0" eaLnBrk="1" fontAlgn="base" hangingPunct="1">
              <a:spcBef>
                <a:spcPct val="0"/>
              </a:spcBef>
              <a:spcAft>
                <a:spcPct val="0"/>
              </a:spcAft>
              <a:defRPr sz="4400">
                <a:solidFill>
                  <a:schemeClr val="tx1"/>
                </a:solidFill>
                <a:latin typeface="Franklin Gothic Book" panose="020B0503020102020204" pitchFamily="34" charset="0"/>
              </a:defRPr>
            </a:lvl6pPr>
            <a:lvl7pPr marL="914400" algn="ctr" rtl="0" eaLnBrk="1" fontAlgn="base" hangingPunct="1">
              <a:spcBef>
                <a:spcPct val="0"/>
              </a:spcBef>
              <a:spcAft>
                <a:spcPct val="0"/>
              </a:spcAft>
              <a:defRPr sz="4400">
                <a:solidFill>
                  <a:schemeClr val="tx1"/>
                </a:solidFill>
                <a:latin typeface="Franklin Gothic Book" panose="020B0503020102020204" pitchFamily="34" charset="0"/>
              </a:defRPr>
            </a:lvl7pPr>
            <a:lvl8pPr marL="1371600" algn="ctr" rtl="0" eaLnBrk="1" fontAlgn="base" hangingPunct="1">
              <a:spcBef>
                <a:spcPct val="0"/>
              </a:spcBef>
              <a:spcAft>
                <a:spcPct val="0"/>
              </a:spcAft>
              <a:defRPr sz="4400">
                <a:solidFill>
                  <a:schemeClr val="tx1"/>
                </a:solidFill>
                <a:latin typeface="Franklin Gothic Book" panose="020B0503020102020204" pitchFamily="34" charset="0"/>
              </a:defRPr>
            </a:lvl8pPr>
            <a:lvl9pPr marL="1828800" algn="ctr" rtl="0" eaLnBrk="1" fontAlgn="base" hangingPunct="1">
              <a:spcBef>
                <a:spcPct val="0"/>
              </a:spcBef>
              <a:spcAft>
                <a:spcPct val="0"/>
              </a:spcAft>
              <a:defRPr sz="4400">
                <a:solidFill>
                  <a:schemeClr val="tx1"/>
                </a:solidFill>
                <a:latin typeface="Franklin Gothic Book" panose="020B0503020102020204" pitchFamily="34" charset="0"/>
              </a:defRPr>
            </a:lvl9pPr>
          </a:lstStyle>
          <a:p>
            <a:pPr algn="l"/>
            <a:r>
              <a:rPr lang="en-US" sz="4000" dirty="0">
                <a:solidFill>
                  <a:schemeClr val="bg1"/>
                </a:solidFill>
                <a:latin typeface="Franklin Gothic Demi Cond" panose="020B0706030402020204" pitchFamily="34" charset="0"/>
              </a:rPr>
              <a:t>TestNav Online Support Page</a:t>
            </a:r>
          </a:p>
        </p:txBody>
      </p:sp>
      <p:sp>
        <p:nvSpPr>
          <p:cNvPr id="2" name="Title 1">
            <a:extLst>
              <a:ext uri="{FF2B5EF4-FFF2-40B4-BE49-F238E27FC236}">
                <a16:creationId xmlns:a16="http://schemas.microsoft.com/office/drawing/2014/main" id="{181C8041-B110-FA48-0BD9-0ECD821F275C}"/>
              </a:ext>
            </a:extLst>
          </p:cNvPr>
          <p:cNvSpPr txBox="1">
            <a:spLocks/>
          </p:cNvSpPr>
          <p:nvPr/>
        </p:nvSpPr>
        <p:spPr>
          <a:xfrm>
            <a:off x="457200" y="1325880"/>
            <a:ext cx="7226612" cy="589398"/>
          </a:xfrm>
          <a:prstGeom prst="rect">
            <a:avLst/>
          </a:prstGeom>
        </p:spPr>
        <p:txBody>
          <a:bodyPr vert="horz" lIns="0" tIns="0" rIns="0" bIns="0" rtlCol="0" anchor="t" anchorCtr="0">
            <a:noAutofit/>
          </a:bodyPr>
          <a:lstStyle>
            <a:lvl1pPr algn="l" defTabSz="914400" rtl="0" eaLnBrk="1" latinLnBrk="0" hangingPunct="1">
              <a:lnSpc>
                <a:spcPts val="4000"/>
              </a:lnSpc>
              <a:spcBef>
                <a:spcPct val="0"/>
              </a:spcBef>
              <a:buNone/>
              <a:defRPr sz="3400" b="1" kern="1200">
                <a:solidFill>
                  <a:schemeClr val="tx1"/>
                </a:solidFill>
                <a:latin typeface="+mj-lt"/>
                <a:ea typeface="+mj-ea"/>
                <a:cs typeface="+mj-cs"/>
              </a:defRPr>
            </a:lvl1pPr>
          </a:lstStyle>
          <a:p>
            <a:pPr marL="0" marR="0" lvl="0" indent="0" defTabSz="914400" rtl="0" eaLnBrk="1" fontAlgn="base" latinLnBrk="0" hangingPunct="1">
              <a:lnSpc>
                <a:spcPts val="4000"/>
              </a:lnSpc>
              <a:spcBef>
                <a:spcPct val="0"/>
              </a:spcBef>
              <a:spcAft>
                <a:spcPct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Franklin Gothic Book"/>
                <a:ea typeface="+mj-ea"/>
                <a:cs typeface="+mj-cs"/>
              </a:rPr>
              <a:t>https://support.assessment.pearson.com/TN/</a:t>
            </a:r>
            <a:endParaRPr kumimoji="0" lang="en-US" sz="2000" b="0" i="0" u="none" strike="noStrike" kern="1200" cap="none" spc="0" normalizeH="0" baseline="0" noProof="0" dirty="0">
              <a:ln>
                <a:noFill/>
              </a:ln>
              <a:solidFill>
                <a:prstClr val="black"/>
              </a:solidFill>
              <a:effectLst/>
              <a:uLnTx/>
              <a:uFillTx/>
              <a:latin typeface="Franklin Gothic Book"/>
              <a:ea typeface="+mj-ea"/>
              <a:cs typeface="+mj-cs"/>
            </a:endParaRPr>
          </a:p>
        </p:txBody>
      </p:sp>
      <p:pic>
        <p:nvPicPr>
          <p:cNvPr id="7" name="Picture 6">
            <a:extLst>
              <a:ext uri="{FF2B5EF4-FFF2-40B4-BE49-F238E27FC236}">
                <a16:creationId xmlns:a16="http://schemas.microsoft.com/office/drawing/2014/main" id="{7A9533A8-24A3-BC00-4784-2654434AF956}"/>
              </a:ext>
            </a:extLst>
          </p:cNvPr>
          <p:cNvPicPr>
            <a:picLocks noChangeAspect="1"/>
          </p:cNvPicPr>
          <p:nvPr/>
        </p:nvPicPr>
        <p:blipFill>
          <a:blip r:embed="rId3"/>
          <a:stretch>
            <a:fillRect/>
          </a:stretch>
        </p:blipFill>
        <p:spPr>
          <a:xfrm>
            <a:off x="1044065" y="1837426"/>
            <a:ext cx="7055870" cy="4045462"/>
          </a:xfrm>
          <a:prstGeom prst="rect">
            <a:avLst/>
          </a:prstGeom>
          <a:ln>
            <a:solidFill>
              <a:schemeClr val="bg1">
                <a:lumMod val="7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18739662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4671F8DF-FEF9-40C0-C78F-950901A3DA44}"/>
              </a:ext>
            </a:extLst>
          </p:cNvPr>
          <p:cNvSpPr txBox="1">
            <a:spLocks/>
          </p:cNvSpPr>
          <p:nvPr/>
        </p:nvSpPr>
        <p:spPr bwMode="auto">
          <a:xfrm>
            <a:off x="457200" y="304800"/>
            <a:ext cx="8229600" cy="760520"/>
          </a:xfrm>
          <a:prstGeom prst="rect">
            <a:avLst/>
          </a:prstGeom>
          <a:solidFill>
            <a:srgbClr val="0079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anklin Gothic Book" panose="020B0503020102020204" pitchFamily="34" charset="0"/>
              </a:defRPr>
            </a:lvl2pPr>
            <a:lvl3pPr algn="ctr" rtl="0" eaLnBrk="1" fontAlgn="base" hangingPunct="1">
              <a:spcBef>
                <a:spcPct val="0"/>
              </a:spcBef>
              <a:spcAft>
                <a:spcPct val="0"/>
              </a:spcAft>
              <a:defRPr sz="4400">
                <a:solidFill>
                  <a:schemeClr val="tx1"/>
                </a:solidFill>
                <a:latin typeface="Franklin Gothic Book" panose="020B0503020102020204" pitchFamily="34" charset="0"/>
              </a:defRPr>
            </a:lvl3pPr>
            <a:lvl4pPr algn="ctr" rtl="0" eaLnBrk="1" fontAlgn="base" hangingPunct="1">
              <a:spcBef>
                <a:spcPct val="0"/>
              </a:spcBef>
              <a:spcAft>
                <a:spcPct val="0"/>
              </a:spcAft>
              <a:defRPr sz="4400">
                <a:solidFill>
                  <a:schemeClr val="tx1"/>
                </a:solidFill>
                <a:latin typeface="Franklin Gothic Book" panose="020B0503020102020204" pitchFamily="34" charset="0"/>
              </a:defRPr>
            </a:lvl4pPr>
            <a:lvl5pPr algn="ctr" rtl="0" eaLnBrk="1" fontAlgn="base" hangingPunct="1">
              <a:spcBef>
                <a:spcPct val="0"/>
              </a:spcBef>
              <a:spcAft>
                <a:spcPct val="0"/>
              </a:spcAft>
              <a:defRPr sz="4400">
                <a:solidFill>
                  <a:schemeClr val="tx1"/>
                </a:solidFill>
                <a:latin typeface="Franklin Gothic Book" panose="020B0503020102020204" pitchFamily="34" charset="0"/>
              </a:defRPr>
            </a:lvl5pPr>
            <a:lvl6pPr marL="457200" algn="ctr" rtl="0" eaLnBrk="1" fontAlgn="base" hangingPunct="1">
              <a:spcBef>
                <a:spcPct val="0"/>
              </a:spcBef>
              <a:spcAft>
                <a:spcPct val="0"/>
              </a:spcAft>
              <a:defRPr sz="4400">
                <a:solidFill>
                  <a:schemeClr val="tx1"/>
                </a:solidFill>
                <a:latin typeface="Franklin Gothic Book" panose="020B0503020102020204" pitchFamily="34" charset="0"/>
              </a:defRPr>
            </a:lvl6pPr>
            <a:lvl7pPr marL="914400" algn="ctr" rtl="0" eaLnBrk="1" fontAlgn="base" hangingPunct="1">
              <a:spcBef>
                <a:spcPct val="0"/>
              </a:spcBef>
              <a:spcAft>
                <a:spcPct val="0"/>
              </a:spcAft>
              <a:defRPr sz="4400">
                <a:solidFill>
                  <a:schemeClr val="tx1"/>
                </a:solidFill>
                <a:latin typeface="Franklin Gothic Book" panose="020B0503020102020204" pitchFamily="34" charset="0"/>
              </a:defRPr>
            </a:lvl7pPr>
            <a:lvl8pPr marL="1371600" algn="ctr" rtl="0" eaLnBrk="1" fontAlgn="base" hangingPunct="1">
              <a:spcBef>
                <a:spcPct val="0"/>
              </a:spcBef>
              <a:spcAft>
                <a:spcPct val="0"/>
              </a:spcAft>
              <a:defRPr sz="4400">
                <a:solidFill>
                  <a:schemeClr val="tx1"/>
                </a:solidFill>
                <a:latin typeface="Franklin Gothic Book" panose="020B0503020102020204" pitchFamily="34" charset="0"/>
              </a:defRPr>
            </a:lvl8pPr>
            <a:lvl9pPr marL="1828800" algn="ctr" rtl="0" eaLnBrk="1" fontAlgn="base" hangingPunct="1">
              <a:spcBef>
                <a:spcPct val="0"/>
              </a:spcBef>
              <a:spcAft>
                <a:spcPct val="0"/>
              </a:spcAft>
              <a:defRPr sz="4400">
                <a:solidFill>
                  <a:schemeClr val="tx1"/>
                </a:solidFill>
                <a:latin typeface="Franklin Gothic Book" panose="020B0503020102020204" pitchFamily="34" charset="0"/>
              </a:defRPr>
            </a:lvl9pPr>
          </a:lstStyle>
          <a:p>
            <a:pPr algn="l"/>
            <a:r>
              <a:rPr lang="en-US" sz="4000" dirty="0">
                <a:solidFill>
                  <a:schemeClr val="bg1"/>
                </a:solidFill>
                <a:latin typeface="Franklin Gothic Demi Cond" panose="020B0706030402020204" pitchFamily="34" charset="0"/>
              </a:rPr>
              <a:t>TestNav Download Page</a:t>
            </a:r>
          </a:p>
        </p:txBody>
      </p:sp>
      <p:sp>
        <p:nvSpPr>
          <p:cNvPr id="2" name="Title 1">
            <a:extLst>
              <a:ext uri="{FF2B5EF4-FFF2-40B4-BE49-F238E27FC236}">
                <a16:creationId xmlns:a16="http://schemas.microsoft.com/office/drawing/2014/main" id="{181C8041-B110-FA48-0BD9-0ECD821F275C}"/>
              </a:ext>
            </a:extLst>
          </p:cNvPr>
          <p:cNvSpPr txBox="1">
            <a:spLocks/>
          </p:cNvSpPr>
          <p:nvPr/>
        </p:nvSpPr>
        <p:spPr>
          <a:xfrm>
            <a:off x="457200" y="1325880"/>
            <a:ext cx="7226612" cy="589398"/>
          </a:xfrm>
          <a:prstGeom prst="rect">
            <a:avLst/>
          </a:prstGeom>
        </p:spPr>
        <p:txBody>
          <a:bodyPr vert="horz" lIns="0" tIns="0" rIns="0" bIns="0" rtlCol="0" anchor="t" anchorCtr="0">
            <a:noAutofit/>
          </a:bodyPr>
          <a:lstStyle>
            <a:lvl1pPr algn="l" defTabSz="914400" rtl="0" eaLnBrk="1" latinLnBrk="0" hangingPunct="1">
              <a:lnSpc>
                <a:spcPts val="4000"/>
              </a:lnSpc>
              <a:spcBef>
                <a:spcPct val="0"/>
              </a:spcBef>
              <a:buNone/>
              <a:defRPr sz="3400" b="1" kern="1200">
                <a:solidFill>
                  <a:schemeClr val="tx1"/>
                </a:solidFill>
                <a:latin typeface="+mj-lt"/>
                <a:ea typeface="+mj-ea"/>
                <a:cs typeface="+mj-cs"/>
              </a:defRPr>
            </a:lvl1pPr>
          </a:lstStyle>
          <a:p>
            <a:pPr marL="0" marR="0" lvl="0" indent="0" defTabSz="914400" rtl="0" eaLnBrk="1" fontAlgn="base" latinLnBrk="0" hangingPunct="1">
              <a:lnSpc>
                <a:spcPts val="4000"/>
              </a:lnSpc>
              <a:spcBef>
                <a:spcPct val="0"/>
              </a:spcBef>
              <a:spcAft>
                <a:spcPct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Franklin Gothic Book"/>
                <a:ea typeface="+mj-ea"/>
                <a:cs typeface="+mj-cs"/>
              </a:rPr>
              <a:t>http://download.Testnav.com</a:t>
            </a:r>
            <a:endParaRPr kumimoji="0" lang="en-US" sz="2000" b="0" i="0" u="none" strike="noStrike" kern="1200" cap="none" spc="0" normalizeH="0" baseline="0" noProof="0" dirty="0">
              <a:ln>
                <a:noFill/>
              </a:ln>
              <a:solidFill>
                <a:prstClr val="black"/>
              </a:solidFill>
              <a:effectLst/>
              <a:uLnTx/>
              <a:uFillTx/>
              <a:latin typeface="Franklin Gothic Book"/>
              <a:ea typeface="+mj-ea"/>
              <a:cs typeface="+mj-cs"/>
            </a:endParaRPr>
          </a:p>
        </p:txBody>
      </p:sp>
      <p:pic>
        <p:nvPicPr>
          <p:cNvPr id="3" name="Picture 2">
            <a:extLst>
              <a:ext uri="{FF2B5EF4-FFF2-40B4-BE49-F238E27FC236}">
                <a16:creationId xmlns:a16="http://schemas.microsoft.com/office/drawing/2014/main" id="{F2BCF7BB-E894-3071-6451-118C27DFBFF1}"/>
              </a:ext>
            </a:extLst>
          </p:cNvPr>
          <p:cNvPicPr>
            <a:picLocks noChangeAspect="1"/>
          </p:cNvPicPr>
          <p:nvPr/>
        </p:nvPicPr>
        <p:blipFill>
          <a:blip r:embed="rId3"/>
          <a:stretch>
            <a:fillRect/>
          </a:stretch>
        </p:blipFill>
        <p:spPr>
          <a:xfrm>
            <a:off x="2359913" y="1915278"/>
            <a:ext cx="4424173" cy="3957679"/>
          </a:xfrm>
          <a:prstGeom prst="rect">
            <a:avLst/>
          </a:prstGeom>
          <a:ln>
            <a:solidFill>
              <a:schemeClr val="bg1">
                <a:lumMod val="7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90855422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8790" y="2347234"/>
            <a:ext cx="3587751" cy="2163532"/>
          </a:xfrm>
        </p:spPr>
        <p:txBody>
          <a:bodyPr/>
          <a:lstStyle/>
          <a:p>
            <a:pPr>
              <a:lnSpc>
                <a:spcPct val="100000"/>
              </a:lnSpc>
            </a:pPr>
            <a:r>
              <a:rPr lang="en-GB" sz="4400" dirty="0"/>
              <a:t>Components of Online Testing</a:t>
            </a:r>
            <a:endParaRPr lang="en-US" dirty="0"/>
          </a:p>
        </p:txBody>
      </p:sp>
      <p:sp>
        <p:nvSpPr>
          <p:cNvPr id="8" name="Picture Placeholder 7"/>
          <p:cNvSpPr>
            <a:spLocks noGrp="1"/>
          </p:cNvSpPr>
          <p:nvPr>
            <p:ph type="pic" sz="quarter" idx="10"/>
          </p:nvPr>
        </p:nvSpPr>
        <p:spPr>
          <a:xfrm>
            <a:off x="4907359" y="0"/>
            <a:ext cx="4236641" cy="6858000"/>
          </a:xfrm>
        </p:spPr>
        <p:txBody>
          <a:bodyPr/>
          <a:lstStyle/>
          <a:p>
            <a:endParaRPr lang="en-US"/>
          </a:p>
        </p:txBody>
      </p:sp>
      <p:cxnSp>
        <p:nvCxnSpPr>
          <p:cNvPr id="5" name="Straight Connector 4"/>
          <p:cNvCxnSpPr/>
          <p:nvPr/>
        </p:nvCxnSpPr>
        <p:spPr>
          <a:xfrm>
            <a:off x="8465042" y="6504780"/>
            <a:ext cx="0" cy="864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txBox="1">
            <a:spLocks/>
          </p:cNvSpPr>
          <p:nvPr/>
        </p:nvSpPr>
        <p:spPr>
          <a:xfrm>
            <a:off x="8497765" y="6489578"/>
            <a:ext cx="433138" cy="125534"/>
          </a:xfrm>
          <a:prstGeom prst="rect">
            <a:avLst/>
          </a:prstGeom>
        </p:spPr>
        <p:txBody>
          <a:bodyPr vert="horz" lIns="0" tIns="0" rIns="0" bIns="0" rtlCol="0" anchor="ctr" anchorCtr="0"/>
          <a:lstStyle>
            <a:defPPr>
              <a:defRPr lang="en-US"/>
            </a:defPPr>
            <a:lvl1pPr marL="0" algn="l" defTabSz="914400" rtl="0" eaLnBrk="1" latinLnBrk="0" hangingPunct="1">
              <a:defRPr sz="800" b="1" kern="1200">
                <a:solidFill>
                  <a:schemeClr val="tx2"/>
                </a:solidFill>
                <a:latin typeface="+mn-lt"/>
                <a:ea typeface="Lato Light" panose="020F0502020204030203" pitchFamily="34" charset="0"/>
                <a:cs typeface="Lato Light" panose="020F050202020403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DDBE135E-2566-4748-853C-8A3B78F0FB00}" type="slidenum">
              <a:rPr kumimoji="0" lang="en-GB" sz="800" b="1" i="0" u="none" strike="noStrike" kern="1200" cap="none" spc="0" normalizeH="0" baseline="0" noProof="0" smtClean="0">
                <a:ln>
                  <a:noFill/>
                </a:ln>
                <a:solidFill>
                  <a:srgbClr val="00853F"/>
                </a:solidFill>
                <a:effectLst/>
                <a:uLnTx/>
                <a:uFillTx/>
                <a:latin typeface="Palatino Linotype"/>
              </a:rPr>
              <a:pPr marL="0" marR="0" lvl="0" indent="0" algn="l" defTabSz="914400" rtl="0" eaLnBrk="1" fontAlgn="base" latinLnBrk="0" hangingPunct="1">
                <a:lnSpc>
                  <a:spcPct val="100000"/>
                </a:lnSpc>
                <a:spcBef>
                  <a:spcPct val="0"/>
                </a:spcBef>
                <a:spcAft>
                  <a:spcPct val="0"/>
                </a:spcAft>
                <a:buClrTx/>
                <a:buSzTx/>
                <a:buFontTx/>
                <a:buNone/>
                <a:tabLst/>
                <a:defRPr/>
              </a:pPr>
              <a:t>78</a:t>
            </a:fld>
            <a:endParaRPr kumimoji="0" lang="en-GB" sz="800" b="1" i="0" u="none" strike="noStrike" kern="1200" cap="none" spc="0" normalizeH="0" baseline="0" noProof="0">
              <a:ln>
                <a:noFill/>
              </a:ln>
              <a:solidFill>
                <a:srgbClr val="00853F"/>
              </a:solidFill>
              <a:effectLst/>
              <a:uLnTx/>
              <a:uFillTx/>
              <a:latin typeface="Palatino Linotype"/>
            </a:endParaRPr>
          </a:p>
        </p:txBody>
      </p:sp>
      <p:sp>
        <p:nvSpPr>
          <p:cNvPr id="7" name="Text Placeholder 7"/>
          <p:cNvSpPr txBox="1">
            <a:spLocks/>
          </p:cNvSpPr>
          <p:nvPr/>
        </p:nvSpPr>
        <p:spPr>
          <a:xfrm>
            <a:off x="6293644" y="6494370"/>
            <a:ext cx="2135978" cy="116681"/>
          </a:xfrm>
          <a:prstGeom prst="rect">
            <a:avLst/>
          </a:prstGeom>
        </p:spPr>
        <p:txBody>
          <a:bodyPr lIns="0" tIns="0" rIns="0" bIns="0" anchor="b" anchorCtr="0"/>
          <a:lstStyle>
            <a:lvl1pPr marL="0" indent="0" algn="r" defTabSz="914400" rtl="0" eaLnBrk="1" latinLnBrk="0" hangingPunct="1">
              <a:lnSpc>
                <a:spcPct val="100000"/>
              </a:lnSpc>
              <a:spcBef>
                <a:spcPts val="0"/>
              </a:spcBef>
              <a:spcAft>
                <a:spcPts val="0"/>
              </a:spcAft>
              <a:buFont typeface="Arial" pitchFamily="34" charset="0"/>
              <a:buNone/>
              <a:defRPr sz="700" b="1" i="0" kern="1200" spc="20" baseline="0">
                <a:solidFill>
                  <a:schemeClr val="tx2"/>
                </a:solidFill>
                <a:latin typeface="+mn-lt"/>
                <a:ea typeface="Lato Medium" panose="020F0502020204030203" pitchFamily="34" charset="0"/>
                <a:cs typeface="Lato Medium" panose="020F0502020204030203" pitchFamily="34" charset="0"/>
              </a:defRPr>
            </a:lvl1pPr>
            <a:lvl2pPr marL="0" indent="0" algn="l" defTabSz="914400" rtl="0" eaLnBrk="1" latinLnBrk="0" hangingPunct="1">
              <a:lnSpc>
                <a:spcPts val="1300"/>
              </a:lnSpc>
              <a:spcBef>
                <a:spcPts val="0"/>
              </a:spcBef>
              <a:spcAft>
                <a:spcPts val="850"/>
              </a:spcAft>
              <a:buClr>
                <a:schemeClr val="tx1"/>
              </a:buClr>
              <a:buFont typeface="+mj-lt"/>
              <a:buNone/>
              <a:defRPr sz="1200" kern="1200" spc="20" baseline="0">
                <a:solidFill>
                  <a:schemeClr val="bg2"/>
                </a:solidFill>
                <a:latin typeface="+mn-lt"/>
                <a:ea typeface="+mn-ea"/>
                <a:cs typeface="+mn-cs"/>
              </a:defRPr>
            </a:lvl2pPr>
            <a:lvl3pPr marL="144463" indent="-104775" algn="l" defTabSz="914400" rtl="0" eaLnBrk="1" latinLnBrk="0" hangingPunct="1">
              <a:lnSpc>
                <a:spcPts val="1300"/>
              </a:lnSpc>
              <a:spcBef>
                <a:spcPts val="0"/>
              </a:spcBef>
              <a:spcAft>
                <a:spcPts val="850"/>
              </a:spcAft>
              <a:buClr>
                <a:schemeClr val="tx1"/>
              </a:buClr>
              <a:buFont typeface="Arial" pitchFamily="34" charset="0"/>
              <a:buChar char="̶"/>
              <a:defRPr sz="1200" kern="1200" spc="20" baseline="0">
                <a:solidFill>
                  <a:schemeClr val="bg2"/>
                </a:solidFill>
                <a:latin typeface="+mn-lt"/>
                <a:ea typeface="+mn-ea"/>
                <a:cs typeface="+mn-cs"/>
              </a:defRPr>
            </a:lvl3pPr>
            <a:lvl4pPr marL="781050" indent="0" algn="l" defTabSz="914400" rtl="0" eaLnBrk="1" latinLnBrk="0" hangingPunct="1">
              <a:lnSpc>
                <a:spcPts val="1500"/>
              </a:lnSpc>
              <a:spcBef>
                <a:spcPts val="0"/>
              </a:spcBef>
              <a:spcAft>
                <a:spcPts val="850"/>
              </a:spcAft>
              <a:buClr>
                <a:schemeClr val="tx1"/>
              </a:buClr>
              <a:buFont typeface="Arial" pitchFamily="34" charset="0"/>
              <a:buNone/>
              <a:defRPr sz="1200" kern="1200">
                <a:solidFill>
                  <a:schemeClr val="bg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ts val="0"/>
              </a:spcBef>
              <a:spcAft>
                <a:spcPts val="0"/>
              </a:spcAft>
              <a:buClrTx/>
              <a:buSzTx/>
              <a:buFont typeface="Arial" pitchFamily="34" charset="0"/>
              <a:buNone/>
              <a:tabLst/>
              <a:defRPr/>
            </a:pPr>
            <a:r>
              <a:rPr kumimoji="0" lang="en-GB" sz="700" b="1" i="0" u="none" strike="noStrike" kern="1200" cap="none" spc="0" normalizeH="0" baseline="0" noProof="0">
                <a:ln>
                  <a:noFill/>
                </a:ln>
                <a:solidFill>
                  <a:srgbClr val="00853F"/>
                </a:solidFill>
                <a:effectLst/>
                <a:uLnTx/>
                <a:uFillTx/>
                <a:latin typeface="Palatino Linotype"/>
                <a:ea typeface="Lato Medium" panose="020F0502020204030203" pitchFamily="34" charset="0"/>
                <a:cs typeface="Lato Medium" panose="020F0502020204030203" pitchFamily="34" charset="0"/>
              </a:rPr>
              <a:t>Presentation Title Arial Bold 7 </a:t>
            </a:r>
            <a:r>
              <a:rPr kumimoji="0" lang="en-GB" sz="700" b="1" i="0" u="none" strike="noStrike" kern="1200" cap="none" spc="0" normalizeH="0" baseline="0" noProof="0" err="1">
                <a:ln>
                  <a:noFill/>
                </a:ln>
                <a:solidFill>
                  <a:srgbClr val="00853F"/>
                </a:solidFill>
                <a:effectLst/>
                <a:uLnTx/>
                <a:uFillTx/>
                <a:latin typeface="Palatino Linotype"/>
                <a:ea typeface="Lato Medium" panose="020F0502020204030203" pitchFamily="34" charset="0"/>
                <a:cs typeface="Lato Medium" panose="020F0502020204030203" pitchFamily="34" charset="0"/>
              </a:rPr>
              <a:t>pt</a:t>
            </a:r>
            <a:endParaRPr kumimoji="0" lang="en-US" sz="700" b="1" i="0" u="none" strike="noStrike" kern="1200" cap="none" spc="0" normalizeH="0" baseline="0" noProof="0">
              <a:ln>
                <a:noFill/>
              </a:ln>
              <a:solidFill>
                <a:srgbClr val="00853F"/>
              </a:solidFill>
              <a:effectLst/>
              <a:uLnTx/>
              <a:uFillTx/>
              <a:latin typeface="Palatino Linotype"/>
              <a:ea typeface="Lato Medium" panose="020F0502020204030203" pitchFamily="34" charset="0"/>
              <a:cs typeface="Lato Medium" panose="020F0502020204030203" pitchFamily="34" charset="0"/>
            </a:endParaRPr>
          </a:p>
        </p:txBody>
      </p:sp>
      <p:sp>
        <p:nvSpPr>
          <p:cNvPr id="10" name="TextBox 9"/>
          <p:cNvSpPr txBox="1"/>
          <p:nvPr/>
        </p:nvSpPr>
        <p:spPr>
          <a:xfrm>
            <a:off x="6681183" y="161925"/>
            <a:ext cx="2247410" cy="230832"/>
          </a:xfrm>
          <a:prstGeom prst="rect">
            <a:avLst/>
          </a:prstGeom>
          <a:noFill/>
        </p:spPr>
        <p:txBody>
          <a:bodyPr wrap="none" lIns="0" tIns="0" rIns="0" bIns="0" rtlCol="0">
            <a:spAutoFit/>
          </a:bodyPr>
          <a:lstStyle/>
          <a:p>
            <a:pPr marL="0" marR="0" lvl="0" indent="0" algn="r" defTabSz="914400" rtl="0" eaLnBrk="1" fontAlgn="base" latinLnBrk="0" hangingPunct="1">
              <a:lnSpc>
                <a:spcPts val="900"/>
              </a:lnSpc>
              <a:spcBef>
                <a:spcPct val="0"/>
              </a:spcBef>
              <a:spcAft>
                <a:spcPct val="0"/>
              </a:spcAft>
              <a:buClrTx/>
              <a:buSzTx/>
              <a:buFontTx/>
              <a:buNone/>
              <a:tabLst/>
              <a:defRPr/>
            </a:pPr>
            <a:r>
              <a:rPr kumimoji="0" lang="en-GB" sz="700" b="0" i="0" u="none" strike="noStrike" kern="1200" cap="none" spc="0" normalizeH="0" baseline="0" noProof="0">
                <a:ln>
                  <a:noFill/>
                </a:ln>
                <a:solidFill>
                  <a:srgbClr val="000000"/>
                </a:solidFill>
                <a:effectLst/>
                <a:uLnTx/>
                <a:uFillTx/>
                <a:latin typeface="Palatino Linotype" panose="02040502050505030304" pitchFamily="18" charset="0"/>
                <a:ea typeface="+mn-ea"/>
                <a:cs typeface="Arial" panose="020B0604020202020204" pitchFamily="34" charset="0"/>
              </a:rPr>
              <a:t>Image by Photographer's Name (Credit in black type) or </a:t>
            </a:r>
          </a:p>
          <a:p>
            <a:pPr marL="0" marR="0" lvl="0" indent="0" algn="r" defTabSz="914400" rtl="0" eaLnBrk="1" fontAlgn="base" latinLnBrk="0" hangingPunct="1">
              <a:lnSpc>
                <a:spcPts val="900"/>
              </a:lnSpc>
              <a:spcBef>
                <a:spcPct val="0"/>
              </a:spcBef>
              <a:spcAft>
                <a:spcPct val="0"/>
              </a:spcAft>
              <a:buClrTx/>
              <a:buSzTx/>
              <a:buFontTx/>
              <a:buNone/>
              <a:tabLst/>
              <a:defRPr/>
            </a:pPr>
            <a:r>
              <a:rPr kumimoji="0" lang="en-GB" sz="700" b="0" i="0" u="none" strike="noStrike" kern="1200" cap="none" spc="0" normalizeH="0" baseline="0" noProof="0">
                <a:ln>
                  <a:noFill/>
                </a:ln>
                <a:solidFill>
                  <a:srgbClr val="FFFFFF"/>
                </a:solidFill>
                <a:effectLst/>
                <a:uLnTx/>
                <a:uFillTx/>
                <a:latin typeface="Palatino Linotype" panose="02040502050505030304" pitchFamily="18" charset="0"/>
                <a:ea typeface="+mn-ea"/>
                <a:cs typeface="Arial" panose="020B0604020202020204" pitchFamily="34" charset="0"/>
              </a:rPr>
              <a:t>Image by Photographer's Name (Credit in white type)</a:t>
            </a:r>
          </a:p>
        </p:txBody>
      </p:sp>
      <p:pic>
        <p:nvPicPr>
          <p:cNvPr id="14" name="Picture 13"/>
          <p:cNvPicPr>
            <a:picLocks noChangeAspect="1"/>
          </p:cNvPicPr>
          <p:nvPr/>
        </p:nvPicPr>
        <p:blipFill rotWithShape="1">
          <a:blip r:embed="rId2">
            <a:extLst>
              <a:ext uri="{28A0092B-C50C-407E-A947-70E740481C1C}">
                <a14:useLocalDpi xmlns:a14="http://schemas.microsoft.com/office/drawing/2010/main" val="0"/>
              </a:ext>
            </a:extLst>
          </a:blip>
          <a:srcRect l="41003" r="9359"/>
          <a:stretch/>
        </p:blipFill>
        <p:spPr bwMode="auto">
          <a:xfrm>
            <a:off x="4907359" y="0"/>
            <a:ext cx="4236641" cy="68664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6734995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4671F8DF-FEF9-40C0-C78F-950901A3DA44}"/>
              </a:ext>
            </a:extLst>
          </p:cNvPr>
          <p:cNvSpPr txBox="1">
            <a:spLocks/>
          </p:cNvSpPr>
          <p:nvPr/>
        </p:nvSpPr>
        <p:spPr bwMode="auto">
          <a:xfrm>
            <a:off x="457200" y="304800"/>
            <a:ext cx="8229600" cy="760520"/>
          </a:xfrm>
          <a:prstGeom prst="rect">
            <a:avLst/>
          </a:prstGeom>
          <a:solidFill>
            <a:srgbClr val="0079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anklin Gothic Book" panose="020B0503020102020204" pitchFamily="34" charset="0"/>
              </a:defRPr>
            </a:lvl2pPr>
            <a:lvl3pPr algn="ctr" rtl="0" eaLnBrk="1" fontAlgn="base" hangingPunct="1">
              <a:spcBef>
                <a:spcPct val="0"/>
              </a:spcBef>
              <a:spcAft>
                <a:spcPct val="0"/>
              </a:spcAft>
              <a:defRPr sz="4400">
                <a:solidFill>
                  <a:schemeClr val="tx1"/>
                </a:solidFill>
                <a:latin typeface="Franklin Gothic Book" panose="020B0503020102020204" pitchFamily="34" charset="0"/>
              </a:defRPr>
            </a:lvl3pPr>
            <a:lvl4pPr algn="ctr" rtl="0" eaLnBrk="1" fontAlgn="base" hangingPunct="1">
              <a:spcBef>
                <a:spcPct val="0"/>
              </a:spcBef>
              <a:spcAft>
                <a:spcPct val="0"/>
              </a:spcAft>
              <a:defRPr sz="4400">
                <a:solidFill>
                  <a:schemeClr val="tx1"/>
                </a:solidFill>
                <a:latin typeface="Franklin Gothic Book" panose="020B0503020102020204" pitchFamily="34" charset="0"/>
              </a:defRPr>
            </a:lvl4pPr>
            <a:lvl5pPr algn="ctr" rtl="0" eaLnBrk="1" fontAlgn="base" hangingPunct="1">
              <a:spcBef>
                <a:spcPct val="0"/>
              </a:spcBef>
              <a:spcAft>
                <a:spcPct val="0"/>
              </a:spcAft>
              <a:defRPr sz="4400">
                <a:solidFill>
                  <a:schemeClr val="tx1"/>
                </a:solidFill>
                <a:latin typeface="Franklin Gothic Book" panose="020B0503020102020204" pitchFamily="34" charset="0"/>
              </a:defRPr>
            </a:lvl5pPr>
            <a:lvl6pPr marL="457200" algn="ctr" rtl="0" eaLnBrk="1" fontAlgn="base" hangingPunct="1">
              <a:spcBef>
                <a:spcPct val="0"/>
              </a:spcBef>
              <a:spcAft>
                <a:spcPct val="0"/>
              </a:spcAft>
              <a:defRPr sz="4400">
                <a:solidFill>
                  <a:schemeClr val="tx1"/>
                </a:solidFill>
                <a:latin typeface="Franklin Gothic Book" panose="020B0503020102020204" pitchFamily="34" charset="0"/>
              </a:defRPr>
            </a:lvl6pPr>
            <a:lvl7pPr marL="914400" algn="ctr" rtl="0" eaLnBrk="1" fontAlgn="base" hangingPunct="1">
              <a:spcBef>
                <a:spcPct val="0"/>
              </a:spcBef>
              <a:spcAft>
                <a:spcPct val="0"/>
              </a:spcAft>
              <a:defRPr sz="4400">
                <a:solidFill>
                  <a:schemeClr val="tx1"/>
                </a:solidFill>
                <a:latin typeface="Franklin Gothic Book" panose="020B0503020102020204" pitchFamily="34" charset="0"/>
              </a:defRPr>
            </a:lvl7pPr>
            <a:lvl8pPr marL="1371600" algn="ctr" rtl="0" eaLnBrk="1" fontAlgn="base" hangingPunct="1">
              <a:spcBef>
                <a:spcPct val="0"/>
              </a:spcBef>
              <a:spcAft>
                <a:spcPct val="0"/>
              </a:spcAft>
              <a:defRPr sz="4400">
                <a:solidFill>
                  <a:schemeClr val="tx1"/>
                </a:solidFill>
                <a:latin typeface="Franklin Gothic Book" panose="020B0503020102020204" pitchFamily="34" charset="0"/>
              </a:defRPr>
            </a:lvl8pPr>
            <a:lvl9pPr marL="1828800" algn="ctr" rtl="0" eaLnBrk="1" fontAlgn="base" hangingPunct="1">
              <a:spcBef>
                <a:spcPct val="0"/>
              </a:spcBef>
              <a:spcAft>
                <a:spcPct val="0"/>
              </a:spcAft>
              <a:defRPr sz="4400">
                <a:solidFill>
                  <a:schemeClr val="tx1"/>
                </a:solidFill>
                <a:latin typeface="Franklin Gothic Book" panose="020B0503020102020204" pitchFamily="34" charset="0"/>
              </a:defRPr>
            </a:lvl9pPr>
          </a:lstStyle>
          <a:p>
            <a:pPr algn="l"/>
            <a:r>
              <a:rPr lang="en-US" sz="4000" dirty="0">
                <a:solidFill>
                  <a:schemeClr val="bg1"/>
                </a:solidFill>
                <a:latin typeface="Franklin Gothic Demi Cond" panose="020B0706030402020204" pitchFamily="34" charset="0"/>
              </a:rPr>
              <a:t>Online Testing Components</a:t>
            </a:r>
          </a:p>
        </p:txBody>
      </p:sp>
      <p:sp>
        <p:nvSpPr>
          <p:cNvPr id="2" name="Title 1">
            <a:extLst>
              <a:ext uri="{FF2B5EF4-FFF2-40B4-BE49-F238E27FC236}">
                <a16:creationId xmlns:a16="http://schemas.microsoft.com/office/drawing/2014/main" id="{181C8041-B110-FA48-0BD9-0ECD821F275C}"/>
              </a:ext>
            </a:extLst>
          </p:cNvPr>
          <p:cNvSpPr txBox="1">
            <a:spLocks/>
          </p:cNvSpPr>
          <p:nvPr/>
        </p:nvSpPr>
        <p:spPr>
          <a:xfrm>
            <a:off x="457200" y="1325879"/>
            <a:ext cx="7226612" cy="4071743"/>
          </a:xfrm>
          <a:prstGeom prst="rect">
            <a:avLst/>
          </a:prstGeom>
        </p:spPr>
        <p:txBody>
          <a:bodyPr vert="horz" lIns="0" tIns="0" rIns="0" bIns="0" rtlCol="0" anchor="t" anchorCtr="0">
            <a:noAutofit/>
          </a:bodyPr>
          <a:lstStyle>
            <a:lvl1pPr algn="l" defTabSz="914400" rtl="0" eaLnBrk="1" latinLnBrk="0" hangingPunct="1">
              <a:lnSpc>
                <a:spcPts val="4000"/>
              </a:lnSpc>
              <a:spcBef>
                <a:spcPct val="0"/>
              </a:spcBef>
              <a:buNone/>
              <a:defRPr sz="3400" b="1" kern="1200">
                <a:solidFill>
                  <a:schemeClr val="tx1"/>
                </a:solidFill>
                <a:latin typeface="+mj-lt"/>
                <a:ea typeface="+mj-ea"/>
                <a:cs typeface="+mj-cs"/>
              </a:defRPr>
            </a:lvl1pPr>
          </a:lstStyle>
          <a:p>
            <a:r>
              <a:rPr lang="en-US" sz="1800" b="0" dirty="0">
                <a:latin typeface="Franklin Gothic Book" panose="020B0503020102020204" pitchFamily="34" charset="0"/>
              </a:rPr>
              <a:t>TestNav</a:t>
            </a:r>
          </a:p>
          <a:p>
            <a:pPr marL="285750" lvl="2" indent="-285750">
              <a:buFont typeface="Arial" panose="020B0604020202020204" pitchFamily="34" charset="0"/>
              <a:buChar char="•"/>
            </a:pPr>
            <a:r>
              <a:rPr lang="en-US" dirty="0">
                <a:latin typeface="Franklin Gothic Book" panose="020B0503020102020204" pitchFamily="34" charset="0"/>
              </a:rPr>
              <a:t>Delivers test content and allows student interaction</a:t>
            </a:r>
          </a:p>
          <a:p>
            <a:pPr marL="285750" lvl="2" indent="-285750">
              <a:buFont typeface="Arial" panose="020B0604020202020204" pitchFamily="34" charset="0"/>
              <a:buChar char="•"/>
            </a:pPr>
            <a:r>
              <a:rPr lang="en-US" dirty="0">
                <a:latin typeface="Franklin Gothic Book" panose="020B0503020102020204" pitchFamily="34" charset="0"/>
              </a:rPr>
              <a:t>Can be used with all major platforms</a:t>
            </a:r>
          </a:p>
          <a:p>
            <a:pPr marL="285750" lvl="2" indent="-285750">
              <a:buFont typeface="Arial" panose="020B0604020202020204" pitchFamily="34" charset="0"/>
              <a:buChar char="•"/>
            </a:pPr>
            <a:r>
              <a:rPr lang="en-US" dirty="0">
                <a:latin typeface="Franklin Gothic Book" panose="020B0503020102020204" pitchFamily="34" charset="0"/>
              </a:rPr>
              <a:t>Maintains and transmits student responses</a:t>
            </a:r>
          </a:p>
          <a:p>
            <a:pPr marL="285750" lvl="2" indent="-285750">
              <a:buFont typeface="Arial" panose="020B0604020202020204" pitchFamily="34" charset="0"/>
              <a:buChar char="•"/>
            </a:pPr>
            <a:r>
              <a:rPr lang="en-US" dirty="0">
                <a:latin typeface="Franklin Gothic Book" panose="020B0503020102020204" pitchFamily="34" charset="0"/>
              </a:rPr>
              <a:t>Early Warning System (EWS)</a:t>
            </a:r>
          </a:p>
          <a:p>
            <a:pPr marL="285750" lvl="2" indent="-285750">
              <a:buFont typeface="Arial" panose="020B0604020202020204" pitchFamily="34" charset="0"/>
              <a:buChar char="•"/>
            </a:pPr>
            <a:r>
              <a:rPr lang="en-US" dirty="0" err="1">
                <a:latin typeface="Franklin Gothic Book" panose="020B0503020102020204" pitchFamily="34" charset="0"/>
              </a:rPr>
              <a:t>AppCheck</a:t>
            </a:r>
            <a:endParaRPr lang="en-US" dirty="0">
              <a:latin typeface="Franklin Gothic Book" panose="020B0503020102020204" pitchFamily="34" charset="0"/>
            </a:endParaRPr>
          </a:p>
          <a:p>
            <a:pPr marL="944245" lvl="2" indent="-285750">
              <a:buFont typeface="Arial" charset="0"/>
              <a:buChar char="•"/>
            </a:pPr>
            <a:endParaRPr lang="en-US" dirty="0">
              <a:latin typeface="Franklin Gothic Book" panose="020B0503020102020204" pitchFamily="34" charset="0"/>
            </a:endParaRPr>
          </a:p>
          <a:p>
            <a:r>
              <a:rPr lang="en-GB" sz="1800" b="0" dirty="0">
                <a:latin typeface="Franklin Gothic Book" panose="020B0503020102020204" pitchFamily="34" charset="0"/>
              </a:rPr>
              <a:t>ADAM</a:t>
            </a:r>
            <a:r>
              <a:rPr lang="en-GB" sz="1800" b="0" baseline="30000" dirty="0">
                <a:latin typeface="Franklin Gothic Book" panose="020B0503020102020204" pitchFamily="34" charset="0"/>
              </a:rPr>
              <a:t> </a:t>
            </a:r>
          </a:p>
          <a:p>
            <a:pPr marL="285750" lvl="2" indent="-285750">
              <a:buFont typeface="Arial" panose="020B0604020202020204" pitchFamily="34" charset="0"/>
              <a:buChar char="•"/>
            </a:pPr>
            <a:r>
              <a:rPr lang="en-US" dirty="0">
                <a:latin typeface="Franklin Gothic Book" panose="020B0503020102020204" pitchFamily="34" charset="0"/>
              </a:rPr>
              <a:t>Administrative site</a:t>
            </a:r>
          </a:p>
          <a:p>
            <a:pPr marL="285750" lvl="2" indent="-285750">
              <a:buFont typeface="Arial" panose="020B0604020202020204" pitchFamily="34" charset="0"/>
              <a:buChar char="•"/>
            </a:pPr>
            <a:r>
              <a:rPr lang="en-US" dirty="0">
                <a:latin typeface="Franklin Gothic Book" panose="020B0503020102020204" pitchFamily="34" charset="0"/>
              </a:rPr>
              <a:t>Set up test sessions</a:t>
            </a:r>
          </a:p>
          <a:p>
            <a:pPr marL="285750" lvl="2" indent="-285750">
              <a:buFont typeface="Arial" panose="020B0604020202020204" pitchFamily="34" charset="0"/>
              <a:buChar char="•"/>
            </a:pPr>
            <a:r>
              <a:rPr lang="en-US" dirty="0">
                <a:latin typeface="Franklin Gothic Book" panose="020B0503020102020204" pitchFamily="34" charset="0"/>
              </a:rPr>
              <a:t>Manage live testing</a:t>
            </a:r>
          </a:p>
          <a:p>
            <a:pPr marL="285750" lvl="2" indent="-285750">
              <a:buFont typeface="Arial" panose="020B0604020202020204" pitchFamily="34" charset="0"/>
              <a:buChar char="•"/>
            </a:pPr>
            <a:r>
              <a:rPr lang="en-US" dirty="0">
                <a:latin typeface="Franklin Gothic Book" panose="020B0503020102020204" pitchFamily="34" charset="0"/>
              </a:rPr>
              <a:t>Test proctoring</a:t>
            </a:r>
          </a:p>
        </p:txBody>
      </p:sp>
      <p:pic>
        <p:nvPicPr>
          <p:cNvPr id="4" name="Picture 6" descr="Logo&#10;&#10;Description automatically generated">
            <a:extLst>
              <a:ext uri="{FF2B5EF4-FFF2-40B4-BE49-F238E27FC236}">
                <a16:creationId xmlns:a16="http://schemas.microsoft.com/office/drawing/2014/main" id="{6CB66FCB-BEE0-0F65-9FC7-89C247BC16A2}"/>
              </a:ext>
            </a:extLst>
          </p:cNvPr>
          <p:cNvPicPr>
            <a:picLocks noGrp="1" noChangeAspect="1"/>
          </p:cNvPicPr>
          <p:nvPr>
            <p:ph sz="quarter" idx="10"/>
          </p:nvPr>
        </p:nvPicPr>
        <p:blipFill>
          <a:blip r:embed="rId3"/>
          <a:stretch>
            <a:fillRect/>
          </a:stretch>
        </p:blipFill>
        <p:spPr>
          <a:xfrm>
            <a:off x="5595262" y="4083727"/>
            <a:ext cx="2439042" cy="882821"/>
          </a:xfrm>
        </p:spPr>
      </p:pic>
      <p:pic>
        <p:nvPicPr>
          <p:cNvPr id="5" name="Picture 11" descr="Icon&#10;&#10;Description automatically generated">
            <a:extLst>
              <a:ext uri="{FF2B5EF4-FFF2-40B4-BE49-F238E27FC236}">
                <a16:creationId xmlns:a16="http://schemas.microsoft.com/office/drawing/2014/main" id="{0389847C-54C3-7B0A-0BD7-8DE83987F4E9}"/>
              </a:ext>
            </a:extLst>
          </p:cNvPr>
          <p:cNvPicPr>
            <a:picLocks noChangeAspect="1"/>
          </p:cNvPicPr>
          <p:nvPr/>
        </p:nvPicPr>
        <p:blipFill>
          <a:blip r:embed="rId4"/>
          <a:stretch>
            <a:fillRect/>
          </a:stretch>
        </p:blipFill>
        <p:spPr>
          <a:xfrm>
            <a:off x="5595262" y="2281560"/>
            <a:ext cx="2388162" cy="697801"/>
          </a:xfrm>
          <a:prstGeom prst="rect">
            <a:avLst/>
          </a:prstGeom>
        </p:spPr>
      </p:pic>
    </p:spTree>
    <p:extLst>
      <p:ext uri="{BB962C8B-B14F-4D97-AF65-F5344CB8AC3E}">
        <p14:creationId xmlns:p14="http://schemas.microsoft.com/office/powerpoint/2010/main" val="36584841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4671F8DF-FEF9-40C0-C78F-950901A3DA44}"/>
              </a:ext>
            </a:extLst>
          </p:cNvPr>
          <p:cNvSpPr txBox="1">
            <a:spLocks/>
          </p:cNvSpPr>
          <p:nvPr/>
        </p:nvSpPr>
        <p:spPr bwMode="auto">
          <a:xfrm>
            <a:off x="457200" y="304800"/>
            <a:ext cx="8229600" cy="760520"/>
          </a:xfrm>
          <a:prstGeom prst="rect">
            <a:avLst/>
          </a:prstGeom>
          <a:solidFill>
            <a:srgbClr val="0079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anklin Gothic Book" panose="020B0503020102020204" pitchFamily="34" charset="0"/>
              </a:defRPr>
            </a:lvl2pPr>
            <a:lvl3pPr algn="ctr" rtl="0" eaLnBrk="1" fontAlgn="base" hangingPunct="1">
              <a:spcBef>
                <a:spcPct val="0"/>
              </a:spcBef>
              <a:spcAft>
                <a:spcPct val="0"/>
              </a:spcAft>
              <a:defRPr sz="4400">
                <a:solidFill>
                  <a:schemeClr val="tx1"/>
                </a:solidFill>
                <a:latin typeface="Franklin Gothic Book" panose="020B0503020102020204" pitchFamily="34" charset="0"/>
              </a:defRPr>
            </a:lvl3pPr>
            <a:lvl4pPr algn="ctr" rtl="0" eaLnBrk="1" fontAlgn="base" hangingPunct="1">
              <a:spcBef>
                <a:spcPct val="0"/>
              </a:spcBef>
              <a:spcAft>
                <a:spcPct val="0"/>
              </a:spcAft>
              <a:defRPr sz="4400">
                <a:solidFill>
                  <a:schemeClr val="tx1"/>
                </a:solidFill>
                <a:latin typeface="Franklin Gothic Book" panose="020B0503020102020204" pitchFamily="34" charset="0"/>
              </a:defRPr>
            </a:lvl4pPr>
            <a:lvl5pPr algn="ctr" rtl="0" eaLnBrk="1" fontAlgn="base" hangingPunct="1">
              <a:spcBef>
                <a:spcPct val="0"/>
              </a:spcBef>
              <a:spcAft>
                <a:spcPct val="0"/>
              </a:spcAft>
              <a:defRPr sz="4400">
                <a:solidFill>
                  <a:schemeClr val="tx1"/>
                </a:solidFill>
                <a:latin typeface="Franklin Gothic Book" panose="020B0503020102020204" pitchFamily="34" charset="0"/>
              </a:defRPr>
            </a:lvl5pPr>
            <a:lvl6pPr marL="457200" algn="ctr" rtl="0" eaLnBrk="1" fontAlgn="base" hangingPunct="1">
              <a:spcBef>
                <a:spcPct val="0"/>
              </a:spcBef>
              <a:spcAft>
                <a:spcPct val="0"/>
              </a:spcAft>
              <a:defRPr sz="4400">
                <a:solidFill>
                  <a:schemeClr val="tx1"/>
                </a:solidFill>
                <a:latin typeface="Franklin Gothic Book" panose="020B0503020102020204" pitchFamily="34" charset="0"/>
              </a:defRPr>
            </a:lvl6pPr>
            <a:lvl7pPr marL="914400" algn="ctr" rtl="0" eaLnBrk="1" fontAlgn="base" hangingPunct="1">
              <a:spcBef>
                <a:spcPct val="0"/>
              </a:spcBef>
              <a:spcAft>
                <a:spcPct val="0"/>
              </a:spcAft>
              <a:defRPr sz="4400">
                <a:solidFill>
                  <a:schemeClr val="tx1"/>
                </a:solidFill>
                <a:latin typeface="Franklin Gothic Book" panose="020B0503020102020204" pitchFamily="34" charset="0"/>
              </a:defRPr>
            </a:lvl7pPr>
            <a:lvl8pPr marL="1371600" algn="ctr" rtl="0" eaLnBrk="1" fontAlgn="base" hangingPunct="1">
              <a:spcBef>
                <a:spcPct val="0"/>
              </a:spcBef>
              <a:spcAft>
                <a:spcPct val="0"/>
              </a:spcAft>
              <a:defRPr sz="4400">
                <a:solidFill>
                  <a:schemeClr val="tx1"/>
                </a:solidFill>
                <a:latin typeface="Franklin Gothic Book" panose="020B0503020102020204" pitchFamily="34" charset="0"/>
              </a:defRPr>
            </a:lvl8pPr>
            <a:lvl9pPr marL="1828800" algn="ctr" rtl="0" eaLnBrk="1" fontAlgn="base" hangingPunct="1">
              <a:spcBef>
                <a:spcPct val="0"/>
              </a:spcBef>
              <a:spcAft>
                <a:spcPct val="0"/>
              </a:spcAft>
              <a:defRPr sz="4400">
                <a:solidFill>
                  <a:schemeClr val="tx1"/>
                </a:solidFill>
                <a:latin typeface="Franklin Gothic Book" panose="020B0503020102020204" pitchFamily="34" charset="0"/>
              </a:defRPr>
            </a:lvl9pPr>
          </a:lstStyle>
          <a:p>
            <a:pPr algn="l"/>
            <a:r>
              <a:rPr lang="en-US" sz="4000" dirty="0">
                <a:solidFill>
                  <a:schemeClr val="bg1"/>
                </a:solidFill>
                <a:latin typeface="Franklin Gothic Demi Cond" panose="020B0706030402020204" pitchFamily="34" charset="0"/>
              </a:rPr>
              <a:t>Roles and Responsibilities</a:t>
            </a:r>
          </a:p>
        </p:txBody>
      </p:sp>
      <p:sp>
        <p:nvSpPr>
          <p:cNvPr id="3" name="TextBox 2">
            <a:extLst>
              <a:ext uri="{FF2B5EF4-FFF2-40B4-BE49-F238E27FC236}">
                <a16:creationId xmlns:a16="http://schemas.microsoft.com/office/drawing/2014/main" id="{F922E234-1252-9F6C-1408-C74A1F0EB2D4}"/>
              </a:ext>
            </a:extLst>
          </p:cNvPr>
          <p:cNvSpPr txBox="1"/>
          <p:nvPr/>
        </p:nvSpPr>
        <p:spPr>
          <a:xfrm>
            <a:off x="457200" y="1325880"/>
            <a:ext cx="8229600" cy="4051109"/>
          </a:xfrm>
          <a:prstGeom prst="rect">
            <a:avLst/>
          </a:prstGeom>
          <a:noFill/>
        </p:spPr>
        <p:txBody>
          <a:bodyPr wrap="square">
            <a:spAutoFit/>
          </a:bodyPr>
          <a:lstStyle/>
          <a:p>
            <a:pPr marL="342900" indent="-342900">
              <a:lnSpc>
                <a:spcPct val="120000"/>
              </a:lnSpc>
            </a:pPr>
            <a:r>
              <a:rPr lang="en-US" sz="1800" dirty="0">
                <a:latin typeface="Franklin Gothic Book" panose="020B0503020102020204" pitchFamily="34" charset="0"/>
                <a:cs typeface="Calibri"/>
              </a:rPr>
              <a:t>The </a:t>
            </a:r>
            <a:r>
              <a:rPr lang="en-US" sz="1800" b="1" u="sng" dirty="0">
                <a:latin typeface="Franklin Gothic Book" panose="020B0503020102020204" pitchFamily="34" charset="0"/>
                <a:cs typeface="Calibri"/>
              </a:rPr>
              <a:t>District Test Administrator (DA)</a:t>
            </a:r>
            <a:r>
              <a:rPr lang="en-US" sz="1800" dirty="0">
                <a:latin typeface="Franklin Gothic Book" panose="020B0503020102020204" pitchFamily="34" charset="0"/>
                <a:cs typeface="Calibri"/>
              </a:rPr>
              <a:t>:</a:t>
            </a:r>
          </a:p>
          <a:p>
            <a:pPr marL="342900" indent="-342900">
              <a:lnSpc>
                <a:spcPct val="120000"/>
              </a:lnSpc>
              <a:buFont typeface="Arial" panose="020B0604020202020204" pitchFamily="34" charset="0"/>
              <a:buChar char="•"/>
            </a:pPr>
            <a:r>
              <a:rPr lang="en-US" sz="1800" dirty="0">
                <a:latin typeface="Franklin Gothic Book" panose="020B0503020102020204" pitchFamily="34" charset="0"/>
                <a:cs typeface="Calibri"/>
              </a:rPr>
              <a:t>Assumes overall responsibility for implementing VTCAP assessments in their organization</a:t>
            </a:r>
          </a:p>
          <a:p>
            <a:pPr marL="342900" indent="-342900">
              <a:lnSpc>
                <a:spcPct val="120000"/>
              </a:lnSpc>
              <a:buFont typeface="Arial" panose="020B0604020202020204" pitchFamily="34" charset="0"/>
              <a:buChar char="•"/>
            </a:pPr>
            <a:r>
              <a:rPr lang="en-US" sz="1800" dirty="0">
                <a:latin typeface="Franklin Gothic Book" panose="020B0503020102020204" pitchFamily="34" charset="0"/>
                <a:cs typeface="Calibri"/>
              </a:rPr>
              <a:t>Serves as the local point of contact for questions and information</a:t>
            </a:r>
            <a:endParaRPr lang="en-US" sz="1800" dirty="0">
              <a:latin typeface="Franklin Gothic Book" panose="020B0503020102020204" pitchFamily="34" charset="0"/>
              <a:ea typeface="+mn-lt"/>
              <a:cs typeface="+mn-lt"/>
            </a:endParaRPr>
          </a:p>
          <a:p>
            <a:pPr marL="342900" indent="-342900">
              <a:lnSpc>
                <a:spcPct val="120000"/>
              </a:lnSpc>
              <a:buFont typeface="Arial" panose="020B0604020202020204" pitchFamily="34" charset="0"/>
              <a:buChar char="•"/>
            </a:pPr>
            <a:r>
              <a:rPr lang="en-US" sz="1800" dirty="0">
                <a:latin typeface="Franklin Gothic Book" panose="020B0503020102020204" pitchFamily="34" charset="0"/>
                <a:ea typeface="+mn-lt"/>
                <a:cs typeface="+mn-lt"/>
              </a:rPr>
              <a:t>Disseminates information about assessments with the district and schools</a:t>
            </a:r>
            <a:endParaRPr lang="en-US" sz="1800" dirty="0">
              <a:latin typeface="Franklin Gothic Book" panose="020B0503020102020204" pitchFamily="34" charset="0"/>
            </a:endParaRPr>
          </a:p>
          <a:p>
            <a:pPr marL="342900" indent="-342900">
              <a:lnSpc>
                <a:spcPct val="120000"/>
              </a:lnSpc>
              <a:buFont typeface="Arial" panose="020B0604020202020204" pitchFamily="34" charset="0"/>
              <a:buChar char="•"/>
            </a:pPr>
            <a:r>
              <a:rPr lang="en-US" sz="1800" dirty="0">
                <a:latin typeface="Franklin Gothic Book" panose="020B0503020102020204" pitchFamily="34" charset="0"/>
                <a:ea typeface="+mn-lt"/>
                <a:cs typeface="+mn-lt"/>
              </a:rPr>
              <a:t>Organizes training for SCs</a:t>
            </a:r>
          </a:p>
          <a:p>
            <a:pPr marL="342900" indent="-342900">
              <a:lnSpc>
                <a:spcPct val="120000"/>
              </a:lnSpc>
              <a:buFont typeface="Arial" panose="020B0604020202020204" pitchFamily="34" charset="0"/>
              <a:buChar char="•"/>
            </a:pPr>
            <a:r>
              <a:rPr lang="en-US" sz="1800" dirty="0">
                <a:latin typeface="Franklin Gothic Book" panose="020B0503020102020204" pitchFamily="34" charset="0"/>
                <a:ea typeface="+mn-lt"/>
                <a:cs typeface="+mn-lt"/>
              </a:rPr>
              <a:t>Creates accounts for other users within their organization</a:t>
            </a:r>
          </a:p>
          <a:p>
            <a:pPr marL="342900" indent="-342900">
              <a:lnSpc>
                <a:spcPct val="120000"/>
              </a:lnSpc>
              <a:buFont typeface="Arial" panose="020B0604020202020204" pitchFamily="34" charset="0"/>
              <a:buChar char="•"/>
            </a:pPr>
            <a:r>
              <a:rPr lang="en-US" dirty="0">
                <a:latin typeface="Franklin Gothic Book" panose="020B0503020102020204" pitchFamily="34" charset="0"/>
                <a:ea typeface="+mn-lt"/>
                <a:cs typeface="+mn-lt"/>
              </a:rPr>
              <a:t>Uploads students for their organization</a:t>
            </a:r>
          </a:p>
          <a:p>
            <a:pPr marL="342900" indent="-342900">
              <a:lnSpc>
                <a:spcPct val="120000"/>
              </a:lnSpc>
              <a:buFont typeface="Arial" panose="020B0604020202020204" pitchFamily="34" charset="0"/>
              <a:buChar char="•"/>
            </a:pPr>
            <a:endParaRPr lang="en-US" sz="1800" dirty="0">
              <a:latin typeface="Franklin Gothic Book" panose="020B0503020102020204" pitchFamily="34" charset="0"/>
              <a:ea typeface="+mn-lt"/>
              <a:cs typeface="+mn-lt"/>
            </a:endParaRPr>
          </a:p>
          <a:p>
            <a:pPr marL="342900" indent="-342900">
              <a:lnSpc>
                <a:spcPct val="120000"/>
              </a:lnSpc>
              <a:buFont typeface="Arial" panose="020B0604020202020204" pitchFamily="34" charset="0"/>
              <a:buChar char="•"/>
            </a:pPr>
            <a:endParaRPr lang="en-US" dirty="0">
              <a:latin typeface="Franklin Gothic Book" panose="020B0503020102020204" pitchFamily="34" charset="0"/>
              <a:ea typeface="+mn-lt"/>
              <a:cs typeface="+mn-lt"/>
            </a:endParaRPr>
          </a:p>
          <a:p>
            <a:pPr>
              <a:lnSpc>
                <a:spcPct val="120000"/>
              </a:lnSpc>
            </a:pPr>
            <a:r>
              <a:rPr lang="en-US" sz="1800" dirty="0">
                <a:latin typeface="Franklin Gothic Book" panose="020B0503020102020204" pitchFamily="34" charset="0"/>
                <a:ea typeface="+mn-lt"/>
                <a:cs typeface="+mn-lt"/>
              </a:rPr>
              <a:t>*Note: The DA can assign District Test Coordinators (DC) as needed to assist with their responsibilities or may also serve as the DC. </a:t>
            </a:r>
            <a:endParaRPr lang="en-US" sz="1800" dirty="0">
              <a:latin typeface="Franklin Gothic Book" panose="020B0503020102020204" pitchFamily="34" charset="0"/>
              <a:cs typeface="Calibri"/>
            </a:endParaRPr>
          </a:p>
        </p:txBody>
      </p:sp>
    </p:spTree>
    <p:extLst>
      <p:ext uri="{BB962C8B-B14F-4D97-AF65-F5344CB8AC3E}">
        <p14:creationId xmlns:p14="http://schemas.microsoft.com/office/powerpoint/2010/main" val="42683210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4671F8DF-FEF9-40C0-C78F-950901A3DA44}"/>
              </a:ext>
            </a:extLst>
          </p:cNvPr>
          <p:cNvSpPr txBox="1">
            <a:spLocks/>
          </p:cNvSpPr>
          <p:nvPr/>
        </p:nvSpPr>
        <p:spPr bwMode="auto">
          <a:xfrm>
            <a:off x="457200" y="304800"/>
            <a:ext cx="8229600" cy="760520"/>
          </a:xfrm>
          <a:prstGeom prst="rect">
            <a:avLst/>
          </a:prstGeom>
          <a:solidFill>
            <a:srgbClr val="0079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anklin Gothic Book" panose="020B0503020102020204" pitchFamily="34" charset="0"/>
              </a:defRPr>
            </a:lvl2pPr>
            <a:lvl3pPr algn="ctr" rtl="0" eaLnBrk="1" fontAlgn="base" hangingPunct="1">
              <a:spcBef>
                <a:spcPct val="0"/>
              </a:spcBef>
              <a:spcAft>
                <a:spcPct val="0"/>
              </a:spcAft>
              <a:defRPr sz="4400">
                <a:solidFill>
                  <a:schemeClr val="tx1"/>
                </a:solidFill>
                <a:latin typeface="Franklin Gothic Book" panose="020B0503020102020204" pitchFamily="34" charset="0"/>
              </a:defRPr>
            </a:lvl3pPr>
            <a:lvl4pPr algn="ctr" rtl="0" eaLnBrk="1" fontAlgn="base" hangingPunct="1">
              <a:spcBef>
                <a:spcPct val="0"/>
              </a:spcBef>
              <a:spcAft>
                <a:spcPct val="0"/>
              </a:spcAft>
              <a:defRPr sz="4400">
                <a:solidFill>
                  <a:schemeClr val="tx1"/>
                </a:solidFill>
                <a:latin typeface="Franklin Gothic Book" panose="020B0503020102020204" pitchFamily="34" charset="0"/>
              </a:defRPr>
            </a:lvl4pPr>
            <a:lvl5pPr algn="ctr" rtl="0" eaLnBrk="1" fontAlgn="base" hangingPunct="1">
              <a:spcBef>
                <a:spcPct val="0"/>
              </a:spcBef>
              <a:spcAft>
                <a:spcPct val="0"/>
              </a:spcAft>
              <a:defRPr sz="4400">
                <a:solidFill>
                  <a:schemeClr val="tx1"/>
                </a:solidFill>
                <a:latin typeface="Franklin Gothic Book" panose="020B0503020102020204" pitchFamily="34" charset="0"/>
              </a:defRPr>
            </a:lvl5pPr>
            <a:lvl6pPr marL="457200" algn="ctr" rtl="0" eaLnBrk="1" fontAlgn="base" hangingPunct="1">
              <a:spcBef>
                <a:spcPct val="0"/>
              </a:spcBef>
              <a:spcAft>
                <a:spcPct val="0"/>
              </a:spcAft>
              <a:defRPr sz="4400">
                <a:solidFill>
                  <a:schemeClr val="tx1"/>
                </a:solidFill>
                <a:latin typeface="Franklin Gothic Book" panose="020B0503020102020204" pitchFamily="34" charset="0"/>
              </a:defRPr>
            </a:lvl6pPr>
            <a:lvl7pPr marL="914400" algn="ctr" rtl="0" eaLnBrk="1" fontAlgn="base" hangingPunct="1">
              <a:spcBef>
                <a:spcPct val="0"/>
              </a:spcBef>
              <a:spcAft>
                <a:spcPct val="0"/>
              </a:spcAft>
              <a:defRPr sz="4400">
                <a:solidFill>
                  <a:schemeClr val="tx1"/>
                </a:solidFill>
                <a:latin typeface="Franklin Gothic Book" panose="020B0503020102020204" pitchFamily="34" charset="0"/>
              </a:defRPr>
            </a:lvl7pPr>
            <a:lvl8pPr marL="1371600" algn="ctr" rtl="0" eaLnBrk="1" fontAlgn="base" hangingPunct="1">
              <a:spcBef>
                <a:spcPct val="0"/>
              </a:spcBef>
              <a:spcAft>
                <a:spcPct val="0"/>
              </a:spcAft>
              <a:defRPr sz="4400">
                <a:solidFill>
                  <a:schemeClr val="tx1"/>
                </a:solidFill>
                <a:latin typeface="Franklin Gothic Book" panose="020B0503020102020204" pitchFamily="34" charset="0"/>
              </a:defRPr>
            </a:lvl8pPr>
            <a:lvl9pPr marL="1828800" algn="ctr" rtl="0" eaLnBrk="1" fontAlgn="base" hangingPunct="1">
              <a:spcBef>
                <a:spcPct val="0"/>
              </a:spcBef>
              <a:spcAft>
                <a:spcPct val="0"/>
              </a:spcAft>
              <a:defRPr sz="4400">
                <a:solidFill>
                  <a:schemeClr val="tx1"/>
                </a:solidFill>
                <a:latin typeface="Franklin Gothic Book" panose="020B0503020102020204" pitchFamily="34" charset="0"/>
              </a:defRPr>
            </a:lvl9pPr>
          </a:lstStyle>
          <a:p>
            <a:pPr algn="l"/>
            <a:r>
              <a:rPr lang="en-US" sz="4000" dirty="0">
                <a:solidFill>
                  <a:schemeClr val="bg1"/>
                </a:solidFill>
                <a:latin typeface="Franklin Gothic Demi Cond" panose="020B0706030402020204" pitchFamily="34" charset="0"/>
              </a:rPr>
              <a:t>General Setup and Requirements</a:t>
            </a:r>
          </a:p>
        </p:txBody>
      </p:sp>
      <p:sp>
        <p:nvSpPr>
          <p:cNvPr id="7" name="Title 1">
            <a:extLst>
              <a:ext uri="{FF2B5EF4-FFF2-40B4-BE49-F238E27FC236}">
                <a16:creationId xmlns:a16="http://schemas.microsoft.com/office/drawing/2014/main" id="{D1F40766-06E9-2867-F2AC-FD3A17A53924}"/>
              </a:ext>
            </a:extLst>
          </p:cNvPr>
          <p:cNvSpPr txBox="1">
            <a:spLocks/>
          </p:cNvSpPr>
          <p:nvPr/>
        </p:nvSpPr>
        <p:spPr>
          <a:xfrm>
            <a:off x="457200" y="1325879"/>
            <a:ext cx="7226612" cy="4071743"/>
          </a:xfrm>
          <a:prstGeom prst="rect">
            <a:avLst/>
          </a:prstGeom>
        </p:spPr>
        <p:txBody>
          <a:bodyPr vert="horz" lIns="0" tIns="0" rIns="0" bIns="0" rtlCol="0" anchor="t" anchorCtr="0">
            <a:noAutofit/>
          </a:bodyPr>
          <a:lstStyle>
            <a:lvl1pPr algn="l" defTabSz="914400" rtl="0" eaLnBrk="1" latinLnBrk="0" hangingPunct="1">
              <a:lnSpc>
                <a:spcPts val="4000"/>
              </a:lnSpc>
              <a:spcBef>
                <a:spcPct val="0"/>
              </a:spcBef>
              <a:buNone/>
              <a:defRPr sz="3400" b="1" kern="1200">
                <a:solidFill>
                  <a:schemeClr val="tx1"/>
                </a:solidFill>
                <a:latin typeface="+mj-lt"/>
                <a:ea typeface="+mj-ea"/>
                <a:cs typeface="+mj-cs"/>
              </a:defRPr>
            </a:lvl1pPr>
          </a:lstStyle>
          <a:p>
            <a:r>
              <a:rPr lang="en-US" sz="1800" b="0" dirty="0">
                <a:latin typeface="Franklin Gothic Book" panose="020B0503020102020204" pitchFamily="34" charset="0"/>
              </a:rPr>
              <a:t>Set up your environment:</a:t>
            </a:r>
          </a:p>
          <a:p>
            <a:pPr marL="285750" lvl="2" indent="-285750">
              <a:buFont typeface="Arial" panose="020B0604020202020204" pitchFamily="34" charset="0"/>
              <a:buChar char="•"/>
            </a:pPr>
            <a:r>
              <a:rPr lang="en-US" dirty="0">
                <a:latin typeface="Franklin Gothic Book" panose="020B0503020102020204" pitchFamily="34" charset="0"/>
              </a:rPr>
              <a:t>Configure firewalls/content filters</a:t>
            </a:r>
          </a:p>
          <a:p>
            <a:pPr marL="285750" lvl="2" indent="-285750">
              <a:buFont typeface="Arial" panose="020B0604020202020204" pitchFamily="34" charset="0"/>
              <a:buChar char="•"/>
            </a:pPr>
            <a:r>
              <a:rPr lang="en-US" dirty="0">
                <a:latin typeface="Franklin Gothic Book" panose="020B0503020102020204" pitchFamily="34" charset="0"/>
              </a:rPr>
              <a:t>Install TestNav</a:t>
            </a:r>
          </a:p>
          <a:p>
            <a:pPr marL="285750" lvl="2" indent="-285750">
              <a:buFont typeface="Arial" panose="020B0604020202020204" pitchFamily="34" charset="0"/>
              <a:buChar char="•"/>
            </a:pPr>
            <a:r>
              <a:rPr lang="en-US" dirty="0">
                <a:latin typeface="Franklin Gothic Book" panose="020B0503020102020204" pitchFamily="34" charset="0"/>
              </a:rPr>
              <a:t>Run </a:t>
            </a:r>
            <a:r>
              <a:rPr lang="en-US" dirty="0" err="1">
                <a:latin typeface="Franklin Gothic Book" panose="020B0503020102020204" pitchFamily="34" charset="0"/>
              </a:rPr>
              <a:t>AppCheck</a:t>
            </a:r>
            <a:endParaRPr lang="en-US" dirty="0">
              <a:latin typeface="Franklin Gothic Book" panose="020B0503020102020204" pitchFamily="34" charset="0"/>
            </a:endParaRPr>
          </a:p>
          <a:p>
            <a:pPr marL="285750" lvl="2" indent="-285750">
              <a:buFont typeface="Arial" panose="020B0604020202020204" pitchFamily="34" charset="0"/>
              <a:buChar char="•"/>
            </a:pPr>
            <a:r>
              <a:rPr lang="en-US" dirty="0">
                <a:latin typeface="Franklin Gothic Book" panose="020B0503020102020204" pitchFamily="34" charset="0"/>
              </a:rPr>
              <a:t>Run Network Check</a:t>
            </a:r>
          </a:p>
        </p:txBody>
      </p:sp>
    </p:spTree>
    <p:extLst>
      <p:ext uri="{BB962C8B-B14F-4D97-AF65-F5344CB8AC3E}">
        <p14:creationId xmlns:p14="http://schemas.microsoft.com/office/powerpoint/2010/main" val="279960615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4671F8DF-FEF9-40C0-C78F-950901A3DA44}"/>
              </a:ext>
            </a:extLst>
          </p:cNvPr>
          <p:cNvSpPr txBox="1">
            <a:spLocks/>
          </p:cNvSpPr>
          <p:nvPr/>
        </p:nvSpPr>
        <p:spPr bwMode="auto">
          <a:xfrm>
            <a:off x="457200" y="304800"/>
            <a:ext cx="8229600" cy="760520"/>
          </a:xfrm>
          <a:prstGeom prst="rect">
            <a:avLst/>
          </a:prstGeom>
          <a:solidFill>
            <a:srgbClr val="0079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anklin Gothic Book" panose="020B0503020102020204" pitchFamily="34" charset="0"/>
              </a:defRPr>
            </a:lvl2pPr>
            <a:lvl3pPr algn="ctr" rtl="0" eaLnBrk="1" fontAlgn="base" hangingPunct="1">
              <a:spcBef>
                <a:spcPct val="0"/>
              </a:spcBef>
              <a:spcAft>
                <a:spcPct val="0"/>
              </a:spcAft>
              <a:defRPr sz="4400">
                <a:solidFill>
                  <a:schemeClr val="tx1"/>
                </a:solidFill>
                <a:latin typeface="Franklin Gothic Book" panose="020B0503020102020204" pitchFamily="34" charset="0"/>
              </a:defRPr>
            </a:lvl3pPr>
            <a:lvl4pPr algn="ctr" rtl="0" eaLnBrk="1" fontAlgn="base" hangingPunct="1">
              <a:spcBef>
                <a:spcPct val="0"/>
              </a:spcBef>
              <a:spcAft>
                <a:spcPct val="0"/>
              </a:spcAft>
              <a:defRPr sz="4400">
                <a:solidFill>
                  <a:schemeClr val="tx1"/>
                </a:solidFill>
                <a:latin typeface="Franklin Gothic Book" panose="020B0503020102020204" pitchFamily="34" charset="0"/>
              </a:defRPr>
            </a:lvl4pPr>
            <a:lvl5pPr algn="ctr" rtl="0" eaLnBrk="1" fontAlgn="base" hangingPunct="1">
              <a:spcBef>
                <a:spcPct val="0"/>
              </a:spcBef>
              <a:spcAft>
                <a:spcPct val="0"/>
              </a:spcAft>
              <a:defRPr sz="4400">
                <a:solidFill>
                  <a:schemeClr val="tx1"/>
                </a:solidFill>
                <a:latin typeface="Franklin Gothic Book" panose="020B0503020102020204" pitchFamily="34" charset="0"/>
              </a:defRPr>
            </a:lvl5pPr>
            <a:lvl6pPr marL="457200" algn="ctr" rtl="0" eaLnBrk="1" fontAlgn="base" hangingPunct="1">
              <a:spcBef>
                <a:spcPct val="0"/>
              </a:spcBef>
              <a:spcAft>
                <a:spcPct val="0"/>
              </a:spcAft>
              <a:defRPr sz="4400">
                <a:solidFill>
                  <a:schemeClr val="tx1"/>
                </a:solidFill>
                <a:latin typeface="Franklin Gothic Book" panose="020B0503020102020204" pitchFamily="34" charset="0"/>
              </a:defRPr>
            </a:lvl6pPr>
            <a:lvl7pPr marL="914400" algn="ctr" rtl="0" eaLnBrk="1" fontAlgn="base" hangingPunct="1">
              <a:spcBef>
                <a:spcPct val="0"/>
              </a:spcBef>
              <a:spcAft>
                <a:spcPct val="0"/>
              </a:spcAft>
              <a:defRPr sz="4400">
                <a:solidFill>
                  <a:schemeClr val="tx1"/>
                </a:solidFill>
                <a:latin typeface="Franklin Gothic Book" panose="020B0503020102020204" pitchFamily="34" charset="0"/>
              </a:defRPr>
            </a:lvl7pPr>
            <a:lvl8pPr marL="1371600" algn="ctr" rtl="0" eaLnBrk="1" fontAlgn="base" hangingPunct="1">
              <a:spcBef>
                <a:spcPct val="0"/>
              </a:spcBef>
              <a:spcAft>
                <a:spcPct val="0"/>
              </a:spcAft>
              <a:defRPr sz="4400">
                <a:solidFill>
                  <a:schemeClr val="tx1"/>
                </a:solidFill>
                <a:latin typeface="Franklin Gothic Book" panose="020B0503020102020204" pitchFamily="34" charset="0"/>
              </a:defRPr>
            </a:lvl8pPr>
            <a:lvl9pPr marL="1828800" algn="ctr" rtl="0" eaLnBrk="1" fontAlgn="base" hangingPunct="1">
              <a:spcBef>
                <a:spcPct val="0"/>
              </a:spcBef>
              <a:spcAft>
                <a:spcPct val="0"/>
              </a:spcAft>
              <a:defRPr sz="4400">
                <a:solidFill>
                  <a:schemeClr val="tx1"/>
                </a:solidFill>
                <a:latin typeface="Franklin Gothic Book" panose="020B0503020102020204" pitchFamily="34" charset="0"/>
              </a:defRPr>
            </a:lvl9pPr>
          </a:lstStyle>
          <a:p>
            <a:pPr algn="l"/>
            <a:r>
              <a:rPr lang="en-US" sz="4000" dirty="0">
                <a:solidFill>
                  <a:schemeClr val="bg1"/>
                </a:solidFill>
                <a:latin typeface="Franklin Gothic Demi Cond" panose="020B0706030402020204" pitchFamily="34" charset="0"/>
              </a:rPr>
              <a:t>Firewalls and Content Filters</a:t>
            </a:r>
          </a:p>
        </p:txBody>
      </p:sp>
      <p:sp>
        <p:nvSpPr>
          <p:cNvPr id="3" name="TextBox 2">
            <a:extLst>
              <a:ext uri="{FF2B5EF4-FFF2-40B4-BE49-F238E27FC236}">
                <a16:creationId xmlns:a16="http://schemas.microsoft.com/office/drawing/2014/main" id="{222FD67E-486F-0001-6987-9C7C84F8AA44}"/>
              </a:ext>
            </a:extLst>
          </p:cNvPr>
          <p:cNvSpPr txBox="1"/>
          <p:nvPr/>
        </p:nvSpPr>
        <p:spPr>
          <a:xfrm>
            <a:off x="457200" y="1325880"/>
            <a:ext cx="4967056" cy="3970318"/>
          </a:xfrm>
          <a:prstGeom prst="rect">
            <a:avLst/>
          </a:prstGeom>
          <a:noFill/>
        </p:spPr>
        <p:txBody>
          <a:bodyPr wrap="square">
            <a:spAutoFit/>
          </a:bodyPr>
          <a:lstStyle/>
          <a:p>
            <a:r>
              <a:rPr lang="en-US" dirty="0">
                <a:latin typeface="Franklin Gothic Book" panose="020B0503020102020204" pitchFamily="34" charset="0"/>
              </a:rPr>
              <a:t>Infrastructure requirements found on TestNav Online Support page (</a:t>
            </a:r>
            <a:r>
              <a:rPr lang="en-US" dirty="0" err="1">
                <a:latin typeface="Franklin Gothic Book" panose="020B0503020102020204" pitchFamily="34" charset="0"/>
              </a:rPr>
              <a:t>PearsonAccessnext</a:t>
            </a:r>
            <a:r>
              <a:rPr lang="en-US" dirty="0">
                <a:latin typeface="Franklin Gothic Book" panose="020B0503020102020204" pitchFamily="34" charset="0"/>
              </a:rPr>
              <a:t> &gt; TestNav Online Support &gt; Network Requirements and Guidelines).</a:t>
            </a:r>
          </a:p>
          <a:p>
            <a:endParaRPr lang="en-US" dirty="0">
              <a:latin typeface="Franklin Gothic Book" panose="020B0503020102020204" pitchFamily="34" charset="0"/>
            </a:endParaRPr>
          </a:p>
          <a:p>
            <a:r>
              <a:rPr lang="en-US" dirty="0">
                <a:latin typeface="Franklin Gothic Book" panose="020B0503020102020204" pitchFamily="34" charset="0"/>
              </a:rPr>
              <a:t>Configure your services, applications, and devices</a:t>
            </a:r>
          </a:p>
          <a:p>
            <a:pPr marL="285750" indent="-285750">
              <a:buFont typeface="Arial" panose="020B0604020202020204" pitchFamily="34" charset="0"/>
              <a:buChar char="•"/>
            </a:pPr>
            <a:r>
              <a:rPr lang="en-US" dirty="0">
                <a:latin typeface="Franklin Gothic Book" panose="020B0503020102020204" pitchFamily="34" charset="0"/>
              </a:rPr>
              <a:t>Explicitly allow traffic to and from the Pearson URLs</a:t>
            </a:r>
          </a:p>
          <a:p>
            <a:pPr marL="285750" indent="-285750">
              <a:buFont typeface="Arial" panose="020B0604020202020204" pitchFamily="34" charset="0"/>
              <a:buChar char="•"/>
            </a:pPr>
            <a:r>
              <a:rPr lang="en-US" dirty="0">
                <a:latin typeface="Franklin Gothic Book" panose="020B0503020102020204" pitchFamily="34" charset="0"/>
              </a:rPr>
              <a:t>External traffic will flow on ports 80 and 443</a:t>
            </a:r>
          </a:p>
          <a:p>
            <a:pPr marL="285750" indent="-285750">
              <a:buFont typeface="Arial" panose="020B0604020202020204" pitchFamily="34" charset="0"/>
              <a:buChar char="•"/>
            </a:pPr>
            <a:r>
              <a:rPr lang="en-US" dirty="0">
                <a:latin typeface="Franklin Gothic Book" panose="020B0503020102020204" pitchFamily="34" charset="0"/>
              </a:rPr>
              <a:t>All appliances and services that may impede, reroute, delay, alter, or block data between TestNav or the Pearson servers should be configured to allow traffic to and from TestNav</a:t>
            </a:r>
          </a:p>
        </p:txBody>
      </p:sp>
      <p:pic>
        <p:nvPicPr>
          <p:cNvPr id="4" name="Picture 3">
            <a:extLst>
              <a:ext uri="{FF2B5EF4-FFF2-40B4-BE49-F238E27FC236}">
                <a16:creationId xmlns:a16="http://schemas.microsoft.com/office/drawing/2014/main" id="{9322A752-57CD-DDDA-B357-18DEAD67D014}"/>
              </a:ext>
            </a:extLst>
          </p:cNvPr>
          <p:cNvPicPr>
            <a:picLocks noChangeAspect="1"/>
          </p:cNvPicPr>
          <p:nvPr/>
        </p:nvPicPr>
        <p:blipFill>
          <a:blip r:embed="rId3"/>
          <a:stretch>
            <a:fillRect/>
          </a:stretch>
        </p:blipFill>
        <p:spPr>
          <a:xfrm>
            <a:off x="6147521" y="1245979"/>
            <a:ext cx="1962505" cy="4801315"/>
          </a:xfrm>
          <a:prstGeom prst="rect">
            <a:avLst/>
          </a:prstGeom>
          <a:ln>
            <a:solidFill>
              <a:schemeClr val="bg1">
                <a:lumMod val="7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65969337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4671F8DF-FEF9-40C0-C78F-950901A3DA44}"/>
              </a:ext>
            </a:extLst>
          </p:cNvPr>
          <p:cNvSpPr txBox="1">
            <a:spLocks/>
          </p:cNvSpPr>
          <p:nvPr/>
        </p:nvSpPr>
        <p:spPr bwMode="auto">
          <a:xfrm>
            <a:off x="457200" y="304800"/>
            <a:ext cx="8229600" cy="760520"/>
          </a:xfrm>
          <a:prstGeom prst="rect">
            <a:avLst/>
          </a:prstGeom>
          <a:solidFill>
            <a:srgbClr val="0079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anklin Gothic Book" panose="020B0503020102020204" pitchFamily="34" charset="0"/>
              </a:defRPr>
            </a:lvl2pPr>
            <a:lvl3pPr algn="ctr" rtl="0" eaLnBrk="1" fontAlgn="base" hangingPunct="1">
              <a:spcBef>
                <a:spcPct val="0"/>
              </a:spcBef>
              <a:spcAft>
                <a:spcPct val="0"/>
              </a:spcAft>
              <a:defRPr sz="4400">
                <a:solidFill>
                  <a:schemeClr val="tx1"/>
                </a:solidFill>
                <a:latin typeface="Franklin Gothic Book" panose="020B0503020102020204" pitchFamily="34" charset="0"/>
              </a:defRPr>
            </a:lvl3pPr>
            <a:lvl4pPr algn="ctr" rtl="0" eaLnBrk="1" fontAlgn="base" hangingPunct="1">
              <a:spcBef>
                <a:spcPct val="0"/>
              </a:spcBef>
              <a:spcAft>
                <a:spcPct val="0"/>
              </a:spcAft>
              <a:defRPr sz="4400">
                <a:solidFill>
                  <a:schemeClr val="tx1"/>
                </a:solidFill>
                <a:latin typeface="Franklin Gothic Book" panose="020B0503020102020204" pitchFamily="34" charset="0"/>
              </a:defRPr>
            </a:lvl4pPr>
            <a:lvl5pPr algn="ctr" rtl="0" eaLnBrk="1" fontAlgn="base" hangingPunct="1">
              <a:spcBef>
                <a:spcPct val="0"/>
              </a:spcBef>
              <a:spcAft>
                <a:spcPct val="0"/>
              </a:spcAft>
              <a:defRPr sz="4400">
                <a:solidFill>
                  <a:schemeClr val="tx1"/>
                </a:solidFill>
                <a:latin typeface="Franklin Gothic Book" panose="020B0503020102020204" pitchFamily="34" charset="0"/>
              </a:defRPr>
            </a:lvl5pPr>
            <a:lvl6pPr marL="457200" algn="ctr" rtl="0" eaLnBrk="1" fontAlgn="base" hangingPunct="1">
              <a:spcBef>
                <a:spcPct val="0"/>
              </a:spcBef>
              <a:spcAft>
                <a:spcPct val="0"/>
              </a:spcAft>
              <a:defRPr sz="4400">
                <a:solidFill>
                  <a:schemeClr val="tx1"/>
                </a:solidFill>
                <a:latin typeface="Franklin Gothic Book" panose="020B0503020102020204" pitchFamily="34" charset="0"/>
              </a:defRPr>
            </a:lvl6pPr>
            <a:lvl7pPr marL="914400" algn="ctr" rtl="0" eaLnBrk="1" fontAlgn="base" hangingPunct="1">
              <a:spcBef>
                <a:spcPct val="0"/>
              </a:spcBef>
              <a:spcAft>
                <a:spcPct val="0"/>
              </a:spcAft>
              <a:defRPr sz="4400">
                <a:solidFill>
                  <a:schemeClr val="tx1"/>
                </a:solidFill>
                <a:latin typeface="Franklin Gothic Book" panose="020B0503020102020204" pitchFamily="34" charset="0"/>
              </a:defRPr>
            </a:lvl7pPr>
            <a:lvl8pPr marL="1371600" algn="ctr" rtl="0" eaLnBrk="1" fontAlgn="base" hangingPunct="1">
              <a:spcBef>
                <a:spcPct val="0"/>
              </a:spcBef>
              <a:spcAft>
                <a:spcPct val="0"/>
              </a:spcAft>
              <a:defRPr sz="4400">
                <a:solidFill>
                  <a:schemeClr val="tx1"/>
                </a:solidFill>
                <a:latin typeface="Franklin Gothic Book" panose="020B0503020102020204" pitchFamily="34" charset="0"/>
              </a:defRPr>
            </a:lvl8pPr>
            <a:lvl9pPr marL="1828800" algn="ctr" rtl="0" eaLnBrk="1" fontAlgn="base" hangingPunct="1">
              <a:spcBef>
                <a:spcPct val="0"/>
              </a:spcBef>
              <a:spcAft>
                <a:spcPct val="0"/>
              </a:spcAft>
              <a:defRPr sz="4400">
                <a:solidFill>
                  <a:schemeClr val="tx1"/>
                </a:solidFill>
                <a:latin typeface="Franklin Gothic Book" panose="020B0503020102020204" pitchFamily="34" charset="0"/>
              </a:defRPr>
            </a:lvl9pPr>
          </a:lstStyle>
          <a:p>
            <a:pPr algn="l"/>
            <a:r>
              <a:rPr lang="en-US" sz="4000" dirty="0">
                <a:solidFill>
                  <a:schemeClr val="bg1"/>
                </a:solidFill>
                <a:latin typeface="Franklin Gothic Demi Cond" panose="020B0706030402020204" pitchFamily="34" charset="0"/>
              </a:rPr>
              <a:t>Firewalls and Content Filters</a:t>
            </a:r>
          </a:p>
        </p:txBody>
      </p:sp>
      <p:sp>
        <p:nvSpPr>
          <p:cNvPr id="3" name="TextBox 2">
            <a:extLst>
              <a:ext uri="{FF2B5EF4-FFF2-40B4-BE49-F238E27FC236}">
                <a16:creationId xmlns:a16="http://schemas.microsoft.com/office/drawing/2014/main" id="{222FD67E-486F-0001-6987-9C7C84F8AA44}"/>
              </a:ext>
            </a:extLst>
          </p:cNvPr>
          <p:cNvSpPr txBox="1"/>
          <p:nvPr/>
        </p:nvSpPr>
        <p:spPr>
          <a:xfrm>
            <a:off x="457200" y="1737360"/>
            <a:ext cx="8229600" cy="2862322"/>
          </a:xfrm>
          <a:prstGeom prst="rect">
            <a:avLst/>
          </a:prstGeom>
          <a:noFill/>
        </p:spPr>
        <p:txBody>
          <a:bodyPr wrap="square">
            <a:spAutoFit/>
          </a:bodyPr>
          <a:lstStyle/>
          <a:p>
            <a:r>
              <a:rPr lang="en-US" dirty="0">
                <a:latin typeface="Franklin Gothic Book" panose="020B0503020102020204" pitchFamily="34" charset="0"/>
              </a:rPr>
              <a:t>If using SSL Decryption/Inspection, you will need to make an exception rule to not allow the scanning of TestNav secure http traffic to or from the testing URLs.</a:t>
            </a:r>
          </a:p>
          <a:p>
            <a:pPr marL="285750" indent="-285750">
              <a:buFont typeface="Arial" panose="020B0604020202020204" pitchFamily="34" charset="0"/>
              <a:buChar char="•"/>
            </a:pPr>
            <a:r>
              <a:rPr lang="en-US" dirty="0">
                <a:latin typeface="Franklin Gothic Book" panose="020B0503020102020204" pitchFamily="34" charset="0"/>
              </a:rPr>
              <a:t>Inspecting secure http traffic can sometimes result in interrupting TestNav traffic. </a:t>
            </a:r>
          </a:p>
          <a:p>
            <a:pPr marL="285750" indent="-285750">
              <a:buFont typeface="Arial" panose="020B0604020202020204" pitchFamily="34" charset="0"/>
              <a:buChar char="•"/>
            </a:pPr>
            <a:endParaRPr lang="en-US" dirty="0">
              <a:latin typeface="Franklin Gothic Book" panose="020B0503020102020204" pitchFamily="34" charset="0"/>
            </a:endParaRPr>
          </a:p>
          <a:p>
            <a:r>
              <a:rPr lang="en-US" dirty="0">
                <a:latin typeface="Franklin Gothic Book" panose="020B0503020102020204" pitchFamily="34" charset="0"/>
              </a:rPr>
              <a:t>If using </a:t>
            </a:r>
            <a:r>
              <a:rPr lang="en-GB" dirty="0">
                <a:latin typeface="Franklin Gothic Book" panose="020B0503020102020204" pitchFamily="34" charset="0"/>
              </a:rPr>
              <a:t>using Reverse-DNS Lookup, you will need to make a rule preventing Reverse-DNS checks against the provided URLs.</a:t>
            </a:r>
          </a:p>
          <a:p>
            <a:pPr marL="285750" indent="-285750">
              <a:buFont typeface="Arial" panose="020B0604020202020204" pitchFamily="34" charset="0"/>
              <a:buChar char="•"/>
            </a:pPr>
            <a:r>
              <a:rPr lang="en-GB" dirty="0">
                <a:latin typeface="Franklin Gothic Book" panose="020B0503020102020204" pitchFamily="34" charset="0"/>
              </a:rPr>
              <a:t>Test Contest hosted in Amazon Web Services</a:t>
            </a:r>
          </a:p>
          <a:p>
            <a:pPr marL="285750" indent="-285750">
              <a:buFont typeface="Arial" panose="020B0604020202020204" pitchFamily="34" charset="0"/>
              <a:buChar char="•"/>
            </a:pPr>
            <a:r>
              <a:rPr lang="en-GB" dirty="0">
                <a:latin typeface="Franklin Gothic Book" panose="020B0503020102020204" pitchFamily="34" charset="0"/>
              </a:rPr>
              <a:t>Reverse-DNS lookup may result in false positives</a:t>
            </a:r>
          </a:p>
          <a:p>
            <a:pPr marL="285750" indent="-285750">
              <a:buFont typeface="Arial" panose="020B0604020202020204" pitchFamily="34" charset="0"/>
              <a:buChar char="•"/>
            </a:pPr>
            <a:r>
              <a:rPr lang="en-GB" dirty="0">
                <a:latin typeface="Franklin Gothic Book" panose="020B0503020102020204" pitchFamily="34" charset="0"/>
              </a:rPr>
              <a:t>Failure to fully allow TestNav URLs can result in errors during student testing</a:t>
            </a:r>
            <a:endParaRPr lang="en-US" dirty="0">
              <a:latin typeface="Franklin Gothic Book" panose="020B0503020102020204" pitchFamily="34" charset="0"/>
            </a:endParaRPr>
          </a:p>
        </p:txBody>
      </p:sp>
      <p:sp>
        <p:nvSpPr>
          <p:cNvPr id="2" name="TextBox 1">
            <a:extLst>
              <a:ext uri="{FF2B5EF4-FFF2-40B4-BE49-F238E27FC236}">
                <a16:creationId xmlns:a16="http://schemas.microsoft.com/office/drawing/2014/main" id="{CD8385F6-141D-7CD0-4FCD-385321F8681B}"/>
              </a:ext>
            </a:extLst>
          </p:cNvPr>
          <p:cNvSpPr txBox="1"/>
          <p:nvPr/>
        </p:nvSpPr>
        <p:spPr>
          <a:xfrm>
            <a:off x="457200" y="1065320"/>
            <a:ext cx="8229600" cy="461665"/>
          </a:xfrm>
          <a:prstGeom prst="rect">
            <a:avLst/>
          </a:prstGeom>
          <a:noFill/>
        </p:spPr>
        <p:txBody>
          <a:bodyPr wrap="square" rtlCol="0">
            <a:spAutoFit/>
          </a:bodyPr>
          <a:lstStyle/>
          <a:p>
            <a:r>
              <a:rPr lang="en-US" sz="2400" dirty="0">
                <a:latin typeface="Franklin Gothic Book" panose="020B0503020102020204" pitchFamily="34" charset="0"/>
              </a:rPr>
              <a:t>Special Considerations</a:t>
            </a:r>
          </a:p>
        </p:txBody>
      </p:sp>
    </p:spTree>
    <p:extLst>
      <p:ext uri="{BB962C8B-B14F-4D97-AF65-F5344CB8AC3E}">
        <p14:creationId xmlns:p14="http://schemas.microsoft.com/office/powerpoint/2010/main" val="120468294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4671F8DF-FEF9-40C0-C78F-950901A3DA44}"/>
              </a:ext>
            </a:extLst>
          </p:cNvPr>
          <p:cNvSpPr txBox="1">
            <a:spLocks/>
          </p:cNvSpPr>
          <p:nvPr/>
        </p:nvSpPr>
        <p:spPr bwMode="auto">
          <a:xfrm>
            <a:off x="457200" y="304800"/>
            <a:ext cx="8229600" cy="760520"/>
          </a:xfrm>
          <a:prstGeom prst="rect">
            <a:avLst/>
          </a:prstGeom>
          <a:solidFill>
            <a:srgbClr val="0079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anklin Gothic Book" panose="020B0503020102020204" pitchFamily="34" charset="0"/>
              </a:defRPr>
            </a:lvl2pPr>
            <a:lvl3pPr algn="ctr" rtl="0" eaLnBrk="1" fontAlgn="base" hangingPunct="1">
              <a:spcBef>
                <a:spcPct val="0"/>
              </a:spcBef>
              <a:spcAft>
                <a:spcPct val="0"/>
              </a:spcAft>
              <a:defRPr sz="4400">
                <a:solidFill>
                  <a:schemeClr val="tx1"/>
                </a:solidFill>
                <a:latin typeface="Franklin Gothic Book" panose="020B0503020102020204" pitchFamily="34" charset="0"/>
              </a:defRPr>
            </a:lvl3pPr>
            <a:lvl4pPr algn="ctr" rtl="0" eaLnBrk="1" fontAlgn="base" hangingPunct="1">
              <a:spcBef>
                <a:spcPct val="0"/>
              </a:spcBef>
              <a:spcAft>
                <a:spcPct val="0"/>
              </a:spcAft>
              <a:defRPr sz="4400">
                <a:solidFill>
                  <a:schemeClr val="tx1"/>
                </a:solidFill>
                <a:latin typeface="Franklin Gothic Book" panose="020B0503020102020204" pitchFamily="34" charset="0"/>
              </a:defRPr>
            </a:lvl4pPr>
            <a:lvl5pPr algn="ctr" rtl="0" eaLnBrk="1" fontAlgn="base" hangingPunct="1">
              <a:spcBef>
                <a:spcPct val="0"/>
              </a:spcBef>
              <a:spcAft>
                <a:spcPct val="0"/>
              </a:spcAft>
              <a:defRPr sz="4400">
                <a:solidFill>
                  <a:schemeClr val="tx1"/>
                </a:solidFill>
                <a:latin typeface="Franklin Gothic Book" panose="020B0503020102020204" pitchFamily="34" charset="0"/>
              </a:defRPr>
            </a:lvl5pPr>
            <a:lvl6pPr marL="457200" algn="ctr" rtl="0" eaLnBrk="1" fontAlgn="base" hangingPunct="1">
              <a:spcBef>
                <a:spcPct val="0"/>
              </a:spcBef>
              <a:spcAft>
                <a:spcPct val="0"/>
              </a:spcAft>
              <a:defRPr sz="4400">
                <a:solidFill>
                  <a:schemeClr val="tx1"/>
                </a:solidFill>
                <a:latin typeface="Franklin Gothic Book" panose="020B0503020102020204" pitchFamily="34" charset="0"/>
              </a:defRPr>
            </a:lvl6pPr>
            <a:lvl7pPr marL="914400" algn="ctr" rtl="0" eaLnBrk="1" fontAlgn="base" hangingPunct="1">
              <a:spcBef>
                <a:spcPct val="0"/>
              </a:spcBef>
              <a:spcAft>
                <a:spcPct val="0"/>
              </a:spcAft>
              <a:defRPr sz="4400">
                <a:solidFill>
                  <a:schemeClr val="tx1"/>
                </a:solidFill>
                <a:latin typeface="Franklin Gothic Book" panose="020B0503020102020204" pitchFamily="34" charset="0"/>
              </a:defRPr>
            </a:lvl7pPr>
            <a:lvl8pPr marL="1371600" algn="ctr" rtl="0" eaLnBrk="1" fontAlgn="base" hangingPunct="1">
              <a:spcBef>
                <a:spcPct val="0"/>
              </a:spcBef>
              <a:spcAft>
                <a:spcPct val="0"/>
              </a:spcAft>
              <a:defRPr sz="4400">
                <a:solidFill>
                  <a:schemeClr val="tx1"/>
                </a:solidFill>
                <a:latin typeface="Franklin Gothic Book" panose="020B0503020102020204" pitchFamily="34" charset="0"/>
              </a:defRPr>
            </a:lvl8pPr>
            <a:lvl9pPr marL="1828800" algn="ctr" rtl="0" eaLnBrk="1" fontAlgn="base" hangingPunct="1">
              <a:spcBef>
                <a:spcPct val="0"/>
              </a:spcBef>
              <a:spcAft>
                <a:spcPct val="0"/>
              </a:spcAft>
              <a:defRPr sz="4400">
                <a:solidFill>
                  <a:schemeClr val="tx1"/>
                </a:solidFill>
                <a:latin typeface="Franklin Gothic Book" panose="020B0503020102020204" pitchFamily="34" charset="0"/>
              </a:defRPr>
            </a:lvl9pPr>
          </a:lstStyle>
          <a:p>
            <a:pPr algn="l"/>
            <a:r>
              <a:rPr lang="en-US" sz="4000" dirty="0">
                <a:solidFill>
                  <a:schemeClr val="bg1"/>
                </a:solidFill>
                <a:latin typeface="Franklin Gothic Demi Cond" panose="020B0706030402020204" pitchFamily="34" charset="0"/>
              </a:rPr>
              <a:t>TestNav Setup</a:t>
            </a:r>
          </a:p>
        </p:txBody>
      </p:sp>
      <p:sp>
        <p:nvSpPr>
          <p:cNvPr id="3" name="TextBox 2">
            <a:extLst>
              <a:ext uri="{FF2B5EF4-FFF2-40B4-BE49-F238E27FC236}">
                <a16:creationId xmlns:a16="http://schemas.microsoft.com/office/drawing/2014/main" id="{222FD67E-486F-0001-6987-9C7C84F8AA44}"/>
              </a:ext>
            </a:extLst>
          </p:cNvPr>
          <p:cNvSpPr txBox="1"/>
          <p:nvPr/>
        </p:nvSpPr>
        <p:spPr>
          <a:xfrm>
            <a:off x="457200" y="1325880"/>
            <a:ext cx="8229600" cy="923330"/>
          </a:xfrm>
          <a:prstGeom prst="rect">
            <a:avLst/>
          </a:prstGeom>
          <a:noFill/>
        </p:spPr>
        <p:txBody>
          <a:bodyPr wrap="square">
            <a:spAutoFit/>
          </a:bodyPr>
          <a:lstStyle/>
          <a:p>
            <a:r>
              <a:rPr lang="en-GB" dirty="0">
                <a:latin typeface="Franklin Gothic Book" panose="020B0503020102020204" pitchFamily="34" charset="0"/>
              </a:rPr>
              <a:t>Detailed setup steps for all supported devices can be found on the </a:t>
            </a:r>
            <a:r>
              <a:rPr lang="en-GB" dirty="0">
                <a:latin typeface="Franklin Gothic Book" panose="020B0503020102020204" pitchFamily="34" charset="0"/>
                <a:hlinkClick r:id="rId3"/>
              </a:rPr>
              <a:t>TestNav Online support page</a:t>
            </a:r>
            <a:r>
              <a:rPr lang="en-GB" dirty="0">
                <a:latin typeface="Franklin Gothic Book" panose="020B0503020102020204" pitchFamily="34" charset="0"/>
              </a:rPr>
              <a:t> (</a:t>
            </a:r>
            <a:r>
              <a:rPr lang="en-GB" dirty="0" err="1">
                <a:latin typeface="Franklin Gothic Book" panose="020B0503020102020204" pitchFamily="34" charset="0"/>
              </a:rPr>
              <a:t>PearsonAccessnext</a:t>
            </a:r>
            <a:r>
              <a:rPr lang="en-GB" baseline="30000" dirty="0">
                <a:latin typeface="Franklin Gothic Book" panose="020B0503020102020204" pitchFamily="34" charset="0"/>
              </a:rPr>
              <a:t> </a:t>
            </a:r>
            <a:r>
              <a:rPr lang="en-GB" dirty="0">
                <a:latin typeface="Franklin Gothic Book" panose="020B0503020102020204" pitchFamily="34" charset="0"/>
              </a:rPr>
              <a:t>&gt; TestNav Online Support &gt; Set up and Use TestNav).</a:t>
            </a:r>
          </a:p>
        </p:txBody>
      </p:sp>
      <p:pic>
        <p:nvPicPr>
          <p:cNvPr id="4" name="Picture 3">
            <a:extLst>
              <a:ext uri="{FF2B5EF4-FFF2-40B4-BE49-F238E27FC236}">
                <a16:creationId xmlns:a16="http://schemas.microsoft.com/office/drawing/2014/main" id="{1695E431-8CED-1E22-63AA-50ED24287ACB}"/>
              </a:ext>
            </a:extLst>
          </p:cNvPr>
          <p:cNvPicPr>
            <a:picLocks noChangeAspect="1"/>
          </p:cNvPicPr>
          <p:nvPr/>
        </p:nvPicPr>
        <p:blipFill>
          <a:blip r:embed="rId4"/>
          <a:stretch>
            <a:fillRect/>
          </a:stretch>
        </p:blipFill>
        <p:spPr>
          <a:xfrm>
            <a:off x="4572000" y="2367303"/>
            <a:ext cx="3875619" cy="3351435"/>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5" name="TextBox 4">
            <a:extLst>
              <a:ext uri="{FF2B5EF4-FFF2-40B4-BE49-F238E27FC236}">
                <a16:creationId xmlns:a16="http://schemas.microsoft.com/office/drawing/2014/main" id="{6F980939-3FEF-CD9E-FF04-966E9D945190}"/>
              </a:ext>
            </a:extLst>
          </p:cNvPr>
          <p:cNvSpPr txBox="1"/>
          <p:nvPr/>
        </p:nvSpPr>
        <p:spPr>
          <a:xfrm>
            <a:off x="457200" y="2509770"/>
            <a:ext cx="3875619" cy="2862322"/>
          </a:xfrm>
          <a:prstGeom prst="rect">
            <a:avLst/>
          </a:prstGeom>
          <a:noFill/>
        </p:spPr>
        <p:txBody>
          <a:bodyPr wrap="square" rtlCol="0">
            <a:spAutoFit/>
          </a:bodyPr>
          <a:lstStyle/>
          <a:p>
            <a:pPr marL="285750" indent="-285750">
              <a:buFont typeface="Arial" charset="0"/>
              <a:buChar char="•"/>
            </a:pPr>
            <a:r>
              <a:rPr lang="en-GB" dirty="0">
                <a:latin typeface="Franklin Gothic Book" panose="020B0503020102020204" pitchFamily="34" charset="0"/>
              </a:rPr>
              <a:t>Device setup varies slightly by device type</a:t>
            </a:r>
            <a:endParaRPr lang="en-GB" b="1" dirty="0">
              <a:latin typeface="Franklin Gothic Book" panose="020B0503020102020204" pitchFamily="34" charset="0"/>
            </a:endParaRPr>
          </a:p>
          <a:p>
            <a:pPr marL="285750" indent="-285750">
              <a:buFont typeface="Arial" charset="0"/>
              <a:buChar char="•"/>
            </a:pPr>
            <a:r>
              <a:rPr lang="en-GB" dirty="0">
                <a:latin typeface="Franklin Gothic Book" panose="020B0503020102020204" pitchFamily="34" charset="0"/>
              </a:rPr>
              <a:t>Setup generally follows a few main steps</a:t>
            </a:r>
          </a:p>
          <a:p>
            <a:pPr marL="944550" lvl="2" indent="-285750">
              <a:buFont typeface="Arial" charset="0"/>
              <a:buChar char="•"/>
            </a:pPr>
            <a:r>
              <a:rPr lang="en-GB" dirty="0">
                <a:latin typeface="Franklin Gothic Book" panose="020B0503020102020204" pitchFamily="34" charset="0"/>
              </a:rPr>
              <a:t>Verifying system requirements</a:t>
            </a:r>
          </a:p>
          <a:p>
            <a:pPr marL="944550" lvl="2" indent="-285750">
              <a:buFont typeface="Arial" charset="0"/>
              <a:buChar char="•"/>
            </a:pPr>
            <a:r>
              <a:rPr lang="en-GB" dirty="0">
                <a:latin typeface="Franklin Gothic Book" panose="020B0503020102020204" pitchFamily="34" charset="0"/>
              </a:rPr>
              <a:t>Viewing setup instructions</a:t>
            </a:r>
          </a:p>
          <a:p>
            <a:pPr marL="944550" lvl="2" indent="-285750">
              <a:buFont typeface="Arial" charset="0"/>
              <a:buChar char="•"/>
            </a:pPr>
            <a:r>
              <a:rPr lang="en-GB" dirty="0">
                <a:latin typeface="Franklin Gothic Book" panose="020B0503020102020204" pitchFamily="34" charset="0"/>
              </a:rPr>
              <a:t>Installing the app</a:t>
            </a:r>
          </a:p>
          <a:p>
            <a:pPr marL="944550" lvl="2" indent="-285750">
              <a:buFont typeface="Arial" charset="0"/>
              <a:buChar char="•"/>
            </a:pPr>
            <a:r>
              <a:rPr lang="en-GB" b="1" u="sng" dirty="0">
                <a:latin typeface="Franklin Gothic Book" panose="020B0503020102020204" pitchFamily="34" charset="0"/>
              </a:rPr>
              <a:t>Verify installation using </a:t>
            </a:r>
            <a:r>
              <a:rPr lang="en-GB" b="1" u="sng" dirty="0" err="1">
                <a:latin typeface="Franklin Gothic Book" panose="020B0503020102020204" pitchFamily="34" charset="0"/>
              </a:rPr>
              <a:t>AppCheck</a:t>
            </a:r>
            <a:endParaRPr lang="en-US" dirty="0"/>
          </a:p>
        </p:txBody>
      </p:sp>
    </p:spTree>
    <p:extLst>
      <p:ext uri="{BB962C8B-B14F-4D97-AF65-F5344CB8AC3E}">
        <p14:creationId xmlns:p14="http://schemas.microsoft.com/office/powerpoint/2010/main" val="190964031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4671F8DF-FEF9-40C0-C78F-950901A3DA44}"/>
              </a:ext>
            </a:extLst>
          </p:cNvPr>
          <p:cNvSpPr txBox="1">
            <a:spLocks/>
          </p:cNvSpPr>
          <p:nvPr/>
        </p:nvSpPr>
        <p:spPr bwMode="auto">
          <a:xfrm>
            <a:off x="457200" y="304800"/>
            <a:ext cx="8229600" cy="760520"/>
          </a:xfrm>
          <a:prstGeom prst="rect">
            <a:avLst/>
          </a:prstGeom>
          <a:solidFill>
            <a:srgbClr val="0079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anklin Gothic Book" panose="020B0503020102020204" pitchFamily="34" charset="0"/>
              </a:defRPr>
            </a:lvl2pPr>
            <a:lvl3pPr algn="ctr" rtl="0" eaLnBrk="1" fontAlgn="base" hangingPunct="1">
              <a:spcBef>
                <a:spcPct val="0"/>
              </a:spcBef>
              <a:spcAft>
                <a:spcPct val="0"/>
              </a:spcAft>
              <a:defRPr sz="4400">
                <a:solidFill>
                  <a:schemeClr val="tx1"/>
                </a:solidFill>
                <a:latin typeface="Franklin Gothic Book" panose="020B0503020102020204" pitchFamily="34" charset="0"/>
              </a:defRPr>
            </a:lvl3pPr>
            <a:lvl4pPr algn="ctr" rtl="0" eaLnBrk="1" fontAlgn="base" hangingPunct="1">
              <a:spcBef>
                <a:spcPct val="0"/>
              </a:spcBef>
              <a:spcAft>
                <a:spcPct val="0"/>
              </a:spcAft>
              <a:defRPr sz="4400">
                <a:solidFill>
                  <a:schemeClr val="tx1"/>
                </a:solidFill>
                <a:latin typeface="Franklin Gothic Book" panose="020B0503020102020204" pitchFamily="34" charset="0"/>
              </a:defRPr>
            </a:lvl4pPr>
            <a:lvl5pPr algn="ctr" rtl="0" eaLnBrk="1" fontAlgn="base" hangingPunct="1">
              <a:spcBef>
                <a:spcPct val="0"/>
              </a:spcBef>
              <a:spcAft>
                <a:spcPct val="0"/>
              </a:spcAft>
              <a:defRPr sz="4400">
                <a:solidFill>
                  <a:schemeClr val="tx1"/>
                </a:solidFill>
                <a:latin typeface="Franklin Gothic Book" panose="020B0503020102020204" pitchFamily="34" charset="0"/>
              </a:defRPr>
            </a:lvl5pPr>
            <a:lvl6pPr marL="457200" algn="ctr" rtl="0" eaLnBrk="1" fontAlgn="base" hangingPunct="1">
              <a:spcBef>
                <a:spcPct val="0"/>
              </a:spcBef>
              <a:spcAft>
                <a:spcPct val="0"/>
              </a:spcAft>
              <a:defRPr sz="4400">
                <a:solidFill>
                  <a:schemeClr val="tx1"/>
                </a:solidFill>
                <a:latin typeface="Franklin Gothic Book" panose="020B0503020102020204" pitchFamily="34" charset="0"/>
              </a:defRPr>
            </a:lvl6pPr>
            <a:lvl7pPr marL="914400" algn="ctr" rtl="0" eaLnBrk="1" fontAlgn="base" hangingPunct="1">
              <a:spcBef>
                <a:spcPct val="0"/>
              </a:spcBef>
              <a:spcAft>
                <a:spcPct val="0"/>
              </a:spcAft>
              <a:defRPr sz="4400">
                <a:solidFill>
                  <a:schemeClr val="tx1"/>
                </a:solidFill>
                <a:latin typeface="Franklin Gothic Book" panose="020B0503020102020204" pitchFamily="34" charset="0"/>
              </a:defRPr>
            </a:lvl7pPr>
            <a:lvl8pPr marL="1371600" algn="ctr" rtl="0" eaLnBrk="1" fontAlgn="base" hangingPunct="1">
              <a:spcBef>
                <a:spcPct val="0"/>
              </a:spcBef>
              <a:spcAft>
                <a:spcPct val="0"/>
              </a:spcAft>
              <a:defRPr sz="4400">
                <a:solidFill>
                  <a:schemeClr val="tx1"/>
                </a:solidFill>
                <a:latin typeface="Franklin Gothic Book" panose="020B0503020102020204" pitchFamily="34" charset="0"/>
              </a:defRPr>
            </a:lvl8pPr>
            <a:lvl9pPr marL="1828800" algn="ctr" rtl="0" eaLnBrk="1" fontAlgn="base" hangingPunct="1">
              <a:spcBef>
                <a:spcPct val="0"/>
              </a:spcBef>
              <a:spcAft>
                <a:spcPct val="0"/>
              </a:spcAft>
              <a:defRPr sz="4400">
                <a:solidFill>
                  <a:schemeClr val="tx1"/>
                </a:solidFill>
                <a:latin typeface="Franklin Gothic Book" panose="020B0503020102020204" pitchFamily="34" charset="0"/>
              </a:defRPr>
            </a:lvl9pPr>
          </a:lstStyle>
          <a:p>
            <a:pPr algn="l"/>
            <a:r>
              <a:rPr lang="en-US" sz="4000" dirty="0">
                <a:solidFill>
                  <a:schemeClr val="bg1"/>
                </a:solidFill>
                <a:latin typeface="Franklin Gothic Demi Cond" panose="020B0706030402020204" pitchFamily="34" charset="0"/>
              </a:rPr>
              <a:t>TestNav Hardware Requirements</a:t>
            </a:r>
          </a:p>
        </p:txBody>
      </p:sp>
      <p:sp>
        <p:nvSpPr>
          <p:cNvPr id="3" name="TextBox 2">
            <a:extLst>
              <a:ext uri="{FF2B5EF4-FFF2-40B4-BE49-F238E27FC236}">
                <a16:creationId xmlns:a16="http://schemas.microsoft.com/office/drawing/2014/main" id="{222FD67E-486F-0001-6987-9C7C84F8AA44}"/>
              </a:ext>
            </a:extLst>
          </p:cNvPr>
          <p:cNvSpPr txBox="1"/>
          <p:nvPr/>
        </p:nvSpPr>
        <p:spPr>
          <a:xfrm>
            <a:off x="457200" y="1325880"/>
            <a:ext cx="8229600" cy="338554"/>
          </a:xfrm>
          <a:prstGeom prst="rect">
            <a:avLst/>
          </a:prstGeom>
          <a:noFill/>
        </p:spPr>
        <p:txBody>
          <a:bodyPr wrap="square">
            <a:spAutoFit/>
          </a:bodyPr>
          <a:lstStyle/>
          <a:p>
            <a:pPr lvl="0">
              <a:lnSpc>
                <a:spcPct val="100000"/>
              </a:lnSpc>
              <a:buClrTx/>
              <a:defRPr/>
            </a:pPr>
            <a:r>
              <a:rPr lang="en-US" sz="1600" dirty="0">
                <a:latin typeface="Franklin Gothic Book" panose="020B0503020102020204" pitchFamily="34" charset="0"/>
                <a:hlinkClick r:id="rId3">
                  <a:extLst>
                    <a:ext uri="{A12FA001-AC4F-418D-AE19-62706E023703}">
                      <ahyp:hlinkClr xmlns:ahyp="http://schemas.microsoft.com/office/drawing/2018/hyperlinkcolor" val="tx"/>
                    </a:ext>
                  </a:extLst>
                </a:hlinkClick>
              </a:rPr>
              <a:t>https://support.assessment.pearson.com/display/TN/TestNav+System+Requirements</a:t>
            </a:r>
            <a:endParaRPr lang="en-US" sz="1600" dirty="0">
              <a:latin typeface="Franklin Gothic Book" panose="020B0503020102020204" pitchFamily="34" charset="0"/>
            </a:endParaRPr>
          </a:p>
        </p:txBody>
      </p:sp>
      <p:pic>
        <p:nvPicPr>
          <p:cNvPr id="2" name="Picture 1">
            <a:extLst>
              <a:ext uri="{FF2B5EF4-FFF2-40B4-BE49-F238E27FC236}">
                <a16:creationId xmlns:a16="http://schemas.microsoft.com/office/drawing/2014/main" id="{A4FEFD4D-C66B-FAD2-E0AA-12FFD5D5AC15}"/>
              </a:ext>
            </a:extLst>
          </p:cNvPr>
          <p:cNvPicPr>
            <a:picLocks noChangeAspect="1"/>
          </p:cNvPicPr>
          <p:nvPr/>
        </p:nvPicPr>
        <p:blipFill>
          <a:blip r:embed="rId4"/>
          <a:stretch>
            <a:fillRect/>
          </a:stretch>
        </p:blipFill>
        <p:spPr>
          <a:xfrm>
            <a:off x="2072733" y="2121763"/>
            <a:ext cx="4998533" cy="3775736"/>
          </a:xfrm>
          <a:prstGeom prst="rect">
            <a:avLst/>
          </a:prstGeom>
          <a:ln>
            <a:solidFill>
              <a:schemeClr val="bg1">
                <a:lumMod val="7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0535401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4671F8DF-FEF9-40C0-C78F-950901A3DA44}"/>
              </a:ext>
            </a:extLst>
          </p:cNvPr>
          <p:cNvSpPr txBox="1">
            <a:spLocks/>
          </p:cNvSpPr>
          <p:nvPr/>
        </p:nvSpPr>
        <p:spPr bwMode="auto">
          <a:xfrm>
            <a:off x="457200" y="304800"/>
            <a:ext cx="8229600" cy="760520"/>
          </a:xfrm>
          <a:prstGeom prst="rect">
            <a:avLst/>
          </a:prstGeom>
          <a:solidFill>
            <a:srgbClr val="0079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anklin Gothic Book" panose="020B0503020102020204" pitchFamily="34" charset="0"/>
              </a:defRPr>
            </a:lvl2pPr>
            <a:lvl3pPr algn="ctr" rtl="0" eaLnBrk="1" fontAlgn="base" hangingPunct="1">
              <a:spcBef>
                <a:spcPct val="0"/>
              </a:spcBef>
              <a:spcAft>
                <a:spcPct val="0"/>
              </a:spcAft>
              <a:defRPr sz="4400">
                <a:solidFill>
                  <a:schemeClr val="tx1"/>
                </a:solidFill>
                <a:latin typeface="Franklin Gothic Book" panose="020B0503020102020204" pitchFamily="34" charset="0"/>
              </a:defRPr>
            </a:lvl3pPr>
            <a:lvl4pPr algn="ctr" rtl="0" eaLnBrk="1" fontAlgn="base" hangingPunct="1">
              <a:spcBef>
                <a:spcPct val="0"/>
              </a:spcBef>
              <a:spcAft>
                <a:spcPct val="0"/>
              </a:spcAft>
              <a:defRPr sz="4400">
                <a:solidFill>
                  <a:schemeClr val="tx1"/>
                </a:solidFill>
                <a:latin typeface="Franklin Gothic Book" panose="020B0503020102020204" pitchFamily="34" charset="0"/>
              </a:defRPr>
            </a:lvl4pPr>
            <a:lvl5pPr algn="ctr" rtl="0" eaLnBrk="1" fontAlgn="base" hangingPunct="1">
              <a:spcBef>
                <a:spcPct val="0"/>
              </a:spcBef>
              <a:spcAft>
                <a:spcPct val="0"/>
              </a:spcAft>
              <a:defRPr sz="4400">
                <a:solidFill>
                  <a:schemeClr val="tx1"/>
                </a:solidFill>
                <a:latin typeface="Franklin Gothic Book" panose="020B0503020102020204" pitchFamily="34" charset="0"/>
              </a:defRPr>
            </a:lvl5pPr>
            <a:lvl6pPr marL="457200" algn="ctr" rtl="0" eaLnBrk="1" fontAlgn="base" hangingPunct="1">
              <a:spcBef>
                <a:spcPct val="0"/>
              </a:spcBef>
              <a:spcAft>
                <a:spcPct val="0"/>
              </a:spcAft>
              <a:defRPr sz="4400">
                <a:solidFill>
                  <a:schemeClr val="tx1"/>
                </a:solidFill>
                <a:latin typeface="Franklin Gothic Book" panose="020B0503020102020204" pitchFamily="34" charset="0"/>
              </a:defRPr>
            </a:lvl6pPr>
            <a:lvl7pPr marL="914400" algn="ctr" rtl="0" eaLnBrk="1" fontAlgn="base" hangingPunct="1">
              <a:spcBef>
                <a:spcPct val="0"/>
              </a:spcBef>
              <a:spcAft>
                <a:spcPct val="0"/>
              </a:spcAft>
              <a:defRPr sz="4400">
                <a:solidFill>
                  <a:schemeClr val="tx1"/>
                </a:solidFill>
                <a:latin typeface="Franklin Gothic Book" panose="020B0503020102020204" pitchFamily="34" charset="0"/>
              </a:defRPr>
            </a:lvl7pPr>
            <a:lvl8pPr marL="1371600" algn="ctr" rtl="0" eaLnBrk="1" fontAlgn="base" hangingPunct="1">
              <a:spcBef>
                <a:spcPct val="0"/>
              </a:spcBef>
              <a:spcAft>
                <a:spcPct val="0"/>
              </a:spcAft>
              <a:defRPr sz="4400">
                <a:solidFill>
                  <a:schemeClr val="tx1"/>
                </a:solidFill>
                <a:latin typeface="Franklin Gothic Book" panose="020B0503020102020204" pitchFamily="34" charset="0"/>
              </a:defRPr>
            </a:lvl8pPr>
            <a:lvl9pPr marL="1828800" algn="ctr" rtl="0" eaLnBrk="1" fontAlgn="base" hangingPunct="1">
              <a:spcBef>
                <a:spcPct val="0"/>
              </a:spcBef>
              <a:spcAft>
                <a:spcPct val="0"/>
              </a:spcAft>
              <a:defRPr sz="4400">
                <a:solidFill>
                  <a:schemeClr val="tx1"/>
                </a:solidFill>
                <a:latin typeface="Franklin Gothic Book" panose="020B0503020102020204" pitchFamily="34" charset="0"/>
              </a:defRPr>
            </a:lvl9pPr>
          </a:lstStyle>
          <a:p>
            <a:pPr algn="l"/>
            <a:r>
              <a:rPr lang="en-US" sz="4000" dirty="0">
                <a:solidFill>
                  <a:schemeClr val="bg1"/>
                </a:solidFill>
                <a:latin typeface="Franklin Gothic Demi Cond" panose="020B0706030402020204" pitchFamily="34" charset="0"/>
              </a:rPr>
              <a:t>TestNav Software Requirements</a:t>
            </a:r>
          </a:p>
        </p:txBody>
      </p:sp>
      <p:sp>
        <p:nvSpPr>
          <p:cNvPr id="3" name="TextBox 2">
            <a:extLst>
              <a:ext uri="{FF2B5EF4-FFF2-40B4-BE49-F238E27FC236}">
                <a16:creationId xmlns:a16="http://schemas.microsoft.com/office/drawing/2014/main" id="{222FD67E-486F-0001-6987-9C7C84F8AA44}"/>
              </a:ext>
            </a:extLst>
          </p:cNvPr>
          <p:cNvSpPr txBox="1"/>
          <p:nvPr/>
        </p:nvSpPr>
        <p:spPr>
          <a:xfrm>
            <a:off x="457200" y="1325880"/>
            <a:ext cx="8229600" cy="338554"/>
          </a:xfrm>
          <a:prstGeom prst="rect">
            <a:avLst/>
          </a:prstGeom>
          <a:noFill/>
        </p:spPr>
        <p:txBody>
          <a:bodyPr wrap="square">
            <a:spAutoFit/>
          </a:bodyPr>
          <a:lstStyle/>
          <a:p>
            <a:pPr lvl="0">
              <a:lnSpc>
                <a:spcPct val="100000"/>
              </a:lnSpc>
              <a:buClrTx/>
              <a:defRPr/>
            </a:pPr>
            <a:r>
              <a:rPr lang="en-US" sz="1600" dirty="0">
                <a:latin typeface="Franklin Gothic Book" panose="020B0503020102020204" pitchFamily="34" charset="0"/>
                <a:hlinkClick r:id="rId3">
                  <a:extLst>
                    <a:ext uri="{A12FA001-AC4F-418D-AE19-62706E023703}">
                      <ahyp:hlinkClr xmlns:ahyp="http://schemas.microsoft.com/office/drawing/2018/hyperlinkcolor" val="tx"/>
                    </a:ext>
                  </a:extLst>
                </a:hlinkClick>
              </a:rPr>
              <a:t>https://support.assessment.pearson.com/display/TN/TestNav+System+Requirements</a:t>
            </a:r>
            <a:endParaRPr lang="en-US" sz="1600" dirty="0">
              <a:latin typeface="Franklin Gothic Book" panose="020B0503020102020204" pitchFamily="34" charset="0"/>
            </a:endParaRPr>
          </a:p>
        </p:txBody>
      </p:sp>
      <p:pic>
        <p:nvPicPr>
          <p:cNvPr id="4" name="Picture 4" descr="Table&#10;&#10;Description automatically generated">
            <a:extLst>
              <a:ext uri="{FF2B5EF4-FFF2-40B4-BE49-F238E27FC236}">
                <a16:creationId xmlns:a16="http://schemas.microsoft.com/office/drawing/2014/main" id="{73C2C1E0-4C48-84D2-9859-23C188D0C11E}"/>
              </a:ext>
            </a:extLst>
          </p:cNvPr>
          <p:cNvPicPr>
            <a:picLocks noChangeAspect="1"/>
          </p:cNvPicPr>
          <p:nvPr/>
        </p:nvPicPr>
        <p:blipFill>
          <a:blip r:embed="rId4"/>
          <a:stretch>
            <a:fillRect/>
          </a:stretch>
        </p:blipFill>
        <p:spPr>
          <a:xfrm>
            <a:off x="1995893" y="1794714"/>
            <a:ext cx="5152213" cy="3844378"/>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5" name="TextBox 4">
            <a:extLst>
              <a:ext uri="{FF2B5EF4-FFF2-40B4-BE49-F238E27FC236}">
                <a16:creationId xmlns:a16="http://schemas.microsoft.com/office/drawing/2014/main" id="{A4F3087D-62D2-EAC7-1FFC-13DBC36C72A3}"/>
              </a:ext>
            </a:extLst>
          </p:cNvPr>
          <p:cNvSpPr txBox="1"/>
          <p:nvPr/>
        </p:nvSpPr>
        <p:spPr>
          <a:xfrm>
            <a:off x="457200" y="5769372"/>
            <a:ext cx="8229600" cy="584775"/>
          </a:xfrm>
          <a:prstGeom prst="rect">
            <a:avLst/>
          </a:prstGeom>
          <a:noFill/>
        </p:spPr>
        <p:txBody>
          <a:bodyPr wrap="square" rtlCol="0">
            <a:spAutoFit/>
          </a:bodyPr>
          <a:lstStyle/>
          <a:p>
            <a:r>
              <a:rPr kumimoji="0" lang="en-US" sz="1600" b="0" i="0" u="none" strike="noStrike" kern="1200" cap="none" spc="0" normalizeH="0" baseline="0" noProof="0" dirty="0">
                <a:ln>
                  <a:noFill/>
                </a:ln>
                <a:solidFill>
                  <a:prstClr val="black"/>
                </a:solidFill>
                <a:effectLst/>
                <a:uLnTx/>
                <a:uFillTx/>
                <a:latin typeface="Franklin Gothic Book" panose="020B0503020102020204" pitchFamily="34" charset="0"/>
                <a:cs typeface="Arial"/>
              </a:rPr>
              <a:t>*</a:t>
            </a:r>
            <a:r>
              <a:rPr kumimoji="0" lang="en-US" sz="1600" b="0" i="0" u="none" strike="noStrike" kern="1200" cap="none" spc="0" normalizeH="0" baseline="0" noProof="0" dirty="0" err="1">
                <a:ln>
                  <a:noFill/>
                </a:ln>
                <a:solidFill>
                  <a:prstClr val="black"/>
                </a:solidFill>
                <a:effectLst/>
                <a:uLnTx/>
                <a:uFillTx/>
                <a:latin typeface="Franklin Gothic Book" panose="020B0503020102020204" pitchFamily="34" charset="0"/>
                <a:cs typeface="Arial"/>
              </a:rPr>
              <a:t>Syste</a:t>
            </a:r>
            <a:r>
              <a:rPr lang="en-US" sz="1600" dirty="0">
                <a:solidFill>
                  <a:prstClr val="black"/>
                </a:solidFill>
                <a:latin typeface="Franklin Gothic Book" panose="020B0503020102020204" pitchFamily="34" charset="0"/>
                <a:cs typeface="Arial"/>
              </a:rPr>
              <a:t>m requirements as of </a:t>
            </a:r>
            <a:r>
              <a:rPr lang="en-US" sz="1600" dirty="0">
                <a:solidFill>
                  <a:prstClr val="black"/>
                </a:solidFill>
                <a:highlight>
                  <a:srgbClr val="FFFF00"/>
                </a:highlight>
                <a:latin typeface="Franklin Gothic Book" panose="020B0503020102020204" pitchFamily="34" charset="0"/>
                <a:cs typeface="Arial"/>
              </a:rPr>
              <a:t>XX</a:t>
            </a:r>
            <a:r>
              <a:rPr lang="en-US" sz="1600" dirty="0">
                <a:solidFill>
                  <a:prstClr val="black"/>
                </a:solidFill>
                <a:latin typeface="Franklin Gothic Book" panose="020B0503020102020204" pitchFamily="34" charset="0"/>
                <a:cs typeface="Arial"/>
              </a:rPr>
              <a:t>. </a:t>
            </a:r>
            <a:r>
              <a:rPr kumimoji="0" lang="en-US" sz="1600" b="0" i="0" u="none" strike="noStrike" kern="1200" cap="none" spc="0" normalizeH="0" baseline="0" noProof="0" dirty="0">
                <a:ln>
                  <a:noFill/>
                </a:ln>
                <a:solidFill>
                  <a:prstClr val="black"/>
                </a:solidFill>
                <a:effectLst/>
                <a:uLnTx/>
                <a:uFillTx/>
                <a:latin typeface="Franklin Gothic Book" panose="020B0503020102020204" pitchFamily="34" charset="0"/>
                <a:cs typeface="Arial"/>
              </a:rPr>
              <a:t>Districts should refer to the support link above to view the most current supported operating systems.</a:t>
            </a:r>
            <a:endParaRPr lang="en-US" sz="1600" dirty="0">
              <a:latin typeface="Franklin Gothic Book" panose="020B0503020102020204" pitchFamily="34" charset="0"/>
            </a:endParaRPr>
          </a:p>
        </p:txBody>
      </p:sp>
    </p:spTree>
    <p:extLst>
      <p:ext uri="{BB962C8B-B14F-4D97-AF65-F5344CB8AC3E}">
        <p14:creationId xmlns:p14="http://schemas.microsoft.com/office/powerpoint/2010/main" val="43950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4671F8DF-FEF9-40C0-C78F-950901A3DA44}"/>
              </a:ext>
            </a:extLst>
          </p:cNvPr>
          <p:cNvSpPr txBox="1">
            <a:spLocks/>
          </p:cNvSpPr>
          <p:nvPr/>
        </p:nvSpPr>
        <p:spPr bwMode="auto">
          <a:xfrm>
            <a:off x="457200" y="304800"/>
            <a:ext cx="8229600" cy="760520"/>
          </a:xfrm>
          <a:prstGeom prst="rect">
            <a:avLst/>
          </a:prstGeom>
          <a:solidFill>
            <a:srgbClr val="0079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anklin Gothic Book" panose="020B0503020102020204" pitchFamily="34" charset="0"/>
              </a:defRPr>
            </a:lvl2pPr>
            <a:lvl3pPr algn="ctr" rtl="0" eaLnBrk="1" fontAlgn="base" hangingPunct="1">
              <a:spcBef>
                <a:spcPct val="0"/>
              </a:spcBef>
              <a:spcAft>
                <a:spcPct val="0"/>
              </a:spcAft>
              <a:defRPr sz="4400">
                <a:solidFill>
                  <a:schemeClr val="tx1"/>
                </a:solidFill>
                <a:latin typeface="Franklin Gothic Book" panose="020B0503020102020204" pitchFamily="34" charset="0"/>
              </a:defRPr>
            </a:lvl3pPr>
            <a:lvl4pPr algn="ctr" rtl="0" eaLnBrk="1" fontAlgn="base" hangingPunct="1">
              <a:spcBef>
                <a:spcPct val="0"/>
              </a:spcBef>
              <a:spcAft>
                <a:spcPct val="0"/>
              </a:spcAft>
              <a:defRPr sz="4400">
                <a:solidFill>
                  <a:schemeClr val="tx1"/>
                </a:solidFill>
                <a:latin typeface="Franklin Gothic Book" panose="020B0503020102020204" pitchFamily="34" charset="0"/>
              </a:defRPr>
            </a:lvl4pPr>
            <a:lvl5pPr algn="ctr" rtl="0" eaLnBrk="1" fontAlgn="base" hangingPunct="1">
              <a:spcBef>
                <a:spcPct val="0"/>
              </a:spcBef>
              <a:spcAft>
                <a:spcPct val="0"/>
              </a:spcAft>
              <a:defRPr sz="4400">
                <a:solidFill>
                  <a:schemeClr val="tx1"/>
                </a:solidFill>
                <a:latin typeface="Franklin Gothic Book" panose="020B0503020102020204" pitchFamily="34" charset="0"/>
              </a:defRPr>
            </a:lvl5pPr>
            <a:lvl6pPr marL="457200" algn="ctr" rtl="0" eaLnBrk="1" fontAlgn="base" hangingPunct="1">
              <a:spcBef>
                <a:spcPct val="0"/>
              </a:spcBef>
              <a:spcAft>
                <a:spcPct val="0"/>
              </a:spcAft>
              <a:defRPr sz="4400">
                <a:solidFill>
                  <a:schemeClr val="tx1"/>
                </a:solidFill>
                <a:latin typeface="Franklin Gothic Book" panose="020B0503020102020204" pitchFamily="34" charset="0"/>
              </a:defRPr>
            </a:lvl6pPr>
            <a:lvl7pPr marL="914400" algn="ctr" rtl="0" eaLnBrk="1" fontAlgn="base" hangingPunct="1">
              <a:spcBef>
                <a:spcPct val="0"/>
              </a:spcBef>
              <a:spcAft>
                <a:spcPct val="0"/>
              </a:spcAft>
              <a:defRPr sz="4400">
                <a:solidFill>
                  <a:schemeClr val="tx1"/>
                </a:solidFill>
                <a:latin typeface="Franklin Gothic Book" panose="020B0503020102020204" pitchFamily="34" charset="0"/>
              </a:defRPr>
            </a:lvl7pPr>
            <a:lvl8pPr marL="1371600" algn="ctr" rtl="0" eaLnBrk="1" fontAlgn="base" hangingPunct="1">
              <a:spcBef>
                <a:spcPct val="0"/>
              </a:spcBef>
              <a:spcAft>
                <a:spcPct val="0"/>
              </a:spcAft>
              <a:defRPr sz="4400">
                <a:solidFill>
                  <a:schemeClr val="tx1"/>
                </a:solidFill>
                <a:latin typeface="Franklin Gothic Book" panose="020B0503020102020204" pitchFamily="34" charset="0"/>
              </a:defRPr>
            </a:lvl8pPr>
            <a:lvl9pPr marL="1828800" algn="ctr" rtl="0" eaLnBrk="1" fontAlgn="base" hangingPunct="1">
              <a:spcBef>
                <a:spcPct val="0"/>
              </a:spcBef>
              <a:spcAft>
                <a:spcPct val="0"/>
              </a:spcAft>
              <a:defRPr sz="4400">
                <a:solidFill>
                  <a:schemeClr val="tx1"/>
                </a:solidFill>
                <a:latin typeface="Franklin Gothic Book" panose="020B0503020102020204" pitchFamily="34" charset="0"/>
              </a:defRPr>
            </a:lvl9pPr>
          </a:lstStyle>
          <a:p>
            <a:pPr algn="l"/>
            <a:r>
              <a:rPr lang="en-US" sz="4000" dirty="0">
                <a:solidFill>
                  <a:schemeClr val="bg1"/>
                </a:solidFill>
                <a:latin typeface="Franklin Gothic Demi Cond" panose="020B0706030402020204" pitchFamily="34" charset="0"/>
              </a:rPr>
              <a:t>TestNav Support Changes</a:t>
            </a:r>
          </a:p>
        </p:txBody>
      </p:sp>
      <p:sp>
        <p:nvSpPr>
          <p:cNvPr id="3" name="TextBox 2">
            <a:extLst>
              <a:ext uri="{FF2B5EF4-FFF2-40B4-BE49-F238E27FC236}">
                <a16:creationId xmlns:a16="http://schemas.microsoft.com/office/drawing/2014/main" id="{222FD67E-486F-0001-6987-9C7C84F8AA44}"/>
              </a:ext>
            </a:extLst>
          </p:cNvPr>
          <p:cNvSpPr txBox="1"/>
          <p:nvPr/>
        </p:nvSpPr>
        <p:spPr>
          <a:xfrm>
            <a:off x="457200" y="1325880"/>
            <a:ext cx="8229600" cy="3693319"/>
          </a:xfrm>
          <a:prstGeom prst="rect">
            <a:avLst/>
          </a:prstGeom>
          <a:noFill/>
        </p:spPr>
        <p:txBody>
          <a:bodyPr wrap="square">
            <a:spAutoFit/>
          </a:bodyPr>
          <a:lstStyle/>
          <a:p>
            <a:pPr lvl="0">
              <a:lnSpc>
                <a:spcPct val="100000"/>
              </a:lnSpc>
              <a:buClrTx/>
              <a:defRPr/>
            </a:pPr>
            <a:r>
              <a:rPr lang="en-US" dirty="0">
                <a:latin typeface="+mj-lt"/>
              </a:rPr>
              <a:t>Pearson aligns support requirements with changing technologies. </a:t>
            </a:r>
          </a:p>
          <a:p>
            <a:pPr lvl="0">
              <a:lnSpc>
                <a:spcPct val="100000"/>
              </a:lnSpc>
              <a:buClrTx/>
              <a:defRPr/>
            </a:pPr>
            <a:endParaRPr lang="en-US" dirty="0">
              <a:latin typeface="+mj-lt"/>
            </a:endParaRPr>
          </a:p>
          <a:p>
            <a:pPr lvl="0">
              <a:lnSpc>
                <a:spcPct val="100000"/>
              </a:lnSpc>
              <a:buClrTx/>
              <a:defRPr/>
            </a:pPr>
            <a:r>
              <a:rPr lang="en-US" dirty="0">
                <a:latin typeface="+mj-lt"/>
              </a:rPr>
              <a:t>When updates are released, Pearson first tests a beta version and reports bugs to developers. </a:t>
            </a:r>
          </a:p>
          <a:p>
            <a:pPr lvl="0">
              <a:lnSpc>
                <a:spcPct val="100000"/>
              </a:lnSpc>
              <a:buClrTx/>
              <a:defRPr/>
            </a:pPr>
            <a:endParaRPr lang="en-US" dirty="0">
              <a:latin typeface="+mj-lt"/>
            </a:endParaRPr>
          </a:p>
          <a:p>
            <a:pPr lvl="0">
              <a:lnSpc>
                <a:spcPct val="100000"/>
              </a:lnSpc>
              <a:buClrTx/>
              <a:defRPr/>
            </a:pPr>
            <a:r>
              <a:rPr lang="en-US" dirty="0">
                <a:latin typeface="+mj-lt"/>
              </a:rPr>
              <a:t>When the final version is publicly released, Pearson also tests this version to ensure TestNav compatibility before supporting it. </a:t>
            </a:r>
          </a:p>
          <a:p>
            <a:pPr lvl="0">
              <a:lnSpc>
                <a:spcPct val="100000"/>
              </a:lnSpc>
              <a:buClrTx/>
              <a:defRPr/>
            </a:pPr>
            <a:endParaRPr lang="en-US" dirty="0">
              <a:latin typeface="+mj-lt"/>
            </a:endParaRPr>
          </a:p>
          <a:p>
            <a:pPr lvl="0">
              <a:lnSpc>
                <a:spcPct val="100000"/>
              </a:lnSpc>
              <a:buClrTx/>
              <a:defRPr/>
            </a:pPr>
            <a:r>
              <a:rPr lang="en-US" dirty="0">
                <a:latin typeface="+mj-lt"/>
              </a:rPr>
              <a:t>Pearson follows the lead of Operating System vendors, and when hardware or software deprecates, Pearson drops support for it. </a:t>
            </a:r>
          </a:p>
          <a:p>
            <a:pPr lvl="0">
              <a:lnSpc>
                <a:spcPct val="100000"/>
              </a:lnSpc>
              <a:buClrTx/>
              <a:defRPr/>
            </a:pPr>
            <a:endParaRPr lang="en-US" dirty="0">
              <a:latin typeface="+mj-lt"/>
            </a:endParaRPr>
          </a:p>
          <a:p>
            <a:pPr>
              <a:lnSpc>
                <a:spcPct val="100000"/>
              </a:lnSpc>
              <a:buClrTx/>
              <a:defRPr/>
            </a:pPr>
            <a:r>
              <a:rPr lang="en-US" dirty="0">
                <a:latin typeface="+mj-lt"/>
              </a:rPr>
              <a:t>TestNav Support page lists Operating System versions currently being tested for compatibility, and the </a:t>
            </a:r>
            <a:r>
              <a:rPr lang="en-US" dirty="0">
                <a:latin typeface="+mj-lt"/>
                <a:hlinkClick r:id="rId3"/>
              </a:rPr>
              <a:t>Recently Updated</a:t>
            </a:r>
            <a:r>
              <a:rPr lang="en-US" dirty="0">
                <a:latin typeface="+mj-lt"/>
              </a:rPr>
              <a:t> details support changes. </a:t>
            </a:r>
          </a:p>
        </p:txBody>
      </p:sp>
    </p:spTree>
    <p:extLst>
      <p:ext uri="{BB962C8B-B14F-4D97-AF65-F5344CB8AC3E}">
        <p14:creationId xmlns:p14="http://schemas.microsoft.com/office/powerpoint/2010/main" val="181149880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4671F8DF-FEF9-40C0-C78F-950901A3DA44}"/>
              </a:ext>
            </a:extLst>
          </p:cNvPr>
          <p:cNvSpPr txBox="1">
            <a:spLocks/>
          </p:cNvSpPr>
          <p:nvPr/>
        </p:nvSpPr>
        <p:spPr bwMode="auto">
          <a:xfrm>
            <a:off x="457200" y="304800"/>
            <a:ext cx="8229600" cy="760520"/>
          </a:xfrm>
          <a:prstGeom prst="rect">
            <a:avLst/>
          </a:prstGeom>
          <a:solidFill>
            <a:srgbClr val="0079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anklin Gothic Book" panose="020B0503020102020204" pitchFamily="34" charset="0"/>
              </a:defRPr>
            </a:lvl2pPr>
            <a:lvl3pPr algn="ctr" rtl="0" eaLnBrk="1" fontAlgn="base" hangingPunct="1">
              <a:spcBef>
                <a:spcPct val="0"/>
              </a:spcBef>
              <a:spcAft>
                <a:spcPct val="0"/>
              </a:spcAft>
              <a:defRPr sz="4400">
                <a:solidFill>
                  <a:schemeClr val="tx1"/>
                </a:solidFill>
                <a:latin typeface="Franklin Gothic Book" panose="020B0503020102020204" pitchFamily="34" charset="0"/>
              </a:defRPr>
            </a:lvl3pPr>
            <a:lvl4pPr algn="ctr" rtl="0" eaLnBrk="1" fontAlgn="base" hangingPunct="1">
              <a:spcBef>
                <a:spcPct val="0"/>
              </a:spcBef>
              <a:spcAft>
                <a:spcPct val="0"/>
              </a:spcAft>
              <a:defRPr sz="4400">
                <a:solidFill>
                  <a:schemeClr val="tx1"/>
                </a:solidFill>
                <a:latin typeface="Franklin Gothic Book" panose="020B0503020102020204" pitchFamily="34" charset="0"/>
              </a:defRPr>
            </a:lvl4pPr>
            <a:lvl5pPr algn="ctr" rtl="0" eaLnBrk="1" fontAlgn="base" hangingPunct="1">
              <a:spcBef>
                <a:spcPct val="0"/>
              </a:spcBef>
              <a:spcAft>
                <a:spcPct val="0"/>
              </a:spcAft>
              <a:defRPr sz="4400">
                <a:solidFill>
                  <a:schemeClr val="tx1"/>
                </a:solidFill>
                <a:latin typeface="Franklin Gothic Book" panose="020B0503020102020204" pitchFamily="34" charset="0"/>
              </a:defRPr>
            </a:lvl5pPr>
            <a:lvl6pPr marL="457200" algn="ctr" rtl="0" eaLnBrk="1" fontAlgn="base" hangingPunct="1">
              <a:spcBef>
                <a:spcPct val="0"/>
              </a:spcBef>
              <a:spcAft>
                <a:spcPct val="0"/>
              </a:spcAft>
              <a:defRPr sz="4400">
                <a:solidFill>
                  <a:schemeClr val="tx1"/>
                </a:solidFill>
                <a:latin typeface="Franklin Gothic Book" panose="020B0503020102020204" pitchFamily="34" charset="0"/>
              </a:defRPr>
            </a:lvl6pPr>
            <a:lvl7pPr marL="914400" algn="ctr" rtl="0" eaLnBrk="1" fontAlgn="base" hangingPunct="1">
              <a:spcBef>
                <a:spcPct val="0"/>
              </a:spcBef>
              <a:spcAft>
                <a:spcPct val="0"/>
              </a:spcAft>
              <a:defRPr sz="4400">
                <a:solidFill>
                  <a:schemeClr val="tx1"/>
                </a:solidFill>
                <a:latin typeface="Franklin Gothic Book" panose="020B0503020102020204" pitchFamily="34" charset="0"/>
              </a:defRPr>
            </a:lvl7pPr>
            <a:lvl8pPr marL="1371600" algn="ctr" rtl="0" eaLnBrk="1" fontAlgn="base" hangingPunct="1">
              <a:spcBef>
                <a:spcPct val="0"/>
              </a:spcBef>
              <a:spcAft>
                <a:spcPct val="0"/>
              </a:spcAft>
              <a:defRPr sz="4400">
                <a:solidFill>
                  <a:schemeClr val="tx1"/>
                </a:solidFill>
                <a:latin typeface="Franklin Gothic Book" panose="020B0503020102020204" pitchFamily="34" charset="0"/>
              </a:defRPr>
            </a:lvl8pPr>
            <a:lvl9pPr marL="1828800" algn="ctr" rtl="0" eaLnBrk="1" fontAlgn="base" hangingPunct="1">
              <a:spcBef>
                <a:spcPct val="0"/>
              </a:spcBef>
              <a:spcAft>
                <a:spcPct val="0"/>
              </a:spcAft>
              <a:defRPr sz="4400">
                <a:solidFill>
                  <a:schemeClr val="tx1"/>
                </a:solidFill>
                <a:latin typeface="Franklin Gothic Book" panose="020B0503020102020204" pitchFamily="34" charset="0"/>
              </a:defRPr>
            </a:lvl9pPr>
          </a:lstStyle>
          <a:p>
            <a:pPr algn="l"/>
            <a:r>
              <a:rPr lang="en-US" sz="4000" dirty="0">
                <a:solidFill>
                  <a:schemeClr val="bg1"/>
                </a:solidFill>
                <a:latin typeface="Franklin Gothic Demi Cond" panose="020B0706030402020204" pitchFamily="34" charset="0"/>
              </a:rPr>
              <a:t>TestNav Setup - Desktop</a:t>
            </a:r>
          </a:p>
        </p:txBody>
      </p:sp>
      <p:sp>
        <p:nvSpPr>
          <p:cNvPr id="3" name="TextBox 2">
            <a:extLst>
              <a:ext uri="{FF2B5EF4-FFF2-40B4-BE49-F238E27FC236}">
                <a16:creationId xmlns:a16="http://schemas.microsoft.com/office/drawing/2014/main" id="{222FD67E-486F-0001-6987-9C7C84F8AA44}"/>
              </a:ext>
            </a:extLst>
          </p:cNvPr>
          <p:cNvSpPr txBox="1"/>
          <p:nvPr/>
        </p:nvSpPr>
        <p:spPr>
          <a:xfrm>
            <a:off x="457200" y="1325880"/>
            <a:ext cx="8229600" cy="5078313"/>
          </a:xfrm>
          <a:prstGeom prst="rect">
            <a:avLst/>
          </a:prstGeom>
          <a:noFill/>
        </p:spPr>
        <p:txBody>
          <a:bodyPr wrap="square">
            <a:spAutoFit/>
          </a:bodyPr>
          <a:lstStyle/>
          <a:p>
            <a:r>
              <a:rPr lang="en-GB" dirty="0">
                <a:latin typeface="+mj-lt"/>
              </a:rPr>
              <a:t>Traditional laptop and desktop devices running the Windows, Mac, or Linux operating systems.</a:t>
            </a:r>
          </a:p>
          <a:p>
            <a:pPr marL="285750" indent="-285750">
              <a:buFont typeface="Arial" charset="0"/>
              <a:buChar char="•"/>
            </a:pPr>
            <a:endParaRPr lang="en-GB" b="1" dirty="0">
              <a:latin typeface="+mj-lt"/>
            </a:endParaRPr>
          </a:p>
          <a:p>
            <a:r>
              <a:rPr lang="en-GB" dirty="0">
                <a:latin typeface="+mj-lt"/>
              </a:rPr>
              <a:t>Main setup steps</a:t>
            </a:r>
          </a:p>
          <a:p>
            <a:pPr marL="285750" indent="-285750">
              <a:buFont typeface="Arial" charset="0"/>
              <a:buChar char="•"/>
            </a:pPr>
            <a:r>
              <a:rPr lang="en-US" dirty="0">
                <a:latin typeface="+mj-lt"/>
              </a:rPr>
              <a:t>Verify devices meet minimum system requirements</a:t>
            </a:r>
          </a:p>
          <a:p>
            <a:pPr marL="285750" indent="-285750">
              <a:buFont typeface="Arial" charset="0"/>
              <a:buChar char="•"/>
            </a:pPr>
            <a:r>
              <a:rPr lang="en-US" dirty="0">
                <a:latin typeface="+mj-lt"/>
              </a:rPr>
              <a:t>View setup instructions</a:t>
            </a:r>
          </a:p>
          <a:p>
            <a:pPr marL="285750" indent="-285750">
              <a:buFont typeface="Arial" charset="0"/>
              <a:buChar char="•"/>
            </a:pPr>
            <a:r>
              <a:rPr lang="en-US" dirty="0">
                <a:latin typeface="+mj-lt"/>
              </a:rPr>
              <a:t>Gather installation files from </a:t>
            </a:r>
            <a:r>
              <a:rPr lang="en-US" dirty="0">
                <a:latin typeface="+mj-lt"/>
                <a:hlinkClick r:id="rId3"/>
              </a:rPr>
              <a:t>http://download.testnav.com/</a:t>
            </a:r>
            <a:endParaRPr lang="en-US" dirty="0">
              <a:latin typeface="+mj-lt"/>
            </a:endParaRPr>
          </a:p>
          <a:p>
            <a:pPr marL="285750" indent="-285750">
              <a:buFont typeface="Arial" charset="0"/>
              <a:buChar char="•"/>
            </a:pPr>
            <a:r>
              <a:rPr lang="en-US" dirty="0">
                <a:latin typeface="+mj-lt"/>
              </a:rPr>
              <a:t>Install TestNav</a:t>
            </a:r>
          </a:p>
          <a:p>
            <a:pPr marL="285750" indent="-285750">
              <a:buFont typeface="Arial" charset="0"/>
              <a:buChar char="•"/>
            </a:pPr>
            <a:r>
              <a:rPr lang="en-US" dirty="0">
                <a:latin typeface="+mj-lt"/>
              </a:rPr>
              <a:t>Verify the installation using </a:t>
            </a:r>
            <a:r>
              <a:rPr lang="en-US" dirty="0" err="1">
                <a:latin typeface="+mj-lt"/>
              </a:rPr>
              <a:t>AppCheck</a:t>
            </a:r>
            <a:endParaRPr lang="en-US" dirty="0">
              <a:latin typeface="+mj-lt"/>
            </a:endParaRPr>
          </a:p>
          <a:p>
            <a:pPr marL="285750" indent="-285750">
              <a:buFont typeface="Arial" charset="0"/>
              <a:buChar char="•"/>
            </a:pPr>
            <a:endParaRPr lang="en-US" dirty="0">
              <a:latin typeface="+mj-lt"/>
            </a:endParaRPr>
          </a:p>
          <a:p>
            <a:r>
              <a:rPr lang="en-US" dirty="0">
                <a:latin typeface="+mj-lt"/>
              </a:rPr>
              <a:t>Considerations</a:t>
            </a:r>
          </a:p>
          <a:p>
            <a:pPr marL="285750" indent="-285750">
              <a:buFont typeface="Arial" charset="0"/>
              <a:buChar char="•"/>
            </a:pPr>
            <a:r>
              <a:rPr lang="en-US" dirty="0">
                <a:latin typeface="+mj-lt"/>
              </a:rPr>
              <a:t>Device initialization applications / Desktop restoration software (ex. Deepfreeze </a:t>
            </a:r>
            <a:r>
              <a:rPr lang="mr-IN" dirty="0">
                <a:latin typeface="+mj-lt"/>
              </a:rPr>
              <a:t>–</a:t>
            </a:r>
            <a:r>
              <a:rPr lang="en-US" dirty="0">
                <a:latin typeface="+mj-lt"/>
              </a:rPr>
              <a:t> Preserve Pearson Directories)</a:t>
            </a:r>
          </a:p>
          <a:p>
            <a:pPr marL="285750" indent="-285750">
              <a:buFont typeface="Arial" charset="0"/>
              <a:buChar char="•"/>
            </a:pPr>
            <a:r>
              <a:rPr lang="en-US" dirty="0">
                <a:latin typeface="+mj-lt"/>
              </a:rPr>
              <a:t>User account read/write access to home directory</a:t>
            </a:r>
          </a:p>
          <a:p>
            <a:pPr marL="285750" indent="-285750">
              <a:buFont typeface="Arial" charset="0"/>
              <a:buChar char="•"/>
            </a:pPr>
            <a:r>
              <a:rPr lang="en-US" dirty="0">
                <a:latin typeface="+mj-lt"/>
              </a:rPr>
              <a:t>Background applications and processes</a:t>
            </a:r>
          </a:p>
          <a:p>
            <a:pPr marL="285750" indent="-285750">
              <a:buFont typeface="Arial" charset="0"/>
              <a:buChar char="•"/>
            </a:pPr>
            <a:r>
              <a:rPr lang="en-US" dirty="0">
                <a:latin typeface="+mj-lt"/>
              </a:rPr>
              <a:t>Windows: Cloud Clipboard History or Roaming, Windows Game Bar and Windows Cortana must be disabled</a:t>
            </a:r>
          </a:p>
          <a:p>
            <a:pPr marL="285750" indent="-285750">
              <a:buFont typeface="Arial" charset="0"/>
              <a:buChar char="•"/>
            </a:pPr>
            <a:r>
              <a:rPr lang="en-US" dirty="0">
                <a:latin typeface="+mj-lt"/>
              </a:rPr>
              <a:t>Mac: Disable Siri and/or Dictation services must be disabled</a:t>
            </a:r>
          </a:p>
        </p:txBody>
      </p:sp>
    </p:spTree>
    <p:extLst>
      <p:ext uri="{BB962C8B-B14F-4D97-AF65-F5344CB8AC3E}">
        <p14:creationId xmlns:p14="http://schemas.microsoft.com/office/powerpoint/2010/main" val="61458926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4671F8DF-FEF9-40C0-C78F-950901A3DA44}"/>
              </a:ext>
            </a:extLst>
          </p:cNvPr>
          <p:cNvSpPr txBox="1">
            <a:spLocks/>
          </p:cNvSpPr>
          <p:nvPr/>
        </p:nvSpPr>
        <p:spPr bwMode="auto">
          <a:xfrm>
            <a:off x="457200" y="304800"/>
            <a:ext cx="8229600" cy="760520"/>
          </a:xfrm>
          <a:prstGeom prst="rect">
            <a:avLst/>
          </a:prstGeom>
          <a:solidFill>
            <a:srgbClr val="0079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anklin Gothic Book" panose="020B0503020102020204" pitchFamily="34" charset="0"/>
              </a:defRPr>
            </a:lvl2pPr>
            <a:lvl3pPr algn="ctr" rtl="0" eaLnBrk="1" fontAlgn="base" hangingPunct="1">
              <a:spcBef>
                <a:spcPct val="0"/>
              </a:spcBef>
              <a:spcAft>
                <a:spcPct val="0"/>
              </a:spcAft>
              <a:defRPr sz="4400">
                <a:solidFill>
                  <a:schemeClr val="tx1"/>
                </a:solidFill>
                <a:latin typeface="Franklin Gothic Book" panose="020B0503020102020204" pitchFamily="34" charset="0"/>
              </a:defRPr>
            </a:lvl3pPr>
            <a:lvl4pPr algn="ctr" rtl="0" eaLnBrk="1" fontAlgn="base" hangingPunct="1">
              <a:spcBef>
                <a:spcPct val="0"/>
              </a:spcBef>
              <a:spcAft>
                <a:spcPct val="0"/>
              </a:spcAft>
              <a:defRPr sz="4400">
                <a:solidFill>
                  <a:schemeClr val="tx1"/>
                </a:solidFill>
                <a:latin typeface="Franklin Gothic Book" panose="020B0503020102020204" pitchFamily="34" charset="0"/>
              </a:defRPr>
            </a:lvl4pPr>
            <a:lvl5pPr algn="ctr" rtl="0" eaLnBrk="1" fontAlgn="base" hangingPunct="1">
              <a:spcBef>
                <a:spcPct val="0"/>
              </a:spcBef>
              <a:spcAft>
                <a:spcPct val="0"/>
              </a:spcAft>
              <a:defRPr sz="4400">
                <a:solidFill>
                  <a:schemeClr val="tx1"/>
                </a:solidFill>
                <a:latin typeface="Franklin Gothic Book" panose="020B0503020102020204" pitchFamily="34" charset="0"/>
              </a:defRPr>
            </a:lvl5pPr>
            <a:lvl6pPr marL="457200" algn="ctr" rtl="0" eaLnBrk="1" fontAlgn="base" hangingPunct="1">
              <a:spcBef>
                <a:spcPct val="0"/>
              </a:spcBef>
              <a:spcAft>
                <a:spcPct val="0"/>
              </a:spcAft>
              <a:defRPr sz="4400">
                <a:solidFill>
                  <a:schemeClr val="tx1"/>
                </a:solidFill>
                <a:latin typeface="Franklin Gothic Book" panose="020B0503020102020204" pitchFamily="34" charset="0"/>
              </a:defRPr>
            </a:lvl6pPr>
            <a:lvl7pPr marL="914400" algn="ctr" rtl="0" eaLnBrk="1" fontAlgn="base" hangingPunct="1">
              <a:spcBef>
                <a:spcPct val="0"/>
              </a:spcBef>
              <a:spcAft>
                <a:spcPct val="0"/>
              </a:spcAft>
              <a:defRPr sz="4400">
                <a:solidFill>
                  <a:schemeClr val="tx1"/>
                </a:solidFill>
                <a:latin typeface="Franklin Gothic Book" panose="020B0503020102020204" pitchFamily="34" charset="0"/>
              </a:defRPr>
            </a:lvl7pPr>
            <a:lvl8pPr marL="1371600" algn="ctr" rtl="0" eaLnBrk="1" fontAlgn="base" hangingPunct="1">
              <a:spcBef>
                <a:spcPct val="0"/>
              </a:spcBef>
              <a:spcAft>
                <a:spcPct val="0"/>
              </a:spcAft>
              <a:defRPr sz="4400">
                <a:solidFill>
                  <a:schemeClr val="tx1"/>
                </a:solidFill>
                <a:latin typeface="Franklin Gothic Book" panose="020B0503020102020204" pitchFamily="34" charset="0"/>
              </a:defRPr>
            </a:lvl8pPr>
            <a:lvl9pPr marL="1828800" algn="ctr" rtl="0" eaLnBrk="1" fontAlgn="base" hangingPunct="1">
              <a:spcBef>
                <a:spcPct val="0"/>
              </a:spcBef>
              <a:spcAft>
                <a:spcPct val="0"/>
              </a:spcAft>
              <a:defRPr sz="4400">
                <a:solidFill>
                  <a:schemeClr val="tx1"/>
                </a:solidFill>
                <a:latin typeface="Franklin Gothic Book" panose="020B0503020102020204" pitchFamily="34" charset="0"/>
              </a:defRPr>
            </a:lvl9pPr>
          </a:lstStyle>
          <a:p>
            <a:pPr algn="l"/>
            <a:r>
              <a:rPr lang="en-US" sz="4000" dirty="0">
                <a:solidFill>
                  <a:schemeClr val="bg1"/>
                </a:solidFill>
                <a:latin typeface="Franklin Gothic Demi Cond" panose="020B0706030402020204" pitchFamily="34" charset="0"/>
              </a:rPr>
              <a:t>TestNav Setup - Chromebook</a:t>
            </a:r>
          </a:p>
        </p:txBody>
      </p:sp>
      <p:sp>
        <p:nvSpPr>
          <p:cNvPr id="3" name="TextBox 2">
            <a:extLst>
              <a:ext uri="{FF2B5EF4-FFF2-40B4-BE49-F238E27FC236}">
                <a16:creationId xmlns:a16="http://schemas.microsoft.com/office/drawing/2014/main" id="{222FD67E-486F-0001-6987-9C7C84F8AA44}"/>
              </a:ext>
            </a:extLst>
          </p:cNvPr>
          <p:cNvSpPr txBox="1"/>
          <p:nvPr/>
        </p:nvSpPr>
        <p:spPr>
          <a:xfrm>
            <a:off x="457200" y="1325880"/>
            <a:ext cx="8229600" cy="2031325"/>
          </a:xfrm>
          <a:prstGeom prst="rect">
            <a:avLst/>
          </a:prstGeom>
          <a:noFill/>
        </p:spPr>
        <p:txBody>
          <a:bodyPr wrap="square">
            <a:spAutoFit/>
          </a:bodyPr>
          <a:lstStyle/>
          <a:p>
            <a:r>
              <a:rPr lang="en-GB" sz="1800" dirty="0">
                <a:latin typeface="Franklin Gothic Book" panose="020B0503020102020204" pitchFamily="34" charset="0"/>
              </a:rPr>
              <a:t>Chromebook setup steps can vary depending on the management options for the device.</a:t>
            </a:r>
          </a:p>
          <a:p>
            <a:pPr marL="285750" indent="-285750">
              <a:buFont typeface="Arial" charset="0"/>
              <a:buChar char="•"/>
            </a:pPr>
            <a:endParaRPr lang="en-GB" sz="1800" b="1" dirty="0">
              <a:latin typeface="Franklin Gothic Book" panose="020B0503020102020204" pitchFamily="34" charset="0"/>
            </a:endParaRPr>
          </a:p>
          <a:p>
            <a:r>
              <a:rPr lang="en-US" sz="1800" dirty="0">
                <a:latin typeface="Franklin Gothic Book" panose="020B0503020102020204" pitchFamily="34" charset="0"/>
              </a:rPr>
              <a:t>Shared Setup Steps</a:t>
            </a:r>
          </a:p>
          <a:p>
            <a:pPr marL="285750" indent="-285750">
              <a:buFont typeface="Arial" charset="0"/>
              <a:buChar char="•"/>
            </a:pPr>
            <a:r>
              <a:rPr lang="en-US" sz="1800" dirty="0">
                <a:latin typeface="Franklin Gothic Book" panose="020B0503020102020204" pitchFamily="34" charset="0"/>
              </a:rPr>
              <a:t>Verify devices meet minimum system requirements</a:t>
            </a:r>
          </a:p>
          <a:p>
            <a:pPr marL="285750" indent="-285750">
              <a:buFont typeface="Arial" charset="0"/>
              <a:buChar char="•"/>
            </a:pPr>
            <a:r>
              <a:rPr lang="en-US" sz="1800" dirty="0">
                <a:latin typeface="Franklin Gothic Book" panose="020B0503020102020204" pitchFamily="34" charset="0"/>
              </a:rPr>
              <a:t>View setup instructions</a:t>
            </a:r>
          </a:p>
          <a:p>
            <a:pPr marL="285750" indent="-285750">
              <a:buFont typeface="Arial" charset="0"/>
              <a:buChar char="•"/>
            </a:pPr>
            <a:r>
              <a:rPr lang="en-US" sz="1800" dirty="0">
                <a:latin typeface="Franklin Gothic Book" panose="020B0503020102020204" pitchFamily="34" charset="0"/>
              </a:rPr>
              <a:t>Verify the installation using </a:t>
            </a:r>
            <a:r>
              <a:rPr lang="en-US" sz="1800" dirty="0" err="1">
                <a:latin typeface="Franklin Gothic Book" panose="020B0503020102020204" pitchFamily="34" charset="0"/>
              </a:rPr>
              <a:t>AppCheck</a:t>
            </a:r>
            <a:endParaRPr lang="en-US" sz="1800" dirty="0">
              <a:latin typeface="Franklin Gothic Book" panose="020B0503020102020204" pitchFamily="34" charset="0"/>
            </a:endParaRPr>
          </a:p>
        </p:txBody>
      </p:sp>
      <p:sp>
        <p:nvSpPr>
          <p:cNvPr id="2" name="TextBox 1">
            <a:extLst>
              <a:ext uri="{FF2B5EF4-FFF2-40B4-BE49-F238E27FC236}">
                <a16:creationId xmlns:a16="http://schemas.microsoft.com/office/drawing/2014/main" id="{32B5BB6F-9243-DCE6-B806-30F6AA557FEE}"/>
              </a:ext>
            </a:extLst>
          </p:cNvPr>
          <p:cNvSpPr txBox="1"/>
          <p:nvPr/>
        </p:nvSpPr>
        <p:spPr>
          <a:xfrm>
            <a:off x="5713937" y="3073120"/>
            <a:ext cx="2972863" cy="2215991"/>
          </a:xfrm>
          <a:prstGeom prst="rect">
            <a:avLst/>
          </a:prstGeom>
          <a:solidFill>
            <a:srgbClr val="007935"/>
          </a:solidFill>
          <a:ln w="19050">
            <a:solidFill>
              <a:srgbClr val="007935"/>
            </a:solidFill>
          </a:ln>
        </p:spPr>
        <p:txBody>
          <a:bodyPr wrap="square" lIns="0" tIns="0" rIns="0" bIns="0" rtlCol="0">
            <a:spAutoFit/>
          </a:bodyPr>
          <a:lstStyle/>
          <a:p>
            <a:pPr marL="228600" marR="0" lvl="0" indent="-171450" algn="l" defTabSz="914400" rtl="0" eaLnBrk="1" fontAlgn="base" latinLnBrk="0" hangingPunct="1">
              <a:lnSpc>
                <a:spcPct val="100000"/>
              </a:lnSpc>
              <a:spcBef>
                <a:spcPct val="0"/>
              </a:spcBef>
              <a:spcAft>
                <a:spcPct val="0"/>
              </a:spcAft>
              <a:buClrTx/>
              <a:buSzTx/>
              <a:buFont typeface="Arial" charset="0"/>
              <a:buChar char="•"/>
              <a:tabLst/>
              <a:defRPr/>
            </a:pPr>
            <a:r>
              <a:rPr kumimoji="0" lang="en-US" sz="1600" b="1" i="0" u="none" strike="noStrike" kern="1200" cap="none" spc="0" normalizeH="0" baseline="0" noProof="0" dirty="0">
                <a:ln>
                  <a:noFill/>
                </a:ln>
                <a:solidFill>
                  <a:schemeClr val="bg1"/>
                </a:solidFill>
                <a:effectLst/>
                <a:uLnTx/>
                <a:uFillTx/>
                <a:latin typeface="Franklin Gothic Book" panose="020B0503020102020204" pitchFamily="34" charset="0"/>
              </a:rPr>
              <a:t>Note:</a:t>
            </a:r>
            <a:r>
              <a:rPr kumimoji="0" lang="en-US" sz="1600" b="0" i="0" u="none" strike="noStrike" kern="1200" cap="none" spc="0" normalizeH="0" baseline="0" noProof="0" dirty="0">
                <a:ln>
                  <a:noFill/>
                </a:ln>
                <a:solidFill>
                  <a:schemeClr val="bg1"/>
                </a:solidFill>
                <a:effectLst/>
                <a:uLnTx/>
                <a:uFillTx/>
                <a:latin typeface="Franklin Gothic Book" panose="020B0503020102020204" pitchFamily="34" charset="0"/>
              </a:rPr>
              <a:t> </a:t>
            </a:r>
            <a:r>
              <a:rPr kumimoji="0" lang="en-US" sz="1600" b="0" i="1" u="none" strike="noStrike" kern="1200" cap="none" spc="0" normalizeH="0" baseline="0" noProof="0" dirty="0">
                <a:ln>
                  <a:noFill/>
                </a:ln>
                <a:solidFill>
                  <a:schemeClr val="bg1"/>
                </a:solidFill>
                <a:effectLst/>
                <a:uLnTx/>
                <a:uFillTx/>
                <a:latin typeface="Franklin Gothic Book" panose="020B0503020102020204" pitchFamily="34" charset="0"/>
              </a:rPr>
              <a:t>It is absolutely critical that Managed </a:t>
            </a:r>
            <a:r>
              <a:rPr kumimoji="0" lang="en-US" sz="1600" b="0" i="1" u="sng" strike="noStrike" kern="1200" cap="none" spc="0" normalizeH="0" baseline="0" noProof="0" dirty="0">
                <a:ln>
                  <a:noFill/>
                </a:ln>
                <a:solidFill>
                  <a:schemeClr val="bg1"/>
                </a:solidFill>
                <a:effectLst/>
                <a:uLnTx/>
                <a:uFillTx/>
                <a:latin typeface="Franklin Gothic Book" panose="020B0503020102020204" pitchFamily="34" charset="0"/>
              </a:rPr>
              <a:t>Chromebooks are configured to keep User Data after Sign-out</a:t>
            </a:r>
            <a:r>
              <a:rPr kumimoji="0" lang="en-US" sz="1600" b="0" i="1" u="none" strike="noStrike" kern="1200" cap="none" spc="0" normalizeH="0" baseline="0" noProof="0" dirty="0">
                <a:ln>
                  <a:noFill/>
                </a:ln>
                <a:solidFill>
                  <a:schemeClr val="bg1"/>
                </a:solidFill>
                <a:effectLst/>
                <a:uLnTx/>
                <a:uFillTx/>
                <a:latin typeface="Franklin Gothic Book" panose="020B0503020102020204" pitchFamily="34" charset="0"/>
              </a:rPr>
              <a:t>. </a:t>
            </a:r>
          </a:p>
          <a:p>
            <a:pPr marL="228600" marR="0" lvl="0" indent="-171450" algn="l" defTabSz="914400" rtl="0" eaLnBrk="1" fontAlgn="base" latinLnBrk="0" hangingPunct="1">
              <a:lnSpc>
                <a:spcPct val="100000"/>
              </a:lnSpc>
              <a:spcBef>
                <a:spcPct val="0"/>
              </a:spcBef>
              <a:spcAft>
                <a:spcPct val="0"/>
              </a:spcAft>
              <a:buClrTx/>
              <a:buSzTx/>
              <a:buFont typeface="Arial" charset="0"/>
              <a:buChar char="•"/>
              <a:tabLst/>
              <a:defRPr/>
            </a:pPr>
            <a:r>
              <a:rPr kumimoji="0" lang="en-US" sz="1600" b="0" i="0" u="none" strike="noStrike" kern="1200" cap="none" spc="0" normalizeH="0" baseline="0" noProof="0" dirty="0">
                <a:ln>
                  <a:noFill/>
                </a:ln>
                <a:solidFill>
                  <a:schemeClr val="bg1"/>
                </a:solidFill>
                <a:effectLst/>
                <a:uLnTx/>
                <a:uFillTx/>
                <a:latin typeface="Franklin Gothic Book" panose="020B0503020102020204" pitchFamily="34" charset="0"/>
              </a:rPr>
              <a:t>In the event of technical difficulties Chromebooks must not erase Student Response Files and logs needed for troubleshooting</a:t>
            </a:r>
            <a:endParaRPr kumimoji="0" lang="en-US" sz="1600" b="1" i="0" u="sng" strike="noStrike" kern="1200" cap="none" spc="0" normalizeH="0" baseline="0" noProof="0" dirty="0">
              <a:ln>
                <a:noFill/>
              </a:ln>
              <a:solidFill>
                <a:schemeClr val="bg1"/>
              </a:solidFill>
              <a:effectLst/>
              <a:uLnTx/>
              <a:uFillTx/>
              <a:latin typeface="Franklin Gothic Book" panose="020B0503020102020204" pitchFamily="34" charset="0"/>
            </a:endParaRPr>
          </a:p>
        </p:txBody>
      </p:sp>
      <p:sp>
        <p:nvSpPr>
          <p:cNvPr id="4" name="TextBox 3">
            <a:extLst>
              <a:ext uri="{FF2B5EF4-FFF2-40B4-BE49-F238E27FC236}">
                <a16:creationId xmlns:a16="http://schemas.microsoft.com/office/drawing/2014/main" id="{1F754885-A025-AC29-BB84-47615DDD475A}"/>
              </a:ext>
            </a:extLst>
          </p:cNvPr>
          <p:cNvSpPr txBox="1"/>
          <p:nvPr/>
        </p:nvSpPr>
        <p:spPr>
          <a:xfrm>
            <a:off x="457200" y="3441680"/>
            <a:ext cx="5162365" cy="3416320"/>
          </a:xfrm>
          <a:prstGeom prst="rect">
            <a:avLst/>
          </a:prstGeom>
          <a:noFill/>
        </p:spPr>
        <p:txBody>
          <a:bodyPr wrap="square" rtlCol="0">
            <a:spAutoFit/>
          </a:bodyPr>
          <a:lstStyle/>
          <a:p>
            <a:r>
              <a:rPr lang="en-GB" sz="1800" dirty="0">
                <a:latin typeface="Franklin Gothic Book" panose="020B0503020102020204" pitchFamily="34" charset="0"/>
              </a:rPr>
              <a:t>Managed Devices</a:t>
            </a:r>
            <a:endParaRPr lang="en-US" sz="1800" dirty="0">
              <a:latin typeface="Franklin Gothic Book" panose="020B0503020102020204" pitchFamily="34" charset="0"/>
            </a:endParaRPr>
          </a:p>
          <a:p>
            <a:pPr marL="285750" indent="-285750">
              <a:buFont typeface="Arial" charset="0"/>
              <a:buChar char="•"/>
            </a:pPr>
            <a:r>
              <a:rPr lang="en-US" sz="1800" dirty="0">
                <a:latin typeface="Franklin Gothic Book" panose="020B0503020102020204" pitchFamily="34" charset="0"/>
              </a:rPr>
              <a:t>Install TestNav on all devices from the Admin console</a:t>
            </a:r>
          </a:p>
          <a:p>
            <a:pPr marL="285750" indent="-285750">
              <a:buFont typeface="Arial" charset="0"/>
              <a:buChar char="•"/>
            </a:pPr>
            <a:r>
              <a:rPr lang="en-US" sz="1800" dirty="0">
                <a:latin typeface="Franklin Gothic Book" panose="020B0503020102020204" pitchFamily="34" charset="0"/>
              </a:rPr>
              <a:t>Allow data to persist for the TestNav application</a:t>
            </a:r>
          </a:p>
          <a:p>
            <a:pPr marL="285750" indent="-285750">
              <a:buFont typeface="Arial" charset="0"/>
              <a:buChar char="•"/>
            </a:pPr>
            <a:r>
              <a:rPr lang="en-US" sz="1800" dirty="0">
                <a:latin typeface="Franklin Gothic Book" panose="020B0503020102020204" pitchFamily="34" charset="0"/>
              </a:rPr>
              <a:t>Set the TestNav application to run in kiosk mode</a:t>
            </a:r>
          </a:p>
          <a:p>
            <a:endParaRPr lang="en-GB" sz="1800" dirty="0">
              <a:latin typeface="Franklin Gothic Book" panose="020B0503020102020204" pitchFamily="34" charset="0"/>
            </a:endParaRPr>
          </a:p>
          <a:p>
            <a:r>
              <a:rPr lang="en-GB" sz="1800" dirty="0">
                <a:latin typeface="Franklin Gothic Book" panose="020B0503020102020204" pitchFamily="34" charset="0"/>
              </a:rPr>
              <a:t>Unmanaged Devices</a:t>
            </a:r>
            <a:endParaRPr lang="en-US" sz="1800" dirty="0">
              <a:latin typeface="Franklin Gothic Book" panose="020B0503020102020204" pitchFamily="34" charset="0"/>
            </a:endParaRPr>
          </a:p>
          <a:p>
            <a:pPr marL="285750" indent="-285750">
              <a:buFont typeface="Arial" charset="0"/>
              <a:buChar char="•"/>
            </a:pPr>
            <a:r>
              <a:rPr lang="en-US" sz="1800" i="1" dirty="0">
                <a:latin typeface="Franklin Gothic Book" panose="020B0503020102020204" pitchFamily="34" charset="0"/>
              </a:rPr>
              <a:t>Unmanaged Chromebooks/</a:t>
            </a:r>
            <a:r>
              <a:rPr lang="en-US" sz="1800" i="1" dirty="0" err="1">
                <a:latin typeface="Franklin Gothic Book" panose="020B0503020102020204" pitchFamily="34" charset="0"/>
              </a:rPr>
              <a:t>Chromeboxes</a:t>
            </a:r>
            <a:r>
              <a:rPr lang="en-US" sz="1800" i="1" dirty="0">
                <a:latin typeface="Franklin Gothic Book" panose="020B0503020102020204" pitchFamily="34" charset="0"/>
              </a:rPr>
              <a:t> purchased in 2017 and later cannot run in kiosk mode. See Google Support for more information.</a:t>
            </a:r>
          </a:p>
          <a:p>
            <a:endParaRPr lang="en-US" dirty="0"/>
          </a:p>
        </p:txBody>
      </p:sp>
    </p:spTree>
    <p:extLst>
      <p:ext uri="{BB962C8B-B14F-4D97-AF65-F5344CB8AC3E}">
        <p14:creationId xmlns:p14="http://schemas.microsoft.com/office/powerpoint/2010/main" val="35114529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4671F8DF-FEF9-40C0-C78F-950901A3DA44}"/>
              </a:ext>
            </a:extLst>
          </p:cNvPr>
          <p:cNvSpPr txBox="1">
            <a:spLocks/>
          </p:cNvSpPr>
          <p:nvPr/>
        </p:nvSpPr>
        <p:spPr bwMode="auto">
          <a:xfrm>
            <a:off x="457200" y="304800"/>
            <a:ext cx="8229600" cy="760520"/>
          </a:xfrm>
          <a:prstGeom prst="rect">
            <a:avLst/>
          </a:prstGeom>
          <a:solidFill>
            <a:srgbClr val="0079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anklin Gothic Book" panose="020B0503020102020204" pitchFamily="34" charset="0"/>
              </a:defRPr>
            </a:lvl2pPr>
            <a:lvl3pPr algn="ctr" rtl="0" eaLnBrk="1" fontAlgn="base" hangingPunct="1">
              <a:spcBef>
                <a:spcPct val="0"/>
              </a:spcBef>
              <a:spcAft>
                <a:spcPct val="0"/>
              </a:spcAft>
              <a:defRPr sz="4400">
                <a:solidFill>
                  <a:schemeClr val="tx1"/>
                </a:solidFill>
                <a:latin typeface="Franklin Gothic Book" panose="020B0503020102020204" pitchFamily="34" charset="0"/>
              </a:defRPr>
            </a:lvl3pPr>
            <a:lvl4pPr algn="ctr" rtl="0" eaLnBrk="1" fontAlgn="base" hangingPunct="1">
              <a:spcBef>
                <a:spcPct val="0"/>
              </a:spcBef>
              <a:spcAft>
                <a:spcPct val="0"/>
              </a:spcAft>
              <a:defRPr sz="4400">
                <a:solidFill>
                  <a:schemeClr val="tx1"/>
                </a:solidFill>
                <a:latin typeface="Franklin Gothic Book" panose="020B0503020102020204" pitchFamily="34" charset="0"/>
              </a:defRPr>
            </a:lvl4pPr>
            <a:lvl5pPr algn="ctr" rtl="0" eaLnBrk="1" fontAlgn="base" hangingPunct="1">
              <a:spcBef>
                <a:spcPct val="0"/>
              </a:spcBef>
              <a:spcAft>
                <a:spcPct val="0"/>
              </a:spcAft>
              <a:defRPr sz="4400">
                <a:solidFill>
                  <a:schemeClr val="tx1"/>
                </a:solidFill>
                <a:latin typeface="Franklin Gothic Book" panose="020B0503020102020204" pitchFamily="34" charset="0"/>
              </a:defRPr>
            </a:lvl5pPr>
            <a:lvl6pPr marL="457200" algn="ctr" rtl="0" eaLnBrk="1" fontAlgn="base" hangingPunct="1">
              <a:spcBef>
                <a:spcPct val="0"/>
              </a:spcBef>
              <a:spcAft>
                <a:spcPct val="0"/>
              </a:spcAft>
              <a:defRPr sz="4400">
                <a:solidFill>
                  <a:schemeClr val="tx1"/>
                </a:solidFill>
                <a:latin typeface="Franklin Gothic Book" panose="020B0503020102020204" pitchFamily="34" charset="0"/>
              </a:defRPr>
            </a:lvl6pPr>
            <a:lvl7pPr marL="914400" algn="ctr" rtl="0" eaLnBrk="1" fontAlgn="base" hangingPunct="1">
              <a:spcBef>
                <a:spcPct val="0"/>
              </a:spcBef>
              <a:spcAft>
                <a:spcPct val="0"/>
              </a:spcAft>
              <a:defRPr sz="4400">
                <a:solidFill>
                  <a:schemeClr val="tx1"/>
                </a:solidFill>
                <a:latin typeface="Franklin Gothic Book" panose="020B0503020102020204" pitchFamily="34" charset="0"/>
              </a:defRPr>
            </a:lvl7pPr>
            <a:lvl8pPr marL="1371600" algn="ctr" rtl="0" eaLnBrk="1" fontAlgn="base" hangingPunct="1">
              <a:spcBef>
                <a:spcPct val="0"/>
              </a:spcBef>
              <a:spcAft>
                <a:spcPct val="0"/>
              </a:spcAft>
              <a:defRPr sz="4400">
                <a:solidFill>
                  <a:schemeClr val="tx1"/>
                </a:solidFill>
                <a:latin typeface="Franklin Gothic Book" panose="020B0503020102020204" pitchFamily="34" charset="0"/>
              </a:defRPr>
            </a:lvl8pPr>
            <a:lvl9pPr marL="1828800" algn="ctr" rtl="0" eaLnBrk="1" fontAlgn="base" hangingPunct="1">
              <a:spcBef>
                <a:spcPct val="0"/>
              </a:spcBef>
              <a:spcAft>
                <a:spcPct val="0"/>
              </a:spcAft>
              <a:defRPr sz="4400">
                <a:solidFill>
                  <a:schemeClr val="tx1"/>
                </a:solidFill>
                <a:latin typeface="Franklin Gothic Book" panose="020B0503020102020204" pitchFamily="34" charset="0"/>
              </a:defRPr>
            </a:lvl9pPr>
          </a:lstStyle>
          <a:p>
            <a:pPr algn="l"/>
            <a:r>
              <a:rPr lang="en-US" sz="4000" dirty="0">
                <a:solidFill>
                  <a:schemeClr val="bg1"/>
                </a:solidFill>
                <a:latin typeface="Franklin Gothic Demi Cond" panose="020B0706030402020204" pitchFamily="34" charset="0"/>
              </a:rPr>
              <a:t>TestNav Setup - iOS</a:t>
            </a:r>
          </a:p>
        </p:txBody>
      </p:sp>
      <p:sp>
        <p:nvSpPr>
          <p:cNvPr id="3" name="TextBox 2">
            <a:extLst>
              <a:ext uri="{FF2B5EF4-FFF2-40B4-BE49-F238E27FC236}">
                <a16:creationId xmlns:a16="http://schemas.microsoft.com/office/drawing/2014/main" id="{222FD67E-486F-0001-6987-9C7C84F8AA44}"/>
              </a:ext>
            </a:extLst>
          </p:cNvPr>
          <p:cNvSpPr txBox="1"/>
          <p:nvPr/>
        </p:nvSpPr>
        <p:spPr>
          <a:xfrm>
            <a:off x="457200" y="1325880"/>
            <a:ext cx="8229600" cy="4801314"/>
          </a:xfrm>
          <a:prstGeom prst="rect">
            <a:avLst/>
          </a:prstGeom>
          <a:noFill/>
        </p:spPr>
        <p:txBody>
          <a:bodyPr wrap="square">
            <a:spAutoFit/>
          </a:bodyPr>
          <a:lstStyle/>
          <a:p>
            <a:r>
              <a:rPr lang="en-GB" sz="1800" dirty="0">
                <a:latin typeface="Franklin Gothic Book" panose="020B0503020102020204" pitchFamily="34" charset="0"/>
              </a:rPr>
              <a:t>TestNav uses Apple Automatic Assessment Configuration (AAC) to secure the iPads for testing.</a:t>
            </a:r>
          </a:p>
          <a:p>
            <a:pPr marL="285750" indent="-285750">
              <a:buFont typeface="Arial" charset="0"/>
              <a:buChar char="•"/>
            </a:pPr>
            <a:endParaRPr lang="en-GB" sz="1800" b="1" dirty="0">
              <a:latin typeface="Franklin Gothic Book" panose="020B0503020102020204" pitchFamily="34" charset="0"/>
            </a:endParaRPr>
          </a:p>
          <a:p>
            <a:r>
              <a:rPr lang="en-GB" sz="1800" dirty="0">
                <a:latin typeface="Franklin Gothic Book" panose="020B0503020102020204" pitchFamily="34" charset="0"/>
              </a:rPr>
              <a:t>Main setup steps</a:t>
            </a:r>
          </a:p>
          <a:p>
            <a:pPr marL="285750" indent="-285750">
              <a:buFont typeface="Arial" charset="0"/>
              <a:buChar char="•"/>
            </a:pPr>
            <a:r>
              <a:rPr lang="en-US" sz="1800" dirty="0">
                <a:latin typeface="Franklin Gothic Book" panose="020B0503020102020204" pitchFamily="34" charset="0"/>
              </a:rPr>
              <a:t>Verify devices meet minimum system requirements</a:t>
            </a:r>
          </a:p>
          <a:p>
            <a:pPr marL="285750" indent="-285750">
              <a:buFont typeface="Arial" charset="0"/>
              <a:buChar char="•"/>
            </a:pPr>
            <a:r>
              <a:rPr lang="en-US" sz="1800" dirty="0">
                <a:latin typeface="Franklin Gothic Book" panose="020B0503020102020204" pitchFamily="34" charset="0"/>
              </a:rPr>
              <a:t>View setup instructions</a:t>
            </a:r>
          </a:p>
          <a:p>
            <a:pPr marL="285750" indent="-285750">
              <a:buFont typeface="Arial" charset="0"/>
              <a:buChar char="•"/>
            </a:pPr>
            <a:r>
              <a:rPr lang="en-US" sz="1800" dirty="0">
                <a:latin typeface="Franklin Gothic Book" panose="020B0503020102020204" pitchFamily="34" charset="0"/>
              </a:rPr>
              <a:t>Search for “TestNav” in App Store</a:t>
            </a:r>
          </a:p>
          <a:p>
            <a:pPr marL="285750" indent="-285750">
              <a:buFont typeface="Arial" charset="0"/>
              <a:buChar char="•"/>
            </a:pPr>
            <a:r>
              <a:rPr lang="en-US" sz="1800" dirty="0">
                <a:latin typeface="Franklin Gothic Book" panose="020B0503020102020204" pitchFamily="34" charset="0"/>
              </a:rPr>
              <a:t>Install TestNav</a:t>
            </a:r>
          </a:p>
          <a:p>
            <a:pPr marL="285750" indent="-285750">
              <a:buFont typeface="Arial" charset="0"/>
              <a:buChar char="•"/>
            </a:pPr>
            <a:r>
              <a:rPr lang="en-US" sz="1800" dirty="0">
                <a:latin typeface="Franklin Gothic Book" panose="020B0503020102020204" pitchFamily="34" charset="0"/>
              </a:rPr>
              <a:t>Verify the installation using </a:t>
            </a:r>
            <a:r>
              <a:rPr lang="en-US" sz="1800" dirty="0" err="1">
                <a:latin typeface="Franklin Gothic Book" panose="020B0503020102020204" pitchFamily="34" charset="0"/>
              </a:rPr>
              <a:t>AppCheck</a:t>
            </a:r>
            <a:endParaRPr lang="en-US" sz="1800" dirty="0">
              <a:latin typeface="Franklin Gothic Book" panose="020B0503020102020204" pitchFamily="34" charset="0"/>
            </a:endParaRPr>
          </a:p>
          <a:p>
            <a:pPr marL="285750" indent="-285750">
              <a:buFont typeface="Arial" charset="0"/>
              <a:buChar char="•"/>
            </a:pPr>
            <a:r>
              <a:rPr lang="en-US" sz="1800" dirty="0">
                <a:latin typeface="Franklin Gothic Book" panose="020B0503020102020204" pitchFamily="34" charset="0"/>
              </a:rPr>
              <a:t>The first time TestNav is launched, it displays the Enable Microphone Permission message, be sure to tap OK to grant permission.</a:t>
            </a:r>
          </a:p>
          <a:p>
            <a:pPr marL="285750" indent="-285750">
              <a:buFont typeface="Arial" charset="0"/>
              <a:buChar char="•"/>
            </a:pPr>
            <a:endParaRPr lang="en-US" sz="1800" dirty="0">
              <a:latin typeface="Franklin Gothic Book" panose="020B0503020102020204" pitchFamily="34" charset="0"/>
            </a:endParaRPr>
          </a:p>
          <a:p>
            <a:r>
              <a:rPr lang="en-US" sz="1800" dirty="0">
                <a:latin typeface="Franklin Gothic Book" panose="020B0503020102020204" pitchFamily="34" charset="0"/>
              </a:rPr>
              <a:t>Considerations</a:t>
            </a:r>
          </a:p>
          <a:p>
            <a:pPr marL="285750" indent="-285750">
              <a:buFont typeface="Arial" charset="0"/>
              <a:buChar char="•"/>
            </a:pPr>
            <a:r>
              <a:rPr lang="en-US" sz="1800" dirty="0">
                <a:latin typeface="Franklin Gothic Book" panose="020B0503020102020204" pitchFamily="34" charset="0"/>
              </a:rPr>
              <a:t>TestNav can be installed on multiple devices using a Mobile Device Manager (MDM)</a:t>
            </a:r>
          </a:p>
          <a:p>
            <a:pPr marL="285750" indent="-285750">
              <a:buFont typeface="Arial" charset="0"/>
              <a:buChar char="•"/>
            </a:pPr>
            <a:r>
              <a:rPr lang="en-US" sz="1800" dirty="0">
                <a:latin typeface="Franklin Gothic Book" panose="020B0503020102020204" pitchFamily="34" charset="0"/>
              </a:rPr>
              <a:t>Do not use MDM configured Single App Mode, or else AAC will not engage and result in a TestNav error</a:t>
            </a:r>
          </a:p>
        </p:txBody>
      </p:sp>
    </p:spTree>
    <p:extLst>
      <p:ext uri="{BB962C8B-B14F-4D97-AF65-F5344CB8AC3E}">
        <p14:creationId xmlns:p14="http://schemas.microsoft.com/office/powerpoint/2010/main" val="33875244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4671F8DF-FEF9-40C0-C78F-950901A3DA44}"/>
              </a:ext>
            </a:extLst>
          </p:cNvPr>
          <p:cNvSpPr txBox="1">
            <a:spLocks/>
          </p:cNvSpPr>
          <p:nvPr/>
        </p:nvSpPr>
        <p:spPr bwMode="auto">
          <a:xfrm>
            <a:off x="457200" y="304800"/>
            <a:ext cx="8229600" cy="760520"/>
          </a:xfrm>
          <a:prstGeom prst="rect">
            <a:avLst/>
          </a:prstGeom>
          <a:solidFill>
            <a:srgbClr val="0079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anklin Gothic Book" panose="020B0503020102020204" pitchFamily="34" charset="0"/>
              </a:defRPr>
            </a:lvl2pPr>
            <a:lvl3pPr algn="ctr" rtl="0" eaLnBrk="1" fontAlgn="base" hangingPunct="1">
              <a:spcBef>
                <a:spcPct val="0"/>
              </a:spcBef>
              <a:spcAft>
                <a:spcPct val="0"/>
              </a:spcAft>
              <a:defRPr sz="4400">
                <a:solidFill>
                  <a:schemeClr val="tx1"/>
                </a:solidFill>
                <a:latin typeface="Franklin Gothic Book" panose="020B0503020102020204" pitchFamily="34" charset="0"/>
              </a:defRPr>
            </a:lvl3pPr>
            <a:lvl4pPr algn="ctr" rtl="0" eaLnBrk="1" fontAlgn="base" hangingPunct="1">
              <a:spcBef>
                <a:spcPct val="0"/>
              </a:spcBef>
              <a:spcAft>
                <a:spcPct val="0"/>
              </a:spcAft>
              <a:defRPr sz="4400">
                <a:solidFill>
                  <a:schemeClr val="tx1"/>
                </a:solidFill>
                <a:latin typeface="Franklin Gothic Book" panose="020B0503020102020204" pitchFamily="34" charset="0"/>
              </a:defRPr>
            </a:lvl4pPr>
            <a:lvl5pPr algn="ctr" rtl="0" eaLnBrk="1" fontAlgn="base" hangingPunct="1">
              <a:spcBef>
                <a:spcPct val="0"/>
              </a:spcBef>
              <a:spcAft>
                <a:spcPct val="0"/>
              </a:spcAft>
              <a:defRPr sz="4400">
                <a:solidFill>
                  <a:schemeClr val="tx1"/>
                </a:solidFill>
                <a:latin typeface="Franklin Gothic Book" panose="020B0503020102020204" pitchFamily="34" charset="0"/>
              </a:defRPr>
            </a:lvl5pPr>
            <a:lvl6pPr marL="457200" algn="ctr" rtl="0" eaLnBrk="1" fontAlgn="base" hangingPunct="1">
              <a:spcBef>
                <a:spcPct val="0"/>
              </a:spcBef>
              <a:spcAft>
                <a:spcPct val="0"/>
              </a:spcAft>
              <a:defRPr sz="4400">
                <a:solidFill>
                  <a:schemeClr val="tx1"/>
                </a:solidFill>
                <a:latin typeface="Franklin Gothic Book" panose="020B0503020102020204" pitchFamily="34" charset="0"/>
              </a:defRPr>
            </a:lvl6pPr>
            <a:lvl7pPr marL="914400" algn="ctr" rtl="0" eaLnBrk="1" fontAlgn="base" hangingPunct="1">
              <a:spcBef>
                <a:spcPct val="0"/>
              </a:spcBef>
              <a:spcAft>
                <a:spcPct val="0"/>
              </a:spcAft>
              <a:defRPr sz="4400">
                <a:solidFill>
                  <a:schemeClr val="tx1"/>
                </a:solidFill>
                <a:latin typeface="Franklin Gothic Book" panose="020B0503020102020204" pitchFamily="34" charset="0"/>
              </a:defRPr>
            </a:lvl7pPr>
            <a:lvl8pPr marL="1371600" algn="ctr" rtl="0" eaLnBrk="1" fontAlgn="base" hangingPunct="1">
              <a:spcBef>
                <a:spcPct val="0"/>
              </a:spcBef>
              <a:spcAft>
                <a:spcPct val="0"/>
              </a:spcAft>
              <a:defRPr sz="4400">
                <a:solidFill>
                  <a:schemeClr val="tx1"/>
                </a:solidFill>
                <a:latin typeface="Franklin Gothic Book" panose="020B0503020102020204" pitchFamily="34" charset="0"/>
              </a:defRPr>
            </a:lvl8pPr>
            <a:lvl9pPr marL="1828800" algn="ctr" rtl="0" eaLnBrk="1" fontAlgn="base" hangingPunct="1">
              <a:spcBef>
                <a:spcPct val="0"/>
              </a:spcBef>
              <a:spcAft>
                <a:spcPct val="0"/>
              </a:spcAft>
              <a:defRPr sz="4400">
                <a:solidFill>
                  <a:schemeClr val="tx1"/>
                </a:solidFill>
                <a:latin typeface="Franklin Gothic Book" panose="020B0503020102020204" pitchFamily="34" charset="0"/>
              </a:defRPr>
            </a:lvl9pPr>
          </a:lstStyle>
          <a:p>
            <a:pPr algn="l"/>
            <a:r>
              <a:rPr lang="en-US" sz="4000" dirty="0">
                <a:solidFill>
                  <a:schemeClr val="bg1"/>
                </a:solidFill>
                <a:latin typeface="Franklin Gothic Demi Cond" panose="020B0706030402020204" pitchFamily="34" charset="0"/>
              </a:rPr>
              <a:t>Roles and Responsibilities</a:t>
            </a:r>
          </a:p>
        </p:txBody>
      </p:sp>
      <p:sp>
        <p:nvSpPr>
          <p:cNvPr id="3" name="TextBox 2">
            <a:extLst>
              <a:ext uri="{FF2B5EF4-FFF2-40B4-BE49-F238E27FC236}">
                <a16:creationId xmlns:a16="http://schemas.microsoft.com/office/drawing/2014/main" id="{F922E234-1252-9F6C-1408-C74A1F0EB2D4}"/>
              </a:ext>
            </a:extLst>
          </p:cNvPr>
          <p:cNvSpPr txBox="1"/>
          <p:nvPr/>
        </p:nvSpPr>
        <p:spPr>
          <a:xfrm>
            <a:off x="457200" y="1325880"/>
            <a:ext cx="8229600" cy="4715906"/>
          </a:xfrm>
          <a:prstGeom prst="rect">
            <a:avLst/>
          </a:prstGeom>
          <a:noFill/>
        </p:spPr>
        <p:txBody>
          <a:bodyPr wrap="square">
            <a:spAutoFit/>
          </a:bodyPr>
          <a:lstStyle/>
          <a:p>
            <a:pPr marL="342900" indent="-342900">
              <a:lnSpc>
                <a:spcPct val="120000"/>
              </a:lnSpc>
            </a:pPr>
            <a:r>
              <a:rPr lang="en-US" sz="1800" dirty="0">
                <a:latin typeface="Franklin Gothic Book" panose="020B0503020102020204" pitchFamily="34" charset="0"/>
                <a:cs typeface="Calibri"/>
              </a:rPr>
              <a:t>The </a:t>
            </a:r>
            <a:r>
              <a:rPr lang="en-US" sz="1800" b="1" u="sng" dirty="0">
                <a:latin typeface="Franklin Gothic Book" panose="020B0503020102020204" pitchFamily="34" charset="0"/>
                <a:cs typeface="Calibri"/>
              </a:rPr>
              <a:t>District Test Coordinator (DC)</a:t>
            </a:r>
            <a:r>
              <a:rPr lang="en-US" sz="1800" dirty="0">
                <a:latin typeface="Franklin Gothic Book" panose="020B0503020102020204" pitchFamily="34" charset="0"/>
                <a:cs typeface="Calibri"/>
              </a:rPr>
              <a:t>:</a:t>
            </a:r>
          </a:p>
          <a:p>
            <a:pPr marL="342900" indent="-342900">
              <a:lnSpc>
                <a:spcPct val="120000"/>
              </a:lnSpc>
              <a:buFont typeface="Arial" panose="020B0604020202020204" pitchFamily="34" charset="0"/>
              <a:buChar char="•"/>
            </a:pPr>
            <a:r>
              <a:rPr lang="en-US" sz="1800" dirty="0">
                <a:latin typeface="Franklin Gothic Book" panose="020B0503020102020204" pitchFamily="34" charset="0"/>
                <a:cs typeface="Calibri"/>
              </a:rPr>
              <a:t>Reviews schedule and testing requirements with SCs, teachers, and proctors</a:t>
            </a:r>
          </a:p>
          <a:p>
            <a:pPr marL="342900" indent="-342900">
              <a:lnSpc>
                <a:spcPct val="120000"/>
              </a:lnSpc>
              <a:buFont typeface="Arial" panose="020B0604020202020204" pitchFamily="34" charset="0"/>
              <a:buChar char="•"/>
            </a:pPr>
            <a:r>
              <a:rPr lang="en-US" dirty="0">
                <a:latin typeface="Franklin Gothic Book" panose="020B0503020102020204" pitchFamily="34" charset="0"/>
                <a:cs typeface="Calibri"/>
              </a:rPr>
              <a:t>Works with SCs and technology staff to ensure all systems are properly installed and functioning</a:t>
            </a:r>
          </a:p>
          <a:p>
            <a:pPr marL="342900" indent="-342900">
              <a:lnSpc>
                <a:spcPct val="120000"/>
              </a:lnSpc>
              <a:buFont typeface="Arial" panose="020B0604020202020204" pitchFamily="34" charset="0"/>
              <a:buChar char="•"/>
            </a:pPr>
            <a:r>
              <a:rPr lang="en-US" sz="1800" dirty="0">
                <a:latin typeface="Franklin Gothic Book" panose="020B0503020102020204" pitchFamily="34" charset="0"/>
                <a:ea typeface="+mn-lt"/>
                <a:cs typeface="+mn-lt"/>
              </a:rPr>
              <a:t>Creates accounts for other users within their organization</a:t>
            </a:r>
          </a:p>
          <a:p>
            <a:pPr marL="342900" indent="-342900">
              <a:lnSpc>
                <a:spcPct val="120000"/>
              </a:lnSpc>
              <a:buFont typeface="Arial" panose="020B0604020202020204" pitchFamily="34" charset="0"/>
              <a:buChar char="•"/>
            </a:pPr>
            <a:r>
              <a:rPr lang="en-US" dirty="0">
                <a:latin typeface="Franklin Gothic Book" panose="020B0503020102020204" pitchFamily="34" charset="0"/>
                <a:ea typeface="+mn-lt"/>
                <a:cs typeface="+mn-lt"/>
              </a:rPr>
              <a:t>Uploads students for their organization</a:t>
            </a:r>
          </a:p>
          <a:p>
            <a:pPr marL="342900" indent="-342900">
              <a:lnSpc>
                <a:spcPct val="120000"/>
              </a:lnSpc>
              <a:buFont typeface="Arial" panose="020B0604020202020204" pitchFamily="34" charset="0"/>
              <a:buChar char="•"/>
            </a:pPr>
            <a:r>
              <a:rPr lang="en-US" dirty="0">
                <a:latin typeface="Franklin Gothic Book" panose="020B0503020102020204" pitchFamily="34" charset="0"/>
                <a:ea typeface="+mn-lt"/>
                <a:cs typeface="+mn-lt"/>
              </a:rPr>
              <a:t>Schedules and administers training sessions</a:t>
            </a:r>
          </a:p>
          <a:p>
            <a:pPr marL="342900" indent="-342900">
              <a:lnSpc>
                <a:spcPct val="120000"/>
              </a:lnSpc>
              <a:buFont typeface="Arial" panose="020B0604020202020204" pitchFamily="34" charset="0"/>
              <a:buChar char="•"/>
            </a:pPr>
            <a:r>
              <a:rPr lang="en-US" dirty="0">
                <a:latin typeface="Franklin Gothic Book" panose="020B0503020102020204" pitchFamily="34" charset="0"/>
                <a:ea typeface="+mn-lt"/>
                <a:cs typeface="+mn-lt"/>
              </a:rPr>
              <a:t>Ensures all personnel are trained on how to properly administer the VTCAP assessments</a:t>
            </a:r>
          </a:p>
          <a:p>
            <a:pPr marL="342900" indent="-342900">
              <a:lnSpc>
                <a:spcPct val="120000"/>
              </a:lnSpc>
              <a:buFont typeface="Arial" panose="020B0604020202020204" pitchFamily="34" charset="0"/>
              <a:buChar char="•"/>
            </a:pPr>
            <a:r>
              <a:rPr lang="en-US" dirty="0">
                <a:latin typeface="Franklin Gothic Book" panose="020B0503020102020204" pitchFamily="34" charset="0"/>
                <a:ea typeface="+mn-lt"/>
                <a:cs typeface="+mn-lt"/>
              </a:rPr>
              <a:t>Monitors secure administration</a:t>
            </a:r>
          </a:p>
          <a:p>
            <a:pPr marL="342900" indent="-342900">
              <a:lnSpc>
                <a:spcPct val="120000"/>
              </a:lnSpc>
              <a:buFont typeface="Arial" panose="020B0604020202020204" pitchFamily="34" charset="0"/>
              <a:buChar char="•"/>
            </a:pPr>
            <a:r>
              <a:rPr lang="en-US" dirty="0">
                <a:latin typeface="Franklin Gothic Book" panose="020B0503020102020204" pitchFamily="34" charset="0"/>
                <a:ea typeface="+mn-lt"/>
                <a:cs typeface="+mn-lt"/>
              </a:rPr>
              <a:t>Investigates and reports all testing irregularities and breaches reported by the SC, teacher, or proctor</a:t>
            </a:r>
          </a:p>
          <a:p>
            <a:pPr marL="342900" indent="-342900">
              <a:lnSpc>
                <a:spcPct val="120000"/>
              </a:lnSpc>
              <a:buFont typeface="Arial" panose="020B0604020202020204" pitchFamily="34" charset="0"/>
              <a:buChar char="•"/>
            </a:pPr>
            <a:r>
              <a:rPr lang="en-US" dirty="0">
                <a:latin typeface="Franklin Gothic Book" panose="020B0503020102020204" pitchFamily="34" charset="0"/>
                <a:ea typeface="+mn-lt"/>
                <a:cs typeface="+mn-lt"/>
              </a:rPr>
              <a:t>Ensures all testing </a:t>
            </a:r>
            <a:r>
              <a:rPr lang="en-US">
                <a:latin typeface="Franklin Gothic Book" panose="020B0503020102020204" pitchFamily="34" charset="0"/>
                <a:ea typeface="+mn-lt"/>
                <a:cs typeface="+mn-lt"/>
              </a:rPr>
              <a:t>materials remain </a:t>
            </a:r>
            <a:r>
              <a:rPr lang="en-US" dirty="0">
                <a:latin typeface="Franklin Gothic Book" panose="020B0503020102020204" pitchFamily="34" charset="0"/>
                <a:ea typeface="+mn-lt"/>
                <a:cs typeface="+mn-lt"/>
              </a:rPr>
              <a:t>secure</a:t>
            </a:r>
          </a:p>
          <a:p>
            <a:pPr marL="342900" indent="-342900">
              <a:lnSpc>
                <a:spcPct val="120000"/>
              </a:lnSpc>
              <a:buFont typeface="Arial" panose="020B0604020202020204" pitchFamily="34" charset="0"/>
              <a:buChar char="•"/>
            </a:pPr>
            <a:endParaRPr lang="en-US" sz="1800" dirty="0">
              <a:latin typeface="Franklin Gothic Book" panose="020B0503020102020204" pitchFamily="34" charset="0"/>
              <a:cs typeface="Calibri"/>
            </a:endParaRPr>
          </a:p>
        </p:txBody>
      </p:sp>
    </p:spTree>
    <p:extLst>
      <p:ext uri="{BB962C8B-B14F-4D97-AF65-F5344CB8AC3E}">
        <p14:creationId xmlns:p14="http://schemas.microsoft.com/office/powerpoint/2010/main" val="60835484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4671F8DF-FEF9-40C0-C78F-950901A3DA44}"/>
              </a:ext>
            </a:extLst>
          </p:cNvPr>
          <p:cNvSpPr txBox="1">
            <a:spLocks/>
          </p:cNvSpPr>
          <p:nvPr/>
        </p:nvSpPr>
        <p:spPr bwMode="auto">
          <a:xfrm>
            <a:off x="457200" y="304800"/>
            <a:ext cx="8229600" cy="760520"/>
          </a:xfrm>
          <a:prstGeom prst="rect">
            <a:avLst/>
          </a:prstGeom>
          <a:solidFill>
            <a:srgbClr val="0079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anklin Gothic Book" panose="020B0503020102020204" pitchFamily="34" charset="0"/>
              </a:defRPr>
            </a:lvl2pPr>
            <a:lvl3pPr algn="ctr" rtl="0" eaLnBrk="1" fontAlgn="base" hangingPunct="1">
              <a:spcBef>
                <a:spcPct val="0"/>
              </a:spcBef>
              <a:spcAft>
                <a:spcPct val="0"/>
              </a:spcAft>
              <a:defRPr sz="4400">
                <a:solidFill>
                  <a:schemeClr val="tx1"/>
                </a:solidFill>
                <a:latin typeface="Franklin Gothic Book" panose="020B0503020102020204" pitchFamily="34" charset="0"/>
              </a:defRPr>
            </a:lvl3pPr>
            <a:lvl4pPr algn="ctr" rtl="0" eaLnBrk="1" fontAlgn="base" hangingPunct="1">
              <a:spcBef>
                <a:spcPct val="0"/>
              </a:spcBef>
              <a:spcAft>
                <a:spcPct val="0"/>
              </a:spcAft>
              <a:defRPr sz="4400">
                <a:solidFill>
                  <a:schemeClr val="tx1"/>
                </a:solidFill>
                <a:latin typeface="Franklin Gothic Book" panose="020B0503020102020204" pitchFamily="34" charset="0"/>
              </a:defRPr>
            </a:lvl4pPr>
            <a:lvl5pPr algn="ctr" rtl="0" eaLnBrk="1" fontAlgn="base" hangingPunct="1">
              <a:spcBef>
                <a:spcPct val="0"/>
              </a:spcBef>
              <a:spcAft>
                <a:spcPct val="0"/>
              </a:spcAft>
              <a:defRPr sz="4400">
                <a:solidFill>
                  <a:schemeClr val="tx1"/>
                </a:solidFill>
                <a:latin typeface="Franklin Gothic Book" panose="020B0503020102020204" pitchFamily="34" charset="0"/>
              </a:defRPr>
            </a:lvl5pPr>
            <a:lvl6pPr marL="457200" algn="ctr" rtl="0" eaLnBrk="1" fontAlgn="base" hangingPunct="1">
              <a:spcBef>
                <a:spcPct val="0"/>
              </a:spcBef>
              <a:spcAft>
                <a:spcPct val="0"/>
              </a:spcAft>
              <a:defRPr sz="4400">
                <a:solidFill>
                  <a:schemeClr val="tx1"/>
                </a:solidFill>
                <a:latin typeface="Franklin Gothic Book" panose="020B0503020102020204" pitchFamily="34" charset="0"/>
              </a:defRPr>
            </a:lvl6pPr>
            <a:lvl7pPr marL="914400" algn="ctr" rtl="0" eaLnBrk="1" fontAlgn="base" hangingPunct="1">
              <a:spcBef>
                <a:spcPct val="0"/>
              </a:spcBef>
              <a:spcAft>
                <a:spcPct val="0"/>
              </a:spcAft>
              <a:defRPr sz="4400">
                <a:solidFill>
                  <a:schemeClr val="tx1"/>
                </a:solidFill>
                <a:latin typeface="Franklin Gothic Book" panose="020B0503020102020204" pitchFamily="34" charset="0"/>
              </a:defRPr>
            </a:lvl7pPr>
            <a:lvl8pPr marL="1371600" algn="ctr" rtl="0" eaLnBrk="1" fontAlgn="base" hangingPunct="1">
              <a:spcBef>
                <a:spcPct val="0"/>
              </a:spcBef>
              <a:spcAft>
                <a:spcPct val="0"/>
              </a:spcAft>
              <a:defRPr sz="4400">
                <a:solidFill>
                  <a:schemeClr val="tx1"/>
                </a:solidFill>
                <a:latin typeface="Franklin Gothic Book" panose="020B0503020102020204" pitchFamily="34" charset="0"/>
              </a:defRPr>
            </a:lvl8pPr>
            <a:lvl9pPr marL="1828800" algn="ctr" rtl="0" eaLnBrk="1" fontAlgn="base" hangingPunct="1">
              <a:spcBef>
                <a:spcPct val="0"/>
              </a:spcBef>
              <a:spcAft>
                <a:spcPct val="0"/>
              </a:spcAft>
              <a:defRPr sz="4400">
                <a:solidFill>
                  <a:schemeClr val="tx1"/>
                </a:solidFill>
                <a:latin typeface="Franklin Gothic Book" panose="020B0503020102020204" pitchFamily="34" charset="0"/>
              </a:defRPr>
            </a:lvl9pPr>
          </a:lstStyle>
          <a:p>
            <a:pPr algn="l"/>
            <a:r>
              <a:rPr lang="en-US" sz="4000" dirty="0">
                <a:solidFill>
                  <a:schemeClr val="bg1"/>
                </a:solidFill>
                <a:latin typeface="Franklin Gothic Demi Cond" panose="020B0706030402020204" pitchFamily="34" charset="0"/>
              </a:rPr>
              <a:t>TestNav Update Installation</a:t>
            </a:r>
          </a:p>
        </p:txBody>
      </p:sp>
      <p:sp>
        <p:nvSpPr>
          <p:cNvPr id="3" name="TextBox 2">
            <a:extLst>
              <a:ext uri="{FF2B5EF4-FFF2-40B4-BE49-F238E27FC236}">
                <a16:creationId xmlns:a16="http://schemas.microsoft.com/office/drawing/2014/main" id="{222FD67E-486F-0001-6987-9C7C84F8AA44}"/>
              </a:ext>
            </a:extLst>
          </p:cNvPr>
          <p:cNvSpPr txBox="1"/>
          <p:nvPr/>
        </p:nvSpPr>
        <p:spPr>
          <a:xfrm>
            <a:off x="457200" y="1325880"/>
            <a:ext cx="8229600" cy="2042162"/>
          </a:xfrm>
          <a:prstGeom prst="rect">
            <a:avLst/>
          </a:prstGeom>
          <a:noFill/>
        </p:spPr>
        <p:txBody>
          <a:bodyPr wrap="square">
            <a:spAutoFit/>
          </a:bodyPr>
          <a:lstStyle/>
          <a:p>
            <a:pPr marL="0" marR="0" lvl="0" indent="0" algn="l" defTabSz="914400" rtl="0" eaLnBrk="1" fontAlgn="base" latinLnBrk="0" hangingPunct="1">
              <a:lnSpc>
                <a:spcPts val="1900"/>
              </a:lnSpc>
              <a:spcBef>
                <a:spcPts val="0"/>
              </a:spcBef>
              <a:spcAft>
                <a:spcPts val="0"/>
              </a:spcAft>
              <a:buClr>
                <a:prstClr val="black"/>
              </a:buClr>
              <a:buSzTx/>
              <a:buFont typeface="Arial" panose="020B0604020202020204" pitchFamily="34" charset="0"/>
              <a:buNone/>
              <a:tabLst/>
              <a:defRPr/>
            </a:pPr>
            <a:r>
              <a:rPr kumimoji="0" lang="en-GB" sz="1800" b="0" i="0" u="none" strike="noStrike" kern="0" cap="none" spc="0" normalizeH="0" baseline="0" noProof="0" dirty="0">
                <a:ln>
                  <a:noFill/>
                </a:ln>
                <a:solidFill>
                  <a:srgbClr val="000000"/>
                </a:solidFill>
                <a:effectLst/>
                <a:uLnTx/>
                <a:uFillTx/>
                <a:latin typeface="Franklin Gothic Book" panose="020B0503020102020204" pitchFamily="34" charset="0"/>
                <a:ea typeface="Lato Medium" panose="020F0502020204030203" pitchFamily="34" charset="0"/>
                <a:cs typeface="Lato Medium" panose="020F0502020204030203" pitchFamily="34" charset="0"/>
                <a:hlinkClick r:id="rId3"/>
              </a:rPr>
              <a:t>TestNav Update Path</a:t>
            </a:r>
            <a:endParaRPr kumimoji="0" lang="en-GB" sz="1800" b="0" i="0" u="none" strike="noStrike" kern="0" cap="none" spc="0" normalizeH="0" baseline="0" noProof="0" dirty="0">
              <a:ln>
                <a:noFill/>
              </a:ln>
              <a:solidFill>
                <a:srgbClr val="000000"/>
              </a:solidFill>
              <a:effectLst/>
              <a:uLnTx/>
              <a:uFillTx/>
              <a:latin typeface="Franklin Gothic Book" panose="020B0503020102020204" pitchFamily="34" charset="0"/>
              <a:ea typeface="Lato Medium" panose="020F0502020204030203" pitchFamily="34" charset="0"/>
              <a:cs typeface="Lato Medium" panose="020F0502020204030203" pitchFamily="34" charset="0"/>
            </a:endParaRPr>
          </a:p>
          <a:p>
            <a:pPr marL="285750" marR="0" lvl="0" indent="-285750" algn="l" defTabSz="914400" rtl="0" eaLnBrk="1" fontAlgn="base" latinLnBrk="0" hangingPunct="1">
              <a:lnSpc>
                <a:spcPts val="1900"/>
              </a:lnSpc>
              <a:spcBef>
                <a:spcPts val="0"/>
              </a:spcBef>
              <a:spcAft>
                <a:spcPts val="0"/>
              </a:spcAft>
              <a:buClr>
                <a:prstClr val="black"/>
              </a:buClr>
              <a:buSzTx/>
              <a:buFont typeface="Arial" charset="0"/>
              <a:buChar char="•"/>
              <a:tabLst/>
              <a:defRPr/>
            </a:pPr>
            <a:r>
              <a:rPr kumimoji="0" lang="en-GB" sz="1800" b="0" i="0" u="none" strike="noStrike" kern="0" cap="none" spc="0" normalizeH="0" baseline="0" noProof="0" dirty="0">
                <a:ln>
                  <a:noFill/>
                </a:ln>
                <a:solidFill>
                  <a:srgbClr val="000000"/>
                </a:solidFill>
                <a:effectLst/>
                <a:uLnTx/>
                <a:uFillTx/>
                <a:latin typeface="Franklin Gothic Book" panose="020B0503020102020204" pitchFamily="34" charset="0"/>
                <a:ea typeface="Lato Medium" panose="020F0502020204030203" pitchFamily="34" charset="0"/>
                <a:cs typeface="Lato Medium" panose="020F0502020204030203" pitchFamily="34" charset="0"/>
              </a:rPr>
              <a:t>Update methods will differ by test device</a:t>
            </a:r>
          </a:p>
          <a:p>
            <a:pPr marL="285750" marR="0" lvl="0" indent="-285750" algn="l" defTabSz="914400" rtl="0" eaLnBrk="1" fontAlgn="base" latinLnBrk="0" hangingPunct="1">
              <a:lnSpc>
                <a:spcPts val="1900"/>
              </a:lnSpc>
              <a:spcBef>
                <a:spcPts val="0"/>
              </a:spcBef>
              <a:spcAft>
                <a:spcPts val="0"/>
              </a:spcAft>
              <a:buClr>
                <a:prstClr val="black"/>
              </a:buClr>
              <a:buSzTx/>
              <a:buFont typeface="Arial" charset="0"/>
              <a:buChar char="•"/>
              <a:tabLst/>
              <a:defRPr/>
            </a:pPr>
            <a:r>
              <a:rPr kumimoji="0" lang="en-GB" sz="1800" b="0" i="0" u="none" strike="noStrike" kern="0" cap="none" spc="0" normalizeH="0" baseline="0" noProof="0" dirty="0">
                <a:ln>
                  <a:noFill/>
                </a:ln>
                <a:solidFill>
                  <a:srgbClr val="000000"/>
                </a:solidFill>
                <a:effectLst/>
                <a:uLnTx/>
                <a:uFillTx/>
                <a:latin typeface="Franklin Gothic Book" panose="020B0503020102020204" pitchFamily="34" charset="0"/>
                <a:ea typeface="Lato Medium" panose="020F0502020204030203" pitchFamily="34" charset="0"/>
                <a:cs typeface="Lato Medium" panose="020F0502020204030203" pitchFamily="34" charset="0"/>
              </a:rPr>
              <a:t>Typically TestNav will only receive major app updates over the summer, when school is not in session.</a:t>
            </a:r>
          </a:p>
          <a:p>
            <a:pPr marL="285750" marR="0" lvl="0" indent="-285750" algn="l" defTabSz="914400" rtl="0" eaLnBrk="1" fontAlgn="base" latinLnBrk="0" hangingPunct="1">
              <a:lnSpc>
                <a:spcPts val="1900"/>
              </a:lnSpc>
              <a:spcBef>
                <a:spcPts val="0"/>
              </a:spcBef>
              <a:spcAft>
                <a:spcPts val="0"/>
              </a:spcAft>
              <a:buClr>
                <a:prstClr val="black"/>
              </a:buClr>
              <a:buSzTx/>
              <a:buFont typeface="Arial" charset="0"/>
              <a:buChar char="•"/>
              <a:tabLst/>
              <a:defRPr/>
            </a:pPr>
            <a:r>
              <a:rPr kumimoji="0" lang="en-GB" sz="1800" b="0" i="0" u="none" strike="noStrike" kern="0" cap="none" spc="0" normalizeH="0" baseline="0" noProof="0" dirty="0">
                <a:ln>
                  <a:noFill/>
                </a:ln>
                <a:solidFill>
                  <a:srgbClr val="000000"/>
                </a:solidFill>
                <a:effectLst/>
                <a:uLnTx/>
                <a:uFillTx/>
                <a:latin typeface="Franklin Gothic Book" panose="020B0503020102020204" pitchFamily="34" charset="0"/>
                <a:ea typeface="Lato Medium" panose="020F0502020204030203" pitchFamily="34" charset="0"/>
                <a:cs typeface="Lato Medium" panose="020F0502020204030203" pitchFamily="34" charset="0"/>
              </a:rPr>
              <a:t>Chrome, and Windows store apps - automatically update</a:t>
            </a:r>
          </a:p>
          <a:p>
            <a:pPr marL="285750" marR="0" lvl="0" indent="-285750" algn="l" defTabSz="914400" rtl="0" eaLnBrk="1" fontAlgn="base" latinLnBrk="0" hangingPunct="1">
              <a:lnSpc>
                <a:spcPts val="1900"/>
              </a:lnSpc>
              <a:spcBef>
                <a:spcPts val="0"/>
              </a:spcBef>
              <a:spcAft>
                <a:spcPts val="0"/>
              </a:spcAft>
              <a:buClr>
                <a:prstClr val="black"/>
              </a:buClr>
              <a:buSzTx/>
              <a:buFont typeface="Arial" charset="0"/>
              <a:buChar char="•"/>
              <a:tabLst/>
              <a:defRPr/>
            </a:pPr>
            <a:r>
              <a:rPr kumimoji="0" lang="en-GB" sz="1800" b="0" i="0" u="none" strike="noStrike" kern="0" cap="none" spc="0" normalizeH="0" baseline="0" noProof="0" dirty="0">
                <a:ln>
                  <a:noFill/>
                </a:ln>
                <a:solidFill>
                  <a:srgbClr val="000000"/>
                </a:solidFill>
                <a:effectLst/>
                <a:uLnTx/>
                <a:uFillTx/>
                <a:latin typeface="Franklin Gothic Book" panose="020B0503020102020204" pitchFamily="34" charset="0"/>
                <a:ea typeface="Lato Medium" panose="020F0502020204030203" pitchFamily="34" charset="0"/>
                <a:cs typeface="Lato Medium" panose="020F0502020204030203" pitchFamily="34" charset="0"/>
              </a:rPr>
              <a:t>iOS – install from the App Store</a:t>
            </a:r>
          </a:p>
          <a:p>
            <a:pPr marL="285750" marR="0" lvl="0" indent="-285750" algn="l" defTabSz="914400" rtl="0" eaLnBrk="1" fontAlgn="base" latinLnBrk="0" hangingPunct="1">
              <a:lnSpc>
                <a:spcPts val="1900"/>
              </a:lnSpc>
              <a:spcBef>
                <a:spcPts val="0"/>
              </a:spcBef>
              <a:spcAft>
                <a:spcPts val="0"/>
              </a:spcAft>
              <a:buClr>
                <a:prstClr val="black"/>
              </a:buClr>
              <a:buSzTx/>
              <a:buFont typeface="Arial" charset="0"/>
              <a:buChar char="•"/>
              <a:tabLst/>
              <a:defRPr/>
            </a:pPr>
            <a:r>
              <a:rPr kumimoji="0" lang="en-GB" sz="1800" b="0" i="0" u="none" strike="noStrike" kern="0" cap="none" spc="0" normalizeH="0" baseline="0" noProof="0" dirty="0">
                <a:ln>
                  <a:noFill/>
                </a:ln>
                <a:solidFill>
                  <a:srgbClr val="000000"/>
                </a:solidFill>
                <a:effectLst/>
                <a:uLnTx/>
                <a:uFillTx/>
                <a:latin typeface="Franklin Gothic Book" panose="020B0503020102020204" pitchFamily="34" charset="0"/>
                <a:ea typeface="Lato Medium" panose="020F0502020204030203" pitchFamily="34" charset="0"/>
                <a:cs typeface="Lato Medium" panose="020F0502020204030203" pitchFamily="34" charset="0"/>
              </a:rPr>
              <a:t>Mac and Windows desktop app – download and install from TestNav download site</a:t>
            </a:r>
          </a:p>
        </p:txBody>
      </p:sp>
      <p:grpSp>
        <p:nvGrpSpPr>
          <p:cNvPr id="5" name="Group 4">
            <a:extLst>
              <a:ext uri="{FF2B5EF4-FFF2-40B4-BE49-F238E27FC236}">
                <a16:creationId xmlns:a16="http://schemas.microsoft.com/office/drawing/2014/main" id="{950F33C1-BF80-1315-27D4-7F436CBE04F6}"/>
              </a:ext>
            </a:extLst>
          </p:cNvPr>
          <p:cNvGrpSpPr/>
          <p:nvPr/>
        </p:nvGrpSpPr>
        <p:grpSpPr>
          <a:xfrm>
            <a:off x="1544998" y="3628602"/>
            <a:ext cx="6054004" cy="2162169"/>
            <a:chOff x="1758927" y="3508749"/>
            <a:chExt cx="6054004" cy="2162169"/>
          </a:xfrm>
          <a:effectLst>
            <a:outerShdw blurRad="50800" dist="38100" dir="2700000" algn="tl" rotWithShape="0">
              <a:prstClr val="black">
                <a:alpha val="40000"/>
              </a:prstClr>
            </a:outerShdw>
          </a:effectLst>
        </p:grpSpPr>
        <p:pic>
          <p:nvPicPr>
            <p:cNvPr id="2" name="Picture 1">
              <a:extLst>
                <a:ext uri="{FF2B5EF4-FFF2-40B4-BE49-F238E27FC236}">
                  <a16:creationId xmlns:a16="http://schemas.microsoft.com/office/drawing/2014/main" id="{654514CA-1129-98B4-0A9B-F0E07BE43338}"/>
                </a:ext>
              </a:extLst>
            </p:cNvPr>
            <p:cNvPicPr>
              <a:picLocks noChangeAspect="1"/>
            </p:cNvPicPr>
            <p:nvPr/>
          </p:nvPicPr>
          <p:blipFill rotWithShape="1">
            <a:blip r:embed="rId4"/>
            <a:srcRect b="80753"/>
            <a:stretch/>
          </p:blipFill>
          <p:spPr>
            <a:xfrm>
              <a:off x="1758927" y="3508749"/>
              <a:ext cx="6054004" cy="494867"/>
            </a:xfrm>
            <a:prstGeom prst="rect">
              <a:avLst/>
            </a:prstGeom>
            <a:ln>
              <a:solidFill>
                <a:schemeClr val="bg1">
                  <a:lumMod val="75000"/>
                </a:schemeClr>
              </a:solidFill>
            </a:ln>
          </p:spPr>
        </p:pic>
        <p:pic>
          <p:nvPicPr>
            <p:cNvPr id="4" name="Picture 3">
              <a:extLst>
                <a:ext uri="{FF2B5EF4-FFF2-40B4-BE49-F238E27FC236}">
                  <a16:creationId xmlns:a16="http://schemas.microsoft.com/office/drawing/2014/main" id="{A3CDE540-44C7-8F46-0D18-29BDD6CA7790}"/>
                </a:ext>
              </a:extLst>
            </p:cNvPr>
            <p:cNvPicPr>
              <a:picLocks noChangeAspect="1"/>
            </p:cNvPicPr>
            <p:nvPr/>
          </p:nvPicPr>
          <p:blipFill rotWithShape="1">
            <a:blip r:embed="rId4"/>
            <a:srcRect t="35155"/>
            <a:stretch/>
          </p:blipFill>
          <p:spPr>
            <a:xfrm>
              <a:off x="1758927" y="4003616"/>
              <a:ext cx="6054004" cy="1667302"/>
            </a:xfrm>
            <a:prstGeom prst="rect">
              <a:avLst/>
            </a:prstGeom>
            <a:ln>
              <a:solidFill>
                <a:schemeClr val="bg1">
                  <a:lumMod val="75000"/>
                </a:schemeClr>
              </a:solidFill>
            </a:ln>
          </p:spPr>
        </p:pic>
      </p:grpSp>
    </p:spTree>
    <p:extLst>
      <p:ext uri="{BB962C8B-B14F-4D97-AF65-F5344CB8AC3E}">
        <p14:creationId xmlns:p14="http://schemas.microsoft.com/office/powerpoint/2010/main" val="65877572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4671F8DF-FEF9-40C0-C78F-950901A3DA44}"/>
              </a:ext>
            </a:extLst>
          </p:cNvPr>
          <p:cNvSpPr txBox="1">
            <a:spLocks/>
          </p:cNvSpPr>
          <p:nvPr/>
        </p:nvSpPr>
        <p:spPr bwMode="auto">
          <a:xfrm>
            <a:off x="457200" y="304800"/>
            <a:ext cx="8229600" cy="760520"/>
          </a:xfrm>
          <a:prstGeom prst="rect">
            <a:avLst/>
          </a:prstGeom>
          <a:solidFill>
            <a:srgbClr val="0079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anklin Gothic Book" panose="020B0503020102020204" pitchFamily="34" charset="0"/>
              </a:defRPr>
            </a:lvl2pPr>
            <a:lvl3pPr algn="ctr" rtl="0" eaLnBrk="1" fontAlgn="base" hangingPunct="1">
              <a:spcBef>
                <a:spcPct val="0"/>
              </a:spcBef>
              <a:spcAft>
                <a:spcPct val="0"/>
              </a:spcAft>
              <a:defRPr sz="4400">
                <a:solidFill>
                  <a:schemeClr val="tx1"/>
                </a:solidFill>
                <a:latin typeface="Franklin Gothic Book" panose="020B0503020102020204" pitchFamily="34" charset="0"/>
              </a:defRPr>
            </a:lvl3pPr>
            <a:lvl4pPr algn="ctr" rtl="0" eaLnBrk="1" fontAlgn="base" hangingPunct="1">
              <a:spcBef>
                <a:spcPct val="0"/>
              </a:spcBef>
              <a:spcAft>
                <a:spcPct val="0"/>
              </a:spcAft>
              <a:defRPr sz="4400">
                <a:solidFill>
                  <a:schemeClr val="tx1"/>
                </a:solidFill>
                <a:latin typeface="Franklin Gothic Book" panose="020B0503020102020204" pitchFamily="34" charset="0"/>
              </a:defRPr>
            </a:lvl4pPr>
            <a:lvl5pPr algn="ctr" rtl="0" eaLnBrk="1" fontAlgn="base" hangingPunct="1">
              <a:spcBef>
                <a:spcPct val="0"/>
              </a:spcBef>
              <a:spcAft>
                <a:spcPct val="0"/>
              </a:spcAft>
              <a:defRPr sz="4400">
                <a:solidFill>
                  <a:schemeClr val="tx1"/>
                </a:solidFill>
                <a:latin typeface="Franklin Gothic Book" panose="020B0503020102020204" pitchFamily="34" charset="0"/>
              </a:defRPr>
            </a:lvl5pPr>
            <a:lvl6pPr marL="457200" algn="ctr" rtl="0" eaLnBrk="1" fontAlgn="base" hangingPunct="1">
              <a:spcBef>
                <a:spcPct val="0"/>
              </a:spcBef>
              <a:spcAft>
                <a:spcPct val="0"/>
              </a:spcAft>
              <a:defRPr sz="4400">
                <a:solidFill>
                  <a:schemeClr val="tx1"/>
                </a:solidFill>
                <a:latin typeface="Franklin Gothic Book" panose="020B0503020102020204" pitchFamily="34" charset="0"/>
              </a:defRPr>
            </a:lvl6pPr>
            <a:lvl7pPr marL="914400" algn="ctr" rtl="0" eaLnBrk="1" fontAlgn="base" hangingPunct="1">
              <a:spcBef>
                <a:spcPct val="0"/>
              </a:spcBef>
              <a:spcAft>
                <a:spcPct val="0"/>
              </a:spcAft>
              <a:defRPr sz="4400">
                <a:solidFill>
                  <a:schemeClr val="tx1"/>
                </a:solidFill>
                <a:latin typeface="Franklin Gothic Book" panose="020B0503020102020204" pitchFamily="34" charset="0"/>
              </a:defRPr>
            </a:lvl7pPr>
            <a:lvl8pPr marL="1371600" algn="ctr" rtl="0" eaLnBrk="1" fontAlgn="base" hangingPunct="1">
              <a:spcBef>
                <a:spcPct val="0"/>
              </a:spcBef>
              <a:spcAft>
                <a:spcPct val="0"/>
              </a:spcAft>
              <a:defRPr sz="4400">
                <a:solidFill>
                  <a:schemeClr val="tx1"/>
                </a:solidFill>
                <a:latin typeface="Franklin Gothic Book" panose="020B0503020102020204" pitchFamily="34" charset="0"/>
              </a:defRPr>
            </a:lvl8pPr>
            <a:lvl9pPr marL="1828800" algn="ctr" rtl="0" eaLnBrk="1" fontAlgn="base" hangingPunct="1">
              <a:spcBef>
                <a:spcPct val="0"/>
              </a:spcBef>
              <a:spcAft>
                <a:spcPct val="0"/>
              </a:spcAft>
              <a:defRPr sz="4400">
                <a:solidFill>
                  <a:schemeClr val="tx1"/>
                </a:solidFill>
                <a:latin typeface="Franklin Gothic Book" panose="020B0503020102020204" pitchFamily="34" charset="0"/>
              </a:defRPr>
            </a:lvl9pPr>
          </a:lstStyle>
          <a:p>
            <a:pPr algn="l"/>
            <a:r>
              <a:rPr lang="en-US" sz="4000" dirty="0">
                <a:solidFill>
                  <a:schemeClr val="bg1"/>
                </a:solidFill>
                <a:latin typeface="Franklin Gothic Demi Cond" panose="020B0706030402020204" pitchFamily="34" charset="0"/>
              </a:rPr>
              <a:t>TestNav App Check</a:t>
            </a:r>
          </a:p>
        </p:txBody>
      </p:sp>
      <p:sp>
        <p:nvSpPr>
          <p:cNvPr id="3" name="TextBox 2">
            <a:extLst>
              <a:ext uri="{FF2B5EF4-FFF2-40B4-BE49-F238E27FC236}">
                <a16:creationId xmlns:a16="http://schemas.microsoft.com/office/drawing/2014/main" id="{222FD67E-486F-0001-6987-9C7C84F8AA44}"/>
              </a:ext>
            </a:extLst>
          </p:cNvPr>
          <p:cNvSpPr txBox="1"/>
          <p:nvPr/>
        </p:nvSpPr>
        <p:spPr>
          <a:xfrm>
            <a:off x="457200" y="1325880"/>
            <a:ext cx="8229600" cy="2308324"/>
          </a:xfrm>
          <a:prstGeom prst="rect">
            <a:avLst/>
          </a:prstGeom>
          <a:noFill/>
        </p:spPr>
        <p:txBody>
          <a:bodyPr wrap="square">
            <a:spAutoFit/>
          </a:bodyPr>
          <a:lstStyle/>
          <a:p>
            <a:r>
              <a:rPr lang="en-US" dirty="0">
                <a:latin typeface="Franklin Gothic Book" panose="020B0503020102020204" pitchFamily="34" charset="0"/>
              </a:rPr>
              <a:t>Select the ”Reference” customer and click the user drop-down menu, and select App Check. </a:t>
            </a:r>
          </a:p>
          <a:p>
            <a:endParaRPr lang="en-US" dirty="0">
              <a:latin typeface="Franklin Gothic Book" panose="020B0503020102020204" pitchFamily="34" charset="0"/>
            </a:endParaRPr>
          </a:p>
          <a:p>
            <a:endParaRPr lang="en-US" dirty="0">
              <a:latin typeface="Franklin Gothic Book" panose="020B0503020102020204" pitchFamily="34" charset="0"/>
            </a:endParaRPr>
          </a:p>
          <a:p>
            <a:endParaRPr lang="en-US" dirty="0">
              <a:latin typeface="Franklin Gothic Book" panose="020B0503020102020204" pitchFamily="34" charset="0"/>
            </a:endParaRPr>
          </a:p>
          <a:p>
            <a:endParaRPr lang="en-US" dirty="0">
              <a:latin typeface="Franklin Gothic Book" panose="020B0503020102020204" pitchFamily="34" charset="0"/>
            </a:endParaRPr>
          </a:p>
          <a:p>
            <a:endParaRPr lang="en-US" dirty="0">
              <a:latin typeface="Franklin Gothic Book" panose="020B0503020102020204" pitchFamily="34" charset="0"/>
            </a:endParaRPr>
          </a:p>
          <a:p>
            <a:r>
              <a:rPr lang="en-US" dirty="0">
                <a:latin typeface="Franklin Gothic Book" panose="020B0503020102020204" pitchFamily="34" charset="0"/>
              </a:rPr>
              <a:t>App Check is used to verify student devices can launch TestNav successfully. </a:t>
            </a:r>
          </a:p>
        </p:txBody>
      </p:sp>
      <p:pic>
        <p:nvPicPr>
          <p:cNvPr id="7" name="Picture 6">
            <a:extLst>
              <a:ext uri="{FF2B5EF4-FFF2-40B4-BE49-F238E27FC236}">
                <a16:creationId xmlns:a16="http://schemas.microsoft.com/office/drawing/2014/main" id="{DAFA39D0-AF39-94EA-208F-DDB4D4109B09}"/>
              </a:ext>
            </a:extLst>
          </p:cNvPr>
          <p:cNvPicPr>
            <a:picLocks noChangeAspect="1"/>
          </p:cNvPicPr>
          <p:nvPr/>
        </p:nvPicPr>
        <p:blipFill>
          <a:blip r:embed="rId3"/>
          <a:stretch>
            <a:fillRect/>
          </a:stretch>
        </p:blipFill>
        <p:spPr>
          <a:xfrm>
            <a:off x="3488924" y="1890278"/>
            <a:ext cx="2166151" cy="1171577"/>
          </a:xfrm>
          <a:prstGeom prst="rect">
            <a:avLst/>
          </a:prstGeom>
          <a:ln w="3175" cap="sq">
            <a:solidFill>
              <a:schemeClr val="bg1">
                <a:lumMod val="75000"/>
              </a:schemeClr>
            </a:solidFill>
            <a:prstDash val="solid"/>
            <a:miter lim="800000"/>
          </a:ln>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C8D15C48-B357-8D7A-B8AC-0E59CBEA478E}"/>
              </a:ext>
            </a:extLst>
          </p:cNvPr>
          <p:cNvPicPr>
            <a:picLocks noChangeAspect="1"/>
          </p:cNvPicPr>
          <p:nvPr/>
        </p:nvPicPr>
        <p:blipFill>
          <a:blip r:embed="rId4"/>
          <a:stretch>
            <a:fillRect/>
          </a:stretch>
        </p:blipFill>
        <p:spPr>
          <a:xfrm>
            <a:off x="1770696" y="3734009"/>
            <a:ext cx="5602608" cy="2311813"/>
          </a:xfrm>
          <a:prstGeom prst="rect">
            <a:avLst/>
          </a:prstGeom>
          <a:ln>
            <a:solidFill>
              <a:schemeClr val="bg1">
                <a:lumMod val="7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97237913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4671F8DF-FEF9-40C0-C78F-950901A3DA44}"/>
              </a:ext>
            </a:extLst>
          </p:cNvPr>
          <p:cNvSpPr txBox="1">
            <a:spLocks/>
          </p:cNvSpPr>
          <p:nvPr/>
        </p:nvSpPr>
        <p:spPr bwMode="auto">
          <a:xfrm>
            <a:off x="457200" y="304800"/>
            <a:ext cx="8229600" cy="760520"/>
          </a:xfrm>
          <a:prstGeom prst="rect">
            <a:avLst/>
          </a:prstGeom>
          <a:solidFill>
            <a:srgbClr val="0079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anklin Gothic Book" panose="020B0503020102020204" pitchFamily="34" charset="0"/>
              </a:defRPr>
            </a:lvl2pPr>
            <a:lvl3pPr algn="ctr" rtl="0" eaLnBrk="1" fontAlgn="base" hangingPunct="1">
              <a:spcBef>
                <a:spcPct val="0"/>
              </a:spcBef>
              <a:spcAft>
                <a:spcPct val="0"/>
              </a:spcAft>
              <a:defRPr sz="4400">
                <a:solidFill>
                  <a:schemeClr val="tx1"/>
                </a:solidFill>
                <a:latin typeface="Franklin Gothic Book" panose="020B0503020102020204" pitchFamily="34" charset="0"/>
              </a:defRPr>
            </a:lvl3pPr>
            <a:lvl4pPr algn="ctr" rtl="0" eaLnBrk="1" fontAlgn="base" hangingPunct="1">
              <a:spcBef>
                <a:spcPct val="0"/>
              </a:spcBef>
              <a:spcAft>
                <a:spcPct val="0"/>
              </a:spcAft>
              <a:defRPr sz="4400">
                <a:solidFill>
                  <a:schemeClr val="tx1"/>
                </a:solidFill>
                <a:latin typeface="Franklin Gothic Book" panose="020B0503020102020204" pitchFamily="34" charset="0"/>
              </a:defRPr>
            </a:lvl4pPr>
            <a:lvl5pPr algn="ctr" rtl="0" eaLnBrk="1" fontAlgn="base" hangingPunct="1">
              <a:spcBef>
                <a:spcPct val="0"/>
              </a:spcBef>
              <a:spcAft>
                <a:spcPct val="0"/>
              </a:spcAft>
              <a:defRPr sz="4400">
                <a:solidFill>
                  <a:schemeClr val="tx1"/>
                </a:solidFill>
                <a:latin typeface="Franklin Gothic Book" panose="020B0503020102020204" pitchFamily="34" charset="0"/>
              </a:defRPr>
            </a:lvl5pPr>
            <a:lvl6pPr marL="457200" algn="ctr" rtl="0" eaLnBrk="1" fontAlgn="base" hangingPunct="1">
              <a:spcBef>
                <a:spcPct val="0"/>
              </a:spcBef>
              <a:spcAft>
                <a:spcPct val="0"/>
              </a:spcAft>
              <a:defRPr sz="4400">
                <a:solidFill>
                  <a:schemeClr val="tx1"/>
                </a:solidFill>
                <a:latin typeface="Franklin Gothic Book" panose="020B0503020102020204" pitchFamily="34" charset="0"/>
              </a:defRPr>
            </a:lvl6pPr>
            <a:lvl7pPr marL="914400" algn="ctr" rtl="0" eaLnBrk="1" fontAlgn="base" hangingPunct="1">
              <a:spcBef>
                <a:spcPct val="0"/>
              </a:spcBef>
              <a:spcAft>
                <a:spcPct val="0"/>
              </a:spcAft>
              <a:defRPr sz="4400">
                <a:solidFill>
                  <a:schemeClr val="tx1"/>
                </a:solidFill>
                <a:latin typeface="Franklin Gothic Book" panose="020B0503020102020204" pitchFamily="34" charset="0"/>
              </a:defRPr>
            </a:lvl7pPr>
            <a:lvl8pPr marL="1371600" algn="ctr" rtl="0" eaLnBrk="1" fontAlgn="base" hangingPunct="1">
              <a:spcBef>
                <a:spcPct val="0"/>
              </a:spcBef>
              <a:spcAft>
                <a:spcPct val="0"/>
              </a:spcAft>
              <a:defRPr sz="4400">
                <a:solidFill>
                  <a:schemeClr val="tx1"/>
                </a:solidFill>
                <a:latin typeface="Franklin Gothic Book" panose="020B0503020102020204" pitchFamily="34" charset="0"/>
              </a:defRPr>
            </a:lvl8pPr>
            <a:lvl9pPr marL="1828800" algn="ctr" rtl="0" eaLnBrk="1" fontAlgn="base" hangingPunct="1">
              <a:spcBef>
                <a:spcPct val="0"/>
              </a:spcBef>
              <a:spcAft>
                <a:spcPct val="0"/>
              </a:spcAft>
              <a:defRPr sz="4400">
                <a:solidFill>
                  <a:schemeClr val="tx1"/>
                </a:solidFill>
                <a:latin typeface="Franklin Gothic Book" panose="020B0503020102020204" pitchFamily="34" charset="0"/>
              </a:defRPr>
            </a:lvl9pPr>
          </a:lstStyle>
          <a:p>
            <a:pPr algn="l"/>
            <a:r>
              <a:rPr lang="en-US" sz="4000" dirty="0">
                <a:solidFill>
                  <a:schemeClr val="bg1"/>
                </a:solidFill>
                <a:latin typeface="Franklin Gothic Demi Cond" panose="020B0706030402020204" pitchFamily="34" charset="0"/>
              </a:rPr>
              <a:t>TestNav App Check</a:t>
            </a:r>
          </a:p>
        </p:txBody>
      </p:sp>
      <p:pic>
        <p:nvPicPr>
          <p:cNvPr id="2" name="Picture 1">
            <a:extLst>
              <a:ext uri="{FF2B5EF4-FFF2-40B4-BE49-F238E27FC236}">
                <a16:creationId xmlns:a16="http://schemas.microsoft.com/office/drawing/2014/main" id="{13C0039E-D1C2-14A3-9ABB-0916EA9858A6}"/>
              </a:ext>
            </a:extLst>
          </p:cNvPr>
          <p:cNvPicPr>
            <a:picLocks noChangeAspect="1"/>
          </p:cNvPicPr>
          <p:nvPr/>
        </p:nvPicPr>
        <p:blipFill rotWithShape="1">
          <a:blip r:embed="rId3"/>
          <a:srcRect t="1670" r="6331" b="7912"/>
          <a:stretch/>
        </p:blipFill>
        <p:spPr>
          <a:xfrm>
            <a:off x="1220546" y="2496845"/>
            <a:ext cx="6702907" cy="1864310"/>
          </a:xfrm>
          <a:prstGeom prst="rect">
            <a:avLst/>
          </a:prstGeom>
          <a:ln>
            <a:solidFill>
              <a:schemeClr val="bg1">
                <a:lumMod val="7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87005001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4671F8DF-FEF9-40C0-C78F-950901A3DA44}"/>
              </a:ext>
            </a:extLst>
          </p:cNvPr>
          <p:cNvSpPr txBox="1">
            <a:spLocks/>
          </p:cNvSpPr>
          <p:nvPr/>
        </p:nvSpPr>
        <p:spPr bwMode="auto">
          <a:xfrm>
            <a:off x="457200" y="304800"/>
            <a:ext cx="8229600" cy="760520"/>
          </a:xfrm>
          <a:prstGeom prst="rect">
            <a:avLst/>
          </a:prstGeom>
          <a:solidFill>
            <a:srgbClr val="0079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anklin Gothic Book" panose="020B0503020102020204" pitchFamily="34" charset="0"/>
              </a:defRPr>
            </a:lvl2pPr>
            <a:lvl3pPr algn="ctr" rtl="0" eaLnBrk="1" fontAlgn="base" hangingPunct="1">
              <a:spcBef>
                <a:spcPct val="0"/>
              </a:spcBef>
              <a:spcAft>
                <a:spcPct val="0"/>
              </a:spcAft>
              <a:defRPr sz="4400">
                <a:solidFill>
                  <a:schemeClr val="tx1"/>
                </a:solidFill>
                <a:latin typeface="Franklin Gothic Book" panose="020B0503020102020204" pitchFamily="34" charset="0"/>
              </a:defRPr>
            </a:lvl3pPr>
            <a:lvl4pPr algn="ctr" rtl="0" eaLnBrk="1" fontAlgn="base" hangingPunct="1">
              <a:spcBef>
                <a:spcPct val="0"/>
              </a:spcBef>
              <a:spcAft>
                <a:spcPct val="0"/>
              </a:spcAft>
              <a:defRPr sz="4400">
                <a:solidFill>
                  <a:schemeClr val="tx1"/>
                </a:solidFill>
                <a:latin typeface="Franklin Gothic Book" panose="020B0503020102020204" pitchFamily="34" charset="0"/>
              </a:defRPr>
            </a:lvl4pPr>
            <a:lvl5pPr algn="ctr" rtl="0" eaLnBrk="1" fontAlgn="base" hangingPunct="1">
              <a:spcBef>
                <a:spcPct val="0"/>
              </a:spcBef>
              <a:spcAft>
                <a:spcPct val="0"/>
              </a:spcAft>
              <a:defRPr sz="4400">
                <a:solidFill>
                  <a:schemeClr val="tx1"/>
                </a:solidFill>
                <a:latin typeface="Franklin Gothic Book" panose="020B0503020102020204" pitchFamily="34" charset="0"/>
              </a:defRPr>
            </a:lvl5pPr>
            <a:lvl6pPr marL="457200" algn="ctr" rtl="0" eaLnBrk="1" fontAlgn="base" hangingPunct="1">
              <a:spcBef>
                <a:spcPct val="0"/>
              </a:spcBef>
              <a:spcAft>
                <a:spcPct val="0"/>
              </a:spcAft>
              <a:defRPr sz="4400">
                <a:solidFill>
                  <a:schemeClr val="tx1"/>
                </a:solidFill>
                <a:latin typeface="Franklin Gothic Book" panose="020B0503020102020204" pitchFamily="34" charset="0"/>
              </a:defRPr>
            </a:lvl6pPr>
            <a:lvl7pPr marL="914400" algn="ctr" rtl="0" eaLnBrk="1" fontAlgn="base" hangingPunct="1">
              <a:spcBef>
                <a:spcPct val="0"/>
              </a:spcBef>
              <a:spcAft>
                <a:spcPct val="0"/>
              </a:spcAft>
              <a:defRPr sz="4400">
                <a:solidFill>
                  <a:schemeClr val="tx1"/>
                </a:solidFill>
                <a:latin typeface="Franklin Gothic Book" panose="020B0503020102020204" pitchFamily="34" charset="0"/>
              </a:defRPr>
            </a:lvl7pPr>
            <a:lvl8pPr marL="1371600" algn="ctr" rtl="0" eaLnBrk="1" fontAlgn="base" hangingPunct="1">
              <a:spcBef>
                <a:spcPct val="0"/>
              </a:spcBef>
              <a:spcAft>
                <a:spcPct val="0"/>
              </a:spcAft>
              <a:defRPr sz="4400">
                <a:solidFill>
                  <a:schemeClr val="tx1"/>
                </a:solidFill>
                <a:latin typeface="Franklin Gothic Book" panose="020B0503020102020204" pitchFamily="34" charset="0"/>
              </a:defRPr>
            </a:lvl8pPr>
            <a:lvl9pPr marL="1828800" algn="ctr" rtl="0" eaLnBrk="1" fontAlgn="base" hangingPunct="1">
              <a:spcBef>
                <a:spcPct val="0"/>
              </a:spcBef>
              <a:spcAft>
                <a:spcPct val="0"/>
              </a:spcAft>
              <a:defRPr sz="4400">
                <a:solidFill>
                  <a:schemeClr val="tx1"/>
                </a:solidFill>
                <a:latin typeface="Franklin Gothic Book" panose="020B0503020102020204" pitchFamily="34" charset="0"/>
              </a:defRPr>
            </a:lvl9pPr>
          </a:lstStyle>
          <a:p>
            <a:pPr algn="l"/>
            <a:r>
              <a:rPr lang="en-US" sz="4000" dirty="0">
                <a:solidFill>
                  <a:schemeClr val="bg1"/>
                </a:solidFill>
                <a:latin typeface="Franklin Gothic Demi Cond" panose="020B0706030402020204" pitchFamily="34" charset="0"/>
              </a:rPr>
              <a:t>TestNav App Check</a:t>
            </a:r>
          </a:p>
        </p:txBody>
      </p:sp>
      <p:sp>
        <p:nvSpPr>
          <p:cNvPr id="3" name="TextBox 2">
            <a:extLst>
              <a:ext uri="{FF2B5EF4-FFF2-40B4-BE49-F238E27FC236}">
                <a16:creationId xmlns:a16="http://schemas.microsoft.com/office/drawing/2014/main" id="{BBA9327F-B1A0-7E29-7E7F-4E9EDAC88DAD}"/>
              </a:ext>
            </a:extLst>
          </p:cNvPr>
          <p:cNvSpPr txBox="1"/>
          <p:nvPr/>
        </p:nvSpPr>
        <p:spPr>
          <a:xfrm>
            <a:off x="457200" y="1325880"/>
            <a:ext cx="8229600" cy="1754326"/>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b="1" i="0" u="none" strike="noStrike" kern="1200" cap="none" spc="0" normalizeH="0" baseline="0" noProof="0" dirty="0">
                <a:ln>
                  <a:noFill/>
                </a:ln>
                <a:effectLst/>
                <a:uLnTx/>
                <a:uFillTx/>
                <a:latin typeface="Franklin Gothic Book" panose="020B0503020102020204" pitchFamily="34" charset="0"/>
              </a:rPr>
              <a:t>App Check errors for Cloud Clipboard History or Roaming, Game Bar and Cortana on Windows.  App Check errors for Siri or Dictation on Macs.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b="0" i="0" u="none" strike="noStrike" kern="1200" cap="none" spc="0" normalizeH="0" baseline="0" noProof="0" dirty="0">
              <a:ln>
                <a:noFill/>
              </a:ln>
              <a:effectLst/>
              <a:uLnTx/>
              <a:uFillTx/>
              <a:latin typeface="Franklin Gothic Book" panose="020B05030201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b="0" i="0" u="none" strike="noStrike" kern="1200" cap="none" spc="0" normalizeH="0" baseline="0" noProof="0" dirty="0">
                <a:ln>
                  <a:noFill/>
                </a:ln>
                <a:effectLst/>
                <a:uLnTx/>
                <a:uFillTx/>
                <a:latin typeface="Franklin Gothic Book" panose="020B0503020102020204" pitchFamily="34" charset="0"/>
              </a:rPr>
              <a:t>TestNav will check during App Check, at login and with every navigation.  If it finds these services enabled, it will display an error message and the examinee will be forced to leave the test.</a:t>
            </a:r>
            <a:endParaRPr kumimoji="0" lang="en-GB" b="0" i="0" u="none" strike="noStrike" kern="0" cap="none" spc="0" normalizeH="0" baseline="0" noProof="0" dirty="0">
              <a:ln>
                <a:noFill/>
              </a:ln>
              <a:effectLst/>
              <a:uLnTx/>
              <a:uFillTx/>
              <a:latin typeface="Franklin Gothic Book" panose="020B0503020102020204" pitchFamily="34" charset="0"/>
              <a:ea typeface="Lato Medium" panose="020F0502020204030203" pitchFamily="34" charset="0"/>
              <a:cs typeface="Lato Medium" panose="020F0502020204030203" pitchFamily="34" charset="0"/>
            </a:endParaRPr>
          </a:p>
        </p:txBody>
      </p:sp>
    </p:spTree>
    <p:extLst>
      <p:ext uri="{BB962C8B-B14F-4D97-AF65-F5344CB8AC3E}">
        <p14:creationId xmlns:p14="http://schemas.microsoft.com/office/powerpoint/2010/main" val="56599972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4671F8DF-FEF9-40C0-C78F-950901A3DA44}"/>
              </a:ext>
            </a:extLst>
          </p:cNvPr>
          <p:cNvSpPr txBox="1">
            <a:spLocks/>
          </p:cNvSpPr>
          <p:nvPr/>
        </p:nvSpPr>
        <p:spPr bwMode="auto">
          <a:xfrm>
            <a:off x="457200" y="304800"/>
            <a:ext cx="8229600" cy="760520"/>
          </a:xfrm>
          <a:prstGeom prst="rect">
            <a:avLst/>
          </a:prstGeom>
          <a:solidFill>
            <a:srgbClr val="0079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anklin Gothic Book" panose="020B0503020102020204" pitchFamily="34" charset="0"/>
              </a:defRPr>
            </a:lvl2pPr>
            <a:lvl3pPr algn="ctr" rtl="0" eaLnBrk="1" fontAlgn="base" hangingPunct="1">
              <a:spcBef>
                <a:spcPct val="0"/>
              </a:spcBef>
              <a:spcAft>
                <a:spcPct val="0"/>
              </a:spcAft>
              <a:defRPr sz="4400">
                <a:solidFill>
                  <a:schemeClr val="tx1"/>
                </a:solidFill>
                <a:latin typeface="Franklin Gothic Book" panose="020B0503020102020204" pitchFamily="34" charset="0"/>
              </a:defRPr>
            </a:lvl3pPr>
            <a:lvl4pPr algn="ctr" rtl="0" eaLnBrk="1" fontAlgn="base" hangingPunct="1">
              <a:spcBef>
                <a:spcPct val="0"/>
              </a:spcBef>
              <a:spcAft>
                <a:spcPct val="0"/>
              </a:spcAft>
              <a:defRPr sz="4400">
                <a:solidFill>
                  <a:schemeClr val="tx1"/>
                </a:solidFill>
                <a:latin typeface="Franklin Gothic Book" panose="020B0503020102020204" pitchFamily="34" charset="0"/>
              </a:defRPr>
            </a:lvl4pPr>
            <a:lvl5pPr algn="ctr" rtl="0" eaLnBrk="1" fontAlgn="base" hangingPunct="1">
              <a:spcBef>
                <a:spcPct val="0"/>
              </a:spcBef>
              <a:spcAft>
                <a:spcPct val="0"/>
              </a:spcAft>
              <a:defRPr sz="4400">
                <a:solidFill>
                  <a:schemeClr val="tx1"/>
                </a:solidFill>
                <a:latin typeface="Franklin Gothic Book" panose="020B0503020102020204" pitchFamily="34" charset="0"/>
              </a:defRPr>
            </a:lvl5pPr>
            <a:lvl6pPr marL="457200" algn="ctr" rtl="0" eaLnBrk="1" fontAlgn="base" hangingPunct="1">
              <a:spcBef>
                <a:spcPct val="0"/>
              </a:spcBef>
              <a:spcAft>
                <a:spcPct val="0"/>
              </a:spcAft>
              <a:defRPr sz="4400">
                <a:solidFill>
                  <a:schemeClr val="tx1"/>
                </a:solidFill>
                <a:latin typeface="Franklin Gothic Book" panose="020B0503020102020204" pitchFamily="34" charset="0"/>
              </a:defRPr>
            </a:lvl6pPr>
            <a:lvl7pPr marL="914400" algn="ctr" rtl="0" eaLnBrk="1" fontAlgn="base" hangingPunct="1">
              <a:spcBef>
                <a:spcPct val="0"/>
              </a:spcBef>
              <a:spcAft>
                <a:spcPct val="0"/>
              </a:spcAft>
              <a:defRPr sz="4400">
                <a:solidFill>
                  <a:schemeClr val="tx1"/>
                </a:solidFill>
                <a:latin typeface="Franklin Gothic Book" panose="020B0503020102020204" pitchFamily="34" charset="0"/>
              </a:defRPr>
            </a:lvl7pPr>
            <a:lvl8pPr marL="1371600" algn="ctr" rtl="0" eaLnBrk="1" fontAlgn="base" hangingPunct="1">
              <a:spcBef>
                <a:spcPct val="0"/>
              </a:spcBef>
              <a:spcAft>
                <a:spcPct val="0"/>
              </a:spcAft>
              <a:defRPr sz="4400">
                <a:solidFill>
                  <a:schemeClr val="tx1"/>
                </a:solidFill>
                <a:latin typeface="Franklin Gothic Book" panose="020B0503020102020204" pitchFamily="34" charset="0"/>
              </a:defRPr>
            </a:lvl8pPr>
            <a:lvl9pPr marL="1828800" algn="ctr" rtl="0" eaLnBrk="1" fontAlgn="base" hangingPunct="1">
              <a:spcBef>
                <a:spcPct val="0"/>
              </a:spcBef>
              <a:spcAft>
                <a:spcPct val="0"/>
              </a:spcAft>
              <a:defRPr sz="4400">
                <a:solidFill>
                  <a:schemeClr val="tx1"/>
                </a:solidFill>
                <a:latin typeface="Franklin Gothic Book" panose="020B0503020102020204" pitchFamily="34" charset="0"/>
              </a:defRPr>
            </a:lvl9pPr>
          </a:lstStyle>
          <a:p>
            <a:pPr algn="l"/>
            <a:r>
              <a:rPr lang="en-US" sz="4000" dirty="0">
                <a:solidFill>
                  <a:schemeClr val="bg1"/>
                </a:solidFill>
                <a:latin typeface="Franklin Gothic Demi Cond" panose="020B0706030402020204" pitchFamily="34" charset="0"/>
              </a:rPr>
              <a:t>TestNav Network Check</a:t>
            </a:r>
          </a:p>
        </p:txBody>
      </p:sp>
      <p:sp>
        <p:nvSpPr>
          <p:cNvPr id="3" name="TextBox 2">
            <a:extLst>
              <a:ext uri="{FF2B5EF4-FFF2-40B4-BE49-F238E27FC236}">
                <a16:creationId xmlns:a16="http://schemas.microsoft.com/office/drawing/2014/main" id="{BBA9327F-B1A0-7E29-7E7F-4E9EDAC88DAD}"/>
              </a:ext>
            </a:extLst>
          </p:cNvPr>
          <p:cNvSpPr txBox="1"/>
          <p:nvPr/>
        </p:nvSpPr>
        <p:spPr>
          <a:xfrm>
            <a:off x="457200" y="1325880"/>
            <a:ext cx="8229600" cy="646331"/>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lumMod val="50000"/>
                  </a:prstClr>
                </a:solidFill>
                <a:effectLst/>
                <a:uLnTx/>
                <a:uFillTx/>
                <a:latin typeface="Franklin Gothic Book" panose="020B0503020102020204" pitchFamily="34" charset="0"/>
              </a:rPr>
              <a:t>Network Check is used to evaluate current bandwidth and the ability to test a specified number of students.</a:t>
            </a:r>
          </a:p>
        </p:txBody>
      </p:sp>
      <p:pic>
        <p:nvPicPr>
          <p:cNvPr id="2" name="Picture 1">
            <a:extLst>
              <a:ext uri="{FF2B5EF4-FFF2-40B4-BE49-F238E27FC236}">
                <a16:creationId xmlns:a16="http://schemas.microsoft.com/office/drawing/2014/main" id="{0CCB0300-E735-1B38-2C10-E2B087B34B16}"/>
              </a:ext>
            </a:extLst>
          </p:cNvPr>
          <p:cNvPicPr>
            <a:picLocks noChangeAspect="1"/>
          </p:cNvPicPr>
          <p:nvPr/>
        </p:nvPicPr>
        <p:blipFill>
          <a:blip r:embed="rId3"/>
          <a:stretch>
            <a:fillRect/>
          </a:stretch>
        </p:blipFill>
        <p:spPr>
          <a:xfrm>
            <a:off x="1555750" y="1972211"/>
            <a:ext cx="6032500" cy="2489200"/>
          </a:xfrm>
          <a:prstGeom prst="rect">
            <a:avLst/>
          </a:prstGeom>
          <a:ln>
            <a:solidFill>
              <a:schemeClr val="bg1">
                <a:lumMod val="75000"/>
              </a:schemeClr>
            </a:solidFill>
          </a:ln>
          <a:effectLst>
            <a:outerShdw blurRad="50800" dist="38100" dir="2700000" algn="tl" rotWithShape="0">
              <a:prstClr val="black">
                <a:alpha val="40000"/>
              </a:prstClr>
            </a:outerShdw>
          </a:effectLst>
        </p:spPr>
      </p:pic>
      <p:pic>
        <p:nvPicPr>
          <p:cNvPr id="4" name="Picture 3">
            <a:extLst>
              <a:ext uri="{FF2B5EF4-FFF2-40B4-BE49-F238E27FC236}">
                <a16:creationId xmlns:a16="http://schemas.microsoft.com/office/drawing/2014/main" id="{F2A0AF1C-51B6-4F58-457A-CE90C85D7BC4}"/>
              </a:ext>
            </a:extLst>
          </p:cNvPr>
          <p:cNvPicPr>
            <a:picLocks noChangeAspect="1"/>
          </p:cNvPicPr>
          <p:nvPr/>
        </p:nvPicPr>
        <p:blipFill>
          <a:blip r:embed="rId4"/>
          <a:stretch>
            <a:fillRect/>
          </a:stretch>
        </p:blipFill>
        <p:spPr>
          <a:xfrm>
            <a:off x="2863850" y="4646967"/>
            <a:ext cx="3416300" cy="1460500"/>
          </a:xfrm>
          <a:prstGeom prst="rect">
            <a:avLst/>
          </a:prstGeom>
          <a:ln>
            <a:solidFill>
              <a:schemeClr val="bg1">
                <a:lumMod val="7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29387626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4671F8DF-FEF9-40C0-C78F-950901A3DA44}"/>
              </a:ext>
            </a:extLst>
          </p:cNvPr>
          <p:cNvSpPr txBox="1">
            <a:spLocks/>
          </p:cNvSpPr>
          <p:nvPr/>
        </p:nvSpPr>
        <p:spPr bwMode="auto">
          <a:xfrm>
            <a:off x="457200" y="304800"/>
            <a:ext cx="8229600" cy="760520"/>
          </a:xfrm>
          <a:prstGeom prst="rect">
            <a:avLst/>
          </a:prstGeom>
          <a:solidFill>
            <a:srgbClr val="0079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anklin Gothic Book" panose="020B0503020102020204" pitchFamily="34" charset="0"/>
              </a:defRPr>
            </a:lvl2pPr>
            <a:lvl3pPr algn="ctr" rtl="0" eaLnBrk="1" fontAlgn="base" hangingPunct="1">
              <a:spcBef>
                <a:spcPct val="0"/>
              </a:spcBef>
              <a:spcAft>
                <a:spcPct val="0"/>
              </a:spcAft>
              <a:defRPr sz="4400">
                <a:solidFill>
                  <a:schemeClr val="tx1"/>
                </a:solidFill>
                <a:latin typeface="Franklin Gothic Book" panose="020B0503020102020204" pitchFamily="34" charset="0"/>
              </a:defRPr>
            </a:lvl3pPr>
            <a:lvl4pPr algn="ctr" rtl="0" eaLnBrk="1" fontAlgn="base" hangingPunct="1">
              <a:spcBef>
                <a:spcPct val="0"/>
              </a:spcBef>
              <a:spcAft>
                <a:spcPct val="0"/>
              </a:spcAft>
              <a:defRPr sz="4400">
                <a:solidFill>
                  <a:schemeClr val="tx1"/>
                </a:solidFill>
                <a:latin typeface="Franklin Gothic Book" panose="020B0503020102020204" pitchFamily="34" charset="0"/>
              </a:defRPr>
            </a:lvl4pPr>
            <a:lvl5pPr algn="ctr" rtl="0" eaLnBrk="1" fontAlgn="base" hangingPunct="1">
              <a:spcBef>
                <a:spcPct val="0"/>
              </a:spcBef>
              <a:spcAft>
                <a:spcPct val="0"/>
              </a:spcAft>
              <a:defRPr sz="4400">
                <a:solidFill>
                  <a:schemeClr val="tx1"/>
                </a:solidFill>
                <a:latin typeface="Franklin Gothic Book" panose="020B0503020102020204" pitchFamily="34" charset="0"/>
              </a:defRPr>
            </a:lvl5pPr>
            <a:lvl6pPr marL="457200" algn="ctr" rtl="0" eaLnBrk="1" fontAlgn="base" hangingPunct="1">
              <a:spcBef>
                <a:spcPct val="0"/>
              </a:spcBef>
              <a:spcAft>
                <a:spcPct val="0"/>
              </a:spcAft>
              <a:defRPr sz="4400">
                <a:solidFill>
                  <a:schemeClr val="tx1"/>
                </a:solidFill>
                <a:latin typeface="Franklin Gothic Book" panose="020B0503020102020204" pitchFamily="34" charset="0"/>
              </a:defRPr>
            </a:lvl6pPr>
            <a:lvl7pPr marL="914400" algn="ctr" rtl="0" eaLnBrk="1" fontAlgn="base" hangingPunct="1">
              <a:spcBef>
                <a:spcPct val="0"/>
              </a:spcBef>
              <a:spcAft>
                <a:spcPct val="0"/>
              </a:spcAft>
              <a:defRPr sz="4400">
                <a:solidFill>
                  <a:schemeClr val="tx1"/>
                </a:solidFill>
                <a:latin typeface="Franklin Gothic Book" panose="020B0503020102020204" pitchFamily="34" charset="0"/>
              </a:defRPr>
            </a:lvl7pPr>
            <a:lvl8pPr marL="1371600" algn="ctr" rtl="0" eaLnBrk="1" fontAlgn="base" hangingPunct="1">
              <a:spcBef>
                <a:spcPct val="0"/>
              </a:spcBef>
              <a:spcAft>
                <a:spcPct val="0"/>
              </a:spcAft>
              <a:defRPr sz="4400">
                <a:solidFill>
                  <a:schemeClr val="tx1"/>
                </a:solidFill>
                <a:latin typeface="Franklin Gothic Book" panose="020B0503020102020204" pitchFamily="34" charset="0"/>
              </a:defRPr>
            </a:lvl8pPr>
            <a:lvl9pPr marL="1828800" algn="ctr" rtl="0" eaLnBrk="1" fontAlgn="base" hangingPunct="1">
              <a:spcBef>
                <a:spcPct val="0"/>
              </a:spcBef>
              <a:spcAft>
                <a:spcPct val="0"/>
              </a:spcAft>
              <a:defRPr sz="4400">
                <a:solidFill>
                  <a:schemeClr val="tx1"/>
                </a:solidFill>
                <a:latin typeface="Franklin Gothic Book" panose="020B0503020102020204" pitchFamily="34" charset="0"/>
              </a:defRPr>
            </a:lvl9pPr>
          </a:lstStyle>
          <a:p>
            <a:pPr algn="l"/>
            <a:r>
              <a:rPr lang="en-US" sz="4000" dirty="0">
                <a:solidFill>
                  <a:schemeClr val="bg1"/>
                </a:solidFill>
                <a:latin typeface="Franklin Gothic Demi Cond" panose="020B0706030402020204" pitchFamily="34" charset="0"/>
              </a:rPr>
              <a:t>TestNav Network Check</a:t>
            </a:r>
          </a:p>
        </p:txBody>
      </p:sp>
      <p:sp>
        <p:nvSpPr>
          <p:cNvPr id="5" name="TextBox 4">
            <a:extLst>
              <a:ext uri="{FF2B5EF4-FFF2-40B4-BE49-F238E27FC236}">
                <a16:creationId xmlns:a16="http://schemas.microsoft.com/office/drawing/2014/main" id="{7FD9CBF9-5AF9-9476-398A-69A1206414D2}"/>
              </a:ext>
            </a:extLst>
          </p:cNvPr>
          <p:cNvSpPr txBox="1"/>
          <p:nvPr/>
        </p:nvSpPr>
        <p:spPr>
          <a:xfrm>
            <a:off x="457200" y="1065320"/>
            <a:ext cx="8229600" cy="461665"/>
          </a:xfrm>
          <a:prstGeom prst="rect">
            <a:avLst/>
          </a:prstGeom>
          <a:noFill/>
        </p:spPr>
        <p:txBody>
          <a:bodyPr wrap="square" rtlCol="0">
            <a:spAutoFit/>
          </a:bodyPr>
          <a:lstStyle/>
          <a:p>
            <a:r>
              <a:rPr lang="en-US" sz="2400" dirty="0">
                <a:latin typeface="Franklin Gothic Book" panose="020B0503020102020204" pitchFamily="34" charset="0"/>
              </a:rPr>
              <a:t>Results</a:t>
            </a:r>
          </a:p>
        </p:txBody>
      </p:sp>
      <p:pic>
        <p:nvPicPr>
          <p:cNvPr id="7" name="Picture 6">
            <a:extLst>
              <a:ext uri="{FF2B5EF4-FFF2-40B4-BE49-F238E27FC236}">
                <a16:creationId xmlns:a16="http://schemas.microsoft.com/office/drawing/2014/main" id="{63B8724F-0FD2-F0CD-CCBF-B1A80C97C019}"/>
              </a:ext>
            </a:extLst>
          </p:cNvPr>
          <p:cNvPicPr>
            <a:picLocks noChangeAspect="1"/>
          </p:cNvPicPr>
          <p:nvPr/>
        </p:nvPicPr>
        <p:blipFill>
          <a:blip r:embed="rId3"/>
          <a:stretch>
            <a:fillRect/>
          </a:stretch>
        </p:blipFill>
        <p:spPr>
          <a:xfrm>
            <a:off x="2286000" y="1590960"/>
            <a:ext cx="4572000" cy="1832101"/>
          </a:xfrm>
          <a:prstGeom prst="rect">
            <a:avLst/>
          </a:prstGeom>
          <a:ln>
            <a:solidFill>
              <a:schemeClr val="bg1">
                <a:lumMod val="75000"/>
              </a:schemeClr>
            </a:solidFill>
          </a:ln>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A8780D1A-4B94-BA32-9210-865CD74F7A1D}"/>
              </a:ext>
            </a:extLst>
          </p:cNvPr>
          <p:cNvPicPr>
            <a:picLocks noChangeAspect="1"/>
          </p:cNvPicPr>
          <p:nvPr/>
        </p:nvPicPr>
        <p:blipFill>
          <a:blip r:embed="rId4"/>
          <a:stretch>
            <a:fillRect/>
          </a:stretch>
        </p:blipFill>
        <p:spPr>
          <a:xfrm>
            <a:off x="2286000" y="3884726"/>
            <a:ext cx="4572000" cy="2022863"/>
          </a:xfrm>
          <a:prstGeom prst="rect">
            <a:avLst/>
          </a:prstGeom>
          <a:ln>
            <a:solidFill>
              <a:schemeClr val="bg1">
                <a:lumMod val="7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87171858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8891" y="2608215"/>
            <a:ext cx="3587751" cy="1641569"/>
          </a:xfrm>
        </p:spPr>
        <p:txBody>
          <a:bodyPr/>
          <a:lstStyle/>
          <a:p>
            <a:r>
              <a:rPr lang="en-GB" sz="4400" dirty="0"/>
              <a:t>TestNav Early Warning System</a:t>
            </a:r>
            <a:endParaRPr lang="en-US" sz="4400" dirty="0"/>
          </a:p>
        </p:txBody>
      </p:sp>
      <p:sp>
        <p:nvSpPr>
          <p:cNvPr id="8" name="Picture Placeholder 7"/>
          <p:cNvSpPr>
            <a:spLocks noGrp="1"/>
          </p:cNvSpPr>
          <p:nvPr>
            <p:ph type="pic" sz="quarter" idx="10"/>
          </p:nvPr>
        </p:nvSpPr>
        <p:spPr>
          <a:xfrm>
            <a:off x="4907359" y="0"/>
            <a:ext cx="4236641" cy="6858000"/>
          </a:xfrm>
        </p:spPr>
        <p:txBody>
          <a:bodyPr/>
          <a:lstStyle/>
          <a:p>
            <a:endParaRPr lang="en-US"/>
          </a:p>
        </p:txBody>
      </p:sp>
      <p:cxnSp>
        <p:nvCxnSpPr>
          <p:cNvPr id="5" name="Straight Connector 4"/>
          <p:cNvCxnSpPr/>
          <p:nvPr/>
        </p:nvCxnSpPr>
        <p:spPr>
          <a:xfrm>
            <a:off x="8465042" y="6504780"/>
            <a:ext cx="0" cy="864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txBox="1">
            <a:spLocks/>
          </p:cNvSpPr>
          <p:nvPr/>
        </p:nvSpPr>
        <p:spPr>
          <a:xfrm>
            <a:off x="8497765" y="6489578"/>
            <a:ext cx="433138" cy="125534"/>
          </a:xfrm>
          <a:prstGeom prst="rect">
            <a:avLst/>
          </a:prstGeom>
        </p:spPr>
        <p:txBody>
          <a:bodyPr vert="horz" lIns="0" tIns="0" rIns="0" bIns="0" rtlCol="0" anchor="ctr" anchorCtr="0"/>
          <a:lstStyle>
            <a:defPPr>
              <a:defRPr lang="en-US"/>
            </a:defPPr>
            <a:lvl1pPr marL="0" algn="l" defTabSz="914400" rtl="0" eaLnBrk="1" latinLnBrk="0" hangingPunct="1">
              <a:defRPr sz="800" b="1" kern="1200">
                <a:solidFill>
                  <a:schemeClr val="tx2"/>
                </a:solidFill>
                <a:latin typeface="+mn-lt"/>
                <a:ea typeface="Lato Light" panose="020F0502020204030203" pitchFamily="34" charset="0"/>
                <a:cs typeface="Lato Light" panose="020F050202020403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DDBE135E-2566-4748-853C-8A3B78F0FB00}" type="slidenum">
              <a:rPr kumimoji="0" lang="en-GB" sz="800" b="1" i="0" u="none" strike="noStrike" kern="1200" cap="none" spc="0" normalizeH="0" baseline="0" noProof="0" smtClean="0">
                <a:ln>
                  <a:noFill/>
                </a:ln>
                <a:solidFill>
                  <a:srgbClr val="00853F"/>
                </a:solidFill>
                <a:effectLst/>
                <a:uLnTx/>
                <a:uFillTx/>
                <a:latin typeface="Palatino Linotype"/>
              </a:rPr>
              <a:pPr marL="0" marR="0" lvl="0" indent="0" algn="l" defTabSz="914400" rtl="0" eaLnBrk="1" fontAlgn="base" latinLnBrk="0" hangingPunct="1">
                <a:lnSpc>
                  <a:spcPct val="100000"/>
                </a:lnSpc>
                <a:spcBef>
                  <a:spcPct val="0"/>
                </a:spcBef>
                <a:spcAft>
                  <a:spcPct val="0"/>
                </a:spcAft>
                <a:buClrTx/>
                <a:buSzTx/>
                <a:buFontTx/>
                <a:buNone/>
                <a:tabLst/>
                <a:defRPr/>
              </a:pPr>
              <a:t>96</a:t>
            </a:fld>
            <a:endParaRPr kumimoji="0" lang="en-GB" sz="800" b="1" i="0" u="none" strike="noStrike" kern="1200" cap="none" spc="0" normalizeH="0" baseline="0" noProof="0">
              <a:ln>
                <a:noFill/>
              </a:ln>
              <a:solidFill>
                <a:srgbClr val="00853F"/>
              </a:solidFill>
              <a:effectLst/>
              <a:uLnTx/>
              <a:uFillTx/>
              <a:latin typeface="Palatino Linotype"/>
            </a:endParaRPr>
          </a:p>
        </p:txBody>
      </p:sp>
      <p:sp>
        <p:nvSpPr>
          <p:cNvPr id="7" name="Text Placeholder 7"/>
          <p:cNvSpPr txBox="1">
            <a:spLocks/>
          </p:cNvSpPr>
          <p:nvPr/>
        </p:nvSpPr>
        <p:spPr>
          <a:xfrm>
            <a:off x="6293644" y="6494370"/>
            <a:ext cx="2135978" cy="116681"/>
          </a:xfrm>
          <a:prstGeom prst="rect">
            <a:avLst/>
          </a:prstGeom>
        </p:spPr>
        <p:txBody>
          <a:bodyPr lIns="0" tIns="0" rIns="0" bIns="0" anchor="b" anchorCtr="0"/>
          <a:lstStyle>
            <a:lvl1pPr marL="0" indent="0" algn="r" defTabSz="914400" rtl="0" eaLnBrk="1" latinLnBrk="0" hangingPunct="1">
              <a:lnSpc>
                <a:spcPct val="100000"/>
              </a:lnSpc>
              <a:spcBef>
                <a:spcPts val="0"/>
              </a:spcBef>
              <a:spcAft>
                <a:spcPts val="0"/>
              </a:spcAft>
              <a:buFont typeface="Arial" pitchFamily="34" charset="0"/>
              <a:buNone/>
              <a:defRPr sz="700" b="1" i="0" kern="1200" spc="20" baseline="0">
                <a:solidFill>
                  <a:schemeClr val="tx2"/>
                </a:solidFill>
                <a:latin typeface="+mn-lt"/>
                <a:ea typeface="Lato Medium" panose="020F0502020204030203" pitchFamily="34" charset="0"/>
                <a:cs typeface="Lato Medium" panose="020F0502020204030203" pitchFamily="34" charset="0"/>
              </a:defRPr>
            </a:lvl1pPr>
            <a:lvl2pPr marL="0" indent="0" algn="l" defTabSz="914400" rtl="0" eaLnBrk="1" latinLnBrk="0" hangingPunct="1">
              <a:lnSpc>
                <a:spcPts val="1300"/>
              </a:lnSpc>
              <a:spcBef>
                <a:spcPts val="0"/>
              </a:spcBef>
              <a:spcAft>
                <a:spcPts val="850"/>
              </a:spcAft>
              <a:buClr>
                <a:schemeClr val="tx1"/>
              </a:buClr>
              <a:buFont typeface="+mj-lt"/>
              <a:buNone/>
              <a:defRPr sz="1200" kern="1200" spc="20" baseline="0">
                <a:solidFill>
                  <a:schemeClr val="bg2"/>
                </a:solidFill>
                <a:latin typeface="+mn-lt"/>
                <a:ea typeface="+mn-ea"/>
                <a:cs typeface="+mn-cs"/>
              </a:defRPr>
            </a:lvl2pPr>
            <a:lvl3pPr marL="144463" indent="-104775" algn="l" defTabSz="914400" rtl="0" eaLnBrk="1" latinLnBrk="0" hangingPunct="1">
              <a:lnSpc>
                <a:spcPts val="1300"/>
              </a:lnSpc>
              <a:spcBef>
                <a:spcPts val="0"/>
              </a:spcBef>
              <a:spcAft>
                <a:spcPts val="850"/>
              </a:spcAft>
              <a:buClr>
                <a:schemeClr val="tx1"/>
              </a:buClr>
              <a:buFont typeface="Arial" pitchFamily="34" charset="0"/>
              <a:buChar char="̶"/>
              <a:defRPr sz="1200" kern="1200" spc="20" baseline="0">
                <a:solidFill>
                  <a:schemeClr val="bg2"/>
                </a:solidFill>
                <a:latin typeface="+mn-lt"/>
                <a:ea typeface="+mn-ea"/>
                <a:cs typeface="+mn-cs"/>
              </a:defRPr>
            </a:lvl3pPr>
            <a:lvl4pPr marL="781050" indent="0" algn="l" defTabSz="914400" rtl="0" eaLnBrk="1" latinLnBrk="0" hangingPunct="1">
              <a:lnSpc>
                <a:spcPts val="1500"/>
              </a:lnSpc>
              <a:spcBef>
                <a:spcPts val="0"/>
              </a:spcBef>
              <a:spcAft>
                <a:spcPts val="850"/>
              </a:spcAft>
              <a:buClr>
                <a:schemeClr val="tx1"/>
              </a:buClr>
              <a:buFont typeface="Arial" pitchFamily="34" charset="0"/>
              <a:buNone/>
              <a:defRPr sz="1200" kern="1200">
                <a:solidFill>
                  <a:schemeClr val="bg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ts val="0"/>
              </a:spcBef>
              <a:spcAft>
                <a:spcPts val="0"/>
              </a:spcAft>
              <a:buClrTx/>
              <a:buSzTx/>
              <a:buFont typeface="Arial" pitchFamily="34" charset="0"/>
              <a:buNone/>
              <a:tabLst/>
              <a:defRPr/>
            </a:pPr>
            <a:r>
              <a:rPr kumimoji="0" lang="en-GB" sz="700" b="1" i="0" u="none" strike="noStrike" kern="1200" cap="none" spc="0" normalizeH="0" baseline="0" noProof="0">
                <a:ln>
                  <a:noFill/>
                </a:ln>
                <a:solidFill>
                  <a:srgbClr val="00853F"/>
                </a:solidFill>
                <a:effectLst/>
                <a:uLnTx/>
                <a:uFillTx/>
                <a:latin typeface="Palatino Linotype"/>
                <a:ea typeface="Lato Medium" panose="020F0502020204030203" pitchFamily="34" charset="0"/>
                <a:cs typeface="Lato Medium" panose="020F0502020204030203" pitchFamily="34" charset="0"/>
              </a:rPr>
              <a:t>Presentation Title Arial Bold 7 </a:t>
            </a:r>
            <a:r>
              <a:rPr kumimoji="0" lang="en-GB" sz="700" b="1" i="0" u="none" strike="noStrike" kern="1200" cap="none" spc="0" normalizeH="0" baseline="0" noProof="0" err="1">
                <a:ln>
                  <a:noFill/>
                </a:ln>
                <a:solidFill>
                  <a:srgbClr val="00853F"/>
                </a:solidFill>
                <a:effectLst/>
                <a:uLnTx/>
                <a:uFillTx/>
                <a:latin typeface="Palatino Linotype"/>
                <a:ea typeface="Lato Medium" panose="020F0502020204030203" pitchFamily="34" charset="0"/>
                <a:cs typeface="Lato Medium" panose="020F0502020204030203" pitchFamily="34" charset="0"/>
              </a:rPr>
              <a:t>pt</a:t>
            </a:r>
            <a:endParaRPr kumimoji="0" lang="en-US" sz="700" b="1" i="0" u="none" strike="noStrike" kern="1200" cap="none" spc="0" normalizeH="0" baseline="0" noProof="0">
              <a:ln>
                <a:noFill/>
              </a:ln>
              <a:solidFill>
                <a:srgbClr val="00853F"/>
              </a:solidFill>
              <a:effectLst/>
              <a:uLnTx/>
              <a:uFillTx/>
              <a:latin typeface="Palatino Linotype"/>
              <a:ea typeface="Lato Medium" panose="020F0502020204030203" pitchFamily="34" charset="0"/>
              <a:cs typeface="Lato Medium" panose="020F0502020204030203" pitchFamily="34" charset="0"/>
            </a:endParaRPr>
          </a:p>
        </p:txBody>
      </p:sp>
      <p:sp>
        <p:nvSpPr>
          <p:cNvPr id="10" name="TextBox 9"/>
          <p:cNvSpPr txBox="1"/>
          <p:nvPr/>
        </p:nvSpPr>
        <p:spPr>
          <a:xfrm>
            <a:off x="6681183" y="161925"/>
            <a:ext cx="2247410" cy="230832"/>
          </a:xfrm>
          <a:prstGeom prst="rect">
            <a:avLst/>
          </a:prstGeom>
          <a:noFill/>
        </p:spPr>
        <p:txBody>
          <a:bodyPr wrap="none" lIns="0" tIns="0" rIns="0" bIns="0" rtlCol="0">
            <a:spAutoFit/>
          </a:bodyPr>
          <a:lstStyle/>
          <a:p>
            <a:pPr marL="0" marR="0" lvl="0" indent="0" algn="r" defTabSz="914400" rtl="0" eaLnBrk="1" fontAlgn="base" latinLnBrk="0" hangingPunct="1">
              <a:lnSpc>
                <a:spcPts val="900"/>
              </a:lnSpc>
              <a:spcBef>
                <a:spcPct val="0"/>
              </a:spcBef>
              <a:spcAft>
                <a:spcPct val="0"/>
              </a:spcAft>
              <a:buClrTx/>
              <a:buSzTx/>
              <a:buFontTx/>
              <a:buNone/>
              <a:tabLst/>
              <a:defRPr/>
            </a:pPr>
            <a:r>
              <a:rPr kumimoji="0" lang="en-GB" sz="700" b="0" i="0" u="none" strike="noStrike" kern="1200" cap="none" spc="0" normalizeH="0" baseline="0" noProof="0">
                <a:ln>
                  <a:noFill/>
                </a:ln>
                <a:solidFill>
                  <a:srgbClr val="000000"/>
                </a:solidFill>
                <a:effectLst/>
                <a:uLnTx/>
                <a:uFillTx/>
                <a:latin typeface="Palatino Linotype" panose="02040502050505030304" pitchFamily="18" charset="0"/>
                <a:ea typeface="+mn-ea"/>
                <a:cs typeface="Arial" panose="020B0604020202020204" pitchFamily="34" charset="0"/>
              </a:rPr>
              <a:t>Image by Photographer's Name (Credit in black type) or </a:t>
            </a:r>
          </a:p>
          <a:p>
            <a:pPr marL="0" marR="0" lvl="0" indent="0" algn="r" defTabSz="914400" rtl="0" eaLnBrk="1" fontAlgn="base" latinLnBrk="0" hangingPunct="1">
              <a:lnSpc>
                <a:spcPts val="900"/>
              </a:lnSpc>
              <a:spcBef>
                <a:spcPct val="0"/>
              </a:spcBef>
              <a:spcAft>
                <a:spcPct val="0"/>
              </a:spcAft>
              <a:buClrTx/>
              <a:buSzTx/>
              <a:buFontTx/>
              <a:buNone/>
              <a:tabLst/>
              <a:defRPr/>
            </a:pPr>
            <a:r>
              <a:rPr kumimoji="0" lang="en-GB" sz="700" b="0" i="0" u="none" strike="noStrike" kern="1200" cap="none" spc="0" normalizeH="0" baseline="0" noProof="0">
                <a:ln>
                  <a:noFill/>
                </a:ln>
                <a:solidFill>
                  <a:srgbClr val="FFFFFF"/>
                </a:solidFill>
                <a:effectLst/>
                <a:uLnTx/>
                <a:uFillTx/>
                <a:latin typeface="Palatino Linotype" panose="02040502050505030304" pitchFamily="18" charset="0"/>
                <a:ea typeface="+mn-ea"/>
                <a:cs typeface="Arial" panose="020B0604020202020204" pitchFamily="34" charset="0"/>
              </a:rPr>
              <a:t>Image by Photographer's Name (Credit in white type)</a:t>
            </a:r>
          </a:p>
        </p:txBody>
      </p:sp>
      <p:pic>
        <p:nvPicPr>
          <p:cNvPr id="14" name="Picture 13"/>
          <p:cNvPicPr>
            <a:picLocks noChangeAspect="1"/>
          </p:cNvPicPr>
          <p:nvPr/>
        </p:nvPicPr>
        <p:blipFill rotWithShape="1">
          <a:blip r:embed="rId2">
            <a:extLst>
              <a:ext uri="{28A0092B-C50C-407E-A947-70E740481C1C}">
                <a14:useLocalDpi xmlns:a14="http://schemas.microsoft.com/office/drawing/2010/main" val="0"/>
              </a:ext>
            </a:extLst>
          </a:blip>
          <a:srcRect l="41003" r="9359"/>
          <a:stretch/>
        </p:blipFill>
        <p:spPr bwMode="auto">
          <a:xfrm>
            <a:off x="4907359" y="0"/>
            <a:ext cx="4236641" cy="68664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5992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4671F8DF-FEF9-40C0-C78F-950901A3DA44}"/>
              </a:ext>
            </a:extLst>
          </p:cNvPr>
          <p:cNvSpPr txBox="1">
            <a:spLocks/>
          </p:cNvSpPr>
          <p:nvPr/>
        </p:nvSpPr>
        <p:spPr bwMode="auto">
          <a:xfrm>
            <a:off x="457200" y="304800"/>
            <a:ext cx="8229600" cy="760520"/>
          </a:xfrm>
          <a:prstGeom prst="rect">
            <a:avLst/>
          </a:prstGeom>
          <a:solidFill>
            <a:srgbClr val="0079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anklin Gothic Book" panose="020B0503020102020204" pitchFamily="34" charset="0"/>
              </a:defRPr>
            </a:lvl2pPr>
            <a:lvl3pPr algn="ctr" rtl="0" eaLnBrk="1" fontAlgn="base" hangingPunct="1">
              <a:spcBef>
                <a:spcPct val="0"/>
              </a:spcBef>
              <a:spcAft>
                <a:spcPct val="0"/>
              </a:spcAft>
              <a:defRPr sz="4400">
                <a:solidFill>
                  <a:schemeClr val="tx1"/>
                </a:solidFill>
                <a:latin typeface="Franklin Gothic Book" panose="020B0503020102020204" pitchFamily="34" charset="0"/>
              </a:defRPr>
            </a:lvl3pPr>
            <a:lvl4pPr algn="ctr" rtl="0" eaLnBrk="1" fontAlgn="base" hangingPunct="1">
              <a:spcBef>
                <a:spcPct val="0"/>
              </a:spcBef>
              <a:spcAft>
                <a:spcPct val="0"/>
              </a:spcAft>
              <a:defRPr sz="4400">
                <a:solidFill>
                  <a:schemeClr val="tx1"/>
                </a:solidFill>
                <a:latin typeface="Franklin Gothic Book" panose="020B0503020102020204" pitchFamily="34" charset="0"/>
              </a:defRPr>
            </a:lvl4pPr>
            <a:lvl5pPr algn="ctr" rtl="0" eaLnBrk="1" fontAlgn="base" hangingPunct="1">
              <a:spcBef>
                <a:spcPct val="0"/>
              </a:spcBef>
              <a:spcAft>
                <a:spcPct val="0"/>
              </a:spcAft>
              <a:defRPr sz="4400">
                <a:solidFill>
                  <a:schemeClr val="tx1"/>
                </a:solidFill>
                <a:latin typeface="Franklin Gothic Book" panose="020B0503020102020204" pitchFamily="34" charset="0"/>
              </a:defRPr>
            </a:lvl5pPr>
            <a:lvl6pPr marL="457200" algn="ctr" rtl="0" eaLnBrk="1" fontAlgn="base" hangingPunct="1">
              <a:spcBef>
                <a:spcPct val="0"/>
              </a:spcBef>
              <a:spcAft>
                <a:spcPct val="0"/>
              </a:spcAft>
              <a:defRPr sz="4400">
                <a:solidFill>
                  <a:schemeClr val="tx1"/>
                </a:solidFill>
                <a:latin typeface="Franklin Gothic Book" panose="020B0503020102020204" pitchFamily="34" charset="0"/>
              </a:defRPr>
            </a:lvl6pPr>
            <a:lvl7pPr marL="914400" algn="ctr" rtl="0" eaLnBrk="1" fontAlgn="base" hangingPunct="1">
              <a:spcBef>
                <a:spcPct val="0"/>
              </a:spcBef>
              <a:spcAft>
                <a:spcPct val="0"/>
              </a:spcAft>
              <a:defRPr sz="4400">
                <a:solidFill>
                  <a:schemeClr val="tx1"/>
                </a:solidFill>
                <a:latin typeface="Franklin Gothic Book" panose="020B0503020102020204" pitchFamily="34" charset="0"/>
              </a:defRPr>
            </a:lvl7pPr>
            <a:lvl8pPr marL="1371600" algn="ctr" rtl="0" eaLnBrk="1" fontAlgn="base" hangingPunct="1">
              <a:spcBef>
                <a:spcPct val="0"/>
              </a:spcBef>
              <a:spcAft>
                <a:spcPct val="0"/>
              </a:spcAft>
              <a:defRPr sz="4400">
                <a:solidFill>
                  <a:schemeClr val="tx1"/>
                </a:solidFill>
                <a:latin typeface="Franklin Gothic Book" panose="020B0503020102020204" pitchFamily="34" charset="0"/>
              </a:defRPr>
            </a:lvl8pPr>
            <a:lvl9pPr marL="1828800" algn="ctr" rtl="0" eaLnBrk="1" fontAlgn="base" hangingPunct="1">
              <a:spcBef>
                <a:spcPct val="0"/>
              </a:spcBef>
              <a:spcAft>
                <a:spcPct val="0"/>
              </a:spcAft>
              <a:defRPr sz="4400">
                <a:solidFill>
                  <a:schemeClr val="tx1"/>
                </a:solidFill>
                <a:latin typeface="Franklin Gothic Book" panose="020B0503020102020204" pitchFamily="34" charset="0"/>
              </a:defRPr>
            </a:lvl9pPr>
          </a:lstStyle>
          <a:p>
            <a:pPr algn="l"/>
            <a:r>
              <a:rPr lang="en-US" sz="4000" dirty="0">
                <a:solidFill>
                  <a:schemeClr val="bg1"/>
                </a:solidFill>
                <a:latin typeface="Franklin Gothic Demi Cond" panose="020B0706030402020204" pitchFamily="34" charset="0"/>
              </a:rPr>
              <a:t>TestNav Early Warning System</a:t>
            </a:r>
          </a:p>
        </p:txBody>
      </p:sp>
      <p:sp>
        <p:nvSpPr>
          <p:cNvPr id="5" name="TextBox 4">
            <a:extLst>
              <a:ext uri="{FF2B5EF4-FFF2-40B4-BE49-F238E27FC236}">
                <a16:creationId xmlns:a16="http://schemas.microsoft.com/office/drawing/2014/main" id="{7FD9CBF9-5AF9-9476-398A-69A1206414D2}"/>
              </a:ext>
            </a:extLst>
          </p:cNvPr>
          <p:cNvSpPr txBox="1"/>
          <p:nvPr/>
        </p:nvSpPr>
        <p:spPr>
          <a:xfrm>
            <a:off x="457200" y="1065320"/>
            <a:ext cx="8229600" cy="461665"/>
          </a:xfrm>
          <a:prstGeom prst="rect">
            <a:avLst/>
          </a:prstGeom>
          <a:noFill/>
        </p:spPr>
        <p:txBody>
          <a:bodyPr wrap="square" rtlCol="0">
            <a:spAutoFit/>
          </a:bodyPr>
          <a:lstStyle/>
          <a:p>
            <a:r>
              <a:rPr lang="en-US" sz="2400" dirty="0">
                <a:latin typeface="Franklin Gothic Book" panose="020B0503020102020204" pitchFamily="34" charset="0"/>
              </a:rPr>
              <a:t>Overview</a:t>
            </a:r>
          </a:p>
        </p:txBody>
      </p:sp>
      <p:sp>
        <p:nvSpPr>
          <p:cNvPr id="3" name="TextBox 2">
            <a:extLst>
              <a:ext uri="{FF2B5EF4-FFF2-40B4-BE49-F238E27FC236}">
                <a16:creationId xmlns:a16="http://schemas.microsoft.com/office/drawing/2014/main" id="{F922E234-1252-9F6C-1408-C74A1F0EB2D4}"/>
              </a:ext>
            </a:extLst>
          </p:cNvPr>
          <p:cNvSpPr txBox="1"/>
          <p:nvPr/>
        </p:nvSpPr>
        <p:spPr>
          <a:xfrm>
            <a:off x="457200" y="1737360"/>
            <a:ext cx="8229600" cy="1754326"/>
          </a:xfrm>
          <a:prstGeom prst="rect">
            <a:avLst/>
          </a:prstGeom>
          <a:noFill/>
        </p:spPr>
        <p:txBody>
          <a:bodyPr wrap="square">
            <a:spAutoFit/>
          </a:bodyPr>
          <a:lstStyle/>
          <a:p>
            <a:r>
              <a:rPr lang="en-GB" dirty="0">
                <a:latin typeface="Franklin Gothic Book" panose="020B0503020102020204" pitchFamily="34" charset="0"/>
              </a:rPr>
              <a:t>The Early Warning System (EWS) is a background process in TestNav that</a:t>
            </a:r>
            <a:endParaRPr lang="en-GB" b="1" dirty="0">
              <a:latin typeface="Franklin Gothic Book" panose="020B0503020102020204" pitchFamily="34" charset="0"/>
            </a:endParaRPr>
          </a:p>
          <a:p>
            <a:pPr marL="285750" indent="-285750">
              <a:buFont typeface="Arial" charset="0"/>
              <a:buChar char="•"/>
            </a:pPr>
            <a:r>
              <a:rPr lang="en-GB" dirty="0">
                <a:latin typeface="Franklin Gothic Book" panose="020B0503020102020204" pitchFamily="34" charset="0"/>
              </a:rPr>
              <a:t>Requires no additional installation or configuration efforts</a:t>
            </a:r>
          </a:p>
          <a:p>
            <a:pPr marL="285750" indent="-285750">
              <a:buFont typeface="Arial" charset="0"/>
              <a:buChar char="•"/>
            </a:pPr>
            <a:r>
              <a:rPr lang="en-GB" dirty="0">
                <a:latin typeface="Franklin Gothic Book" panose="020B0503020102020204" pitchFamily="34" charset="0"/>
              </a:rPr>
              <a:t>Displays messaging to the screen in the case an issue is detected</a:t>
            </a:r>
          </a:p>
          <a:p>
            <a:pPr marL="285750" indent="-285750">
              <a:buFont typeface="Arial" charset="0"/>
              <a:buChar char="•"/>
            </a:pPr>
            <a:r>
              <a:rPr lang="en-GB" dirty="0">
                <a:latin typeface="Franklin Gothic Book" panose="020B0503020102020204" pitchFamily="34" charset="0"/>
              </a:rPr>
              <a:t>Monitors background applications and connectivity</a:t>
            </a:r>
          </a:p>
          <a:p>
            <a:pPr marL="285750" indent="-285750">
              <a:buFont typeface="Arial" charset="0"/>
              <a:buChar char="•"/>
            </a:pPr>
            <a:r>
              <a:rPr lang="en-GB" dirty="0">
                <a:latin typeface="Franklin Gothic Book" panose="020B0503020102020204" pitchFamily="34" charset="0"/>
              </a:rPr>
              <a:t>Stages student responses in an encrypted backup file and transmits student responses to the Pearson testing servers for scoring</a:t>
            </a:r>
          </a:p>
        </p:txBody>
      </p:sp>
      <p:pic>
        <p:nvPicPr>
          <p:cNvPr id="4" name="Picture 3">
            <a:extLst>
              <a:ext uri="{FF2B5EF4-FFF2-40B4-BE49-F238E27FC236}">
                <a16:creationId xmlns:a16="http://schemas.microsoft.com/office/drawing/2014/main" id="{F42D6614-7A6D-0FAB-E7E7-F2A98FD8CB59}"/>
              </a:ext>
            </a:extLst>
          </p:cNvPr>
          <p:cNvPicPr>
            <a:picLocks noChangeAspect="1"/>
          </p:cNvPicPr>
          <p:nvPr/>
        </p:nvPicPr>
        <p:blipFill>
          <a:blip r:embed="rId3"/>
          <a:stretch>
            <a:fillRect/>
          </a:stretch>
        </p:blipFill>
        <p:spPr>
          <a:xfrm>
            <a:off x="2694645" y="3491686"/>
            <a:ext cx="3754709" cy="2865211"/>
          </a:xfrm>
          <a:prstGeom prst="rect">
            <a:avLst/>
          </a:prstGeom>
          <a:ln>
            <a:solidFill>
              <a:schemeClr val="bg1">
                <a:lumMod val="7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02987683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4671F8DF-FEF9-40C0-C78F-950901A3DA44}"/>
              </a:ext>
            </a:extLst>
          </p:cNvPr>
          <p:cNvSpPr txBox="1">
            <a:spLocks/>
          </p:cNvSpPr>
          <p:nvPr/>
        </p:nvSpPr>
        <p:spPr bwMode="auto">
          <a:xfrm>
            <a:off x="457200" y="304800"/>
            <a:ext cx="8229600" cy="760520"/>
          </a:xfrm>
          <a:prstGeom prst="rect">
            <a:avLst/>
          </a:prstGeom>
          <a:solidFill>
            <a:srgbClr val="0079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anklin Gothic Book" panose="020B0503020102020204" pitchFamily="34" charset="0"/>
              </a:defRPr>
            </a:lvl2pPr>
            <a:lvl3pPr algn="ctr" rtl="0" eaLnBrk="1" fontAlgn="base" hangingPunct="1">
              <a:spcBef>
                <a:spcPct val="0"/>
              </a:spcBef>
              <a:spcAft>
                <a:spcPct val="0"/>
              </a:spcAft>
              <a:defRPr sz="4400">
                <a:solidFill>
                  <a:schemeClr val="tx1"/>
                </a:solidFill>
                <a:latin typeface="Franklin Gothic Book" panose="020B0503020102020204" pitchFamily="34" charset="0"/>
              </a:defRPr>
            </a:lvl3pPr>
            <a:lvl4pPr algn="ctr" rtl="0" eaLnBrk="1" fontAlgn="base" hangingPunct="1">
              <a:spcBef>
                <a:spcPct val="0"/>
              </a:spcBef>
              <a:spcAft>
                <a:spcPct val="0"/>
              </a:spcAft>
              <a:defRPr sz="4400">
                <a:solidFill>
                  <a:schemeClr val="tx1"/>
                </a:solidFill>
                <a:latin typeface="Franklin Gothic Book" panose="020B0503020102020204" pitchFamily="34" charset="0"/>
              </a:defRPr>
            </a:lvl4pPr>
            <a:lvl5pPr algn="ctr" rtl="0" eaLnBrk="1" fontAlgn="base" hangingPunct="1">
              <a:spcBef>
                <a:spcPct val="0"/>
              </a:spcBef>
              <a:spcAft>
                <a:spcPct val="0"/>
              </a:spcAft>
              <a:defRPr sz="4400">
                <a:solidFill>
                  <a:schemeClr val="tx1"/>
                </a:solidFill>
                <a:latin typeface="Franklin Gothic Book" panose="020B0503020102020204" pitchFamily="34" charset="0"/>
              </a:defRPr>
            </a:lvl5pPr>
            <a:lvl6pPr marL="457200" algn="ctr" rtl="0" eaLnBrk="1" fontAlgn="base" hangingPunct="1">
              <a:spcBef>
                <a:spcPct val="0"/>
              </a:spcBef>
              <a:spcAft>
                <a:spcPct val="0"/>
              </a:spcAft>
              <a:defRPr sz="4400">
                <a:solidFill>
                  <a:schemeClr val="tx1"/>
                </a:solidFill>
                <a:latin typeface="Franklin Gothic Book" panose="020B0503020102020204" pitchFamily="34" charset="0"/>
              </a:defRPr>
            </a:lvl6pPr>
            <a:lvl7pPr marL="914400" algn="ctr" rtl="0" eaLnBrk="1" fontAlgn="base" hangingPunct="1">
              <a:spcBef>
                <a:spcPct val="0"/>
              </a:spcBef>
              <a:spcAft>
                <a:spcPct val="0"/>
              </a:spcAft>
              <a:defRPr sz="4400">
                <a:solidFill>
                  <a:schemeClr val="tx1"/>
                </a:solidFill>
                <a:latin typeface="Franklin Gothic Book" panose="020B0503020102020204" pitchFamily="34" charset="0"/>
              </a:defRPr>
            </a:lvl7pPr>
            <a:lvl8pPr marL="1371600" algn="ctr" rtl="0" eaLnBrk="1" fontAlgn="base" hangingPunct="1">
              <a:spcBef>
                <a:spcPct val="0"/>
              </a:spcBef>
              <a:spcAft>
                <a:spcPct val="0"/>
              </a:spcAft>
              <a:defRPr sz="4400">
                <a:solidFill>
                  <a:schemeClr val="tx1"/>
                </a:solidFill>
                <a:latin typeface="Franklin Gothic Book" panose="020B0503020102020204" pitchFamily="34" charset="0"/>
              </a:defRPr>
            </a:lvl8pPr>
            <a:lvl9pPr marL="1828800" algn="ctr" rtl="0" eaLnBrk="1" fontAlgn="base" hangingPunct="1">
              <a:spcBef>
                <a:spcPct val="0"/>
              </a:spcBef>
              <a:spcAft>
                <a:spcPct val="0"/>
              </a:spcAft>
              <a:defRPr sz="4400">
                <a:solidFill>
                  <a:schemeClr val="tx1"/>
                </a:solidFill>
                <a:latin typeface="Franklin Gothic Book" panose="020B0503020102020204" pitchFamily="34" charset="0"/>
              </a:defRPr>
            </a:lvl9pPr>
          </a:lstStyle>
          <a:p>
            <a:pPr algn="l"/>
            <a:r>
              <a:rPr lang="en-US" sz="4000" dirty="0">
                <a:solidFill>
                  <a:schemeClr val="bg1"/>
                </a:solidFill>
                <a:latin typeface="Franklin Gothic Demi Cond" panose="020B0706030402020204" pitchFamily="34" charset="0"/>
              </a:rPr>
              <a:t>TestNav Early Warning System</a:t>
            </a:r>
          </a:p>
        </p:txBody>
      </p:sp>
      <p:sp>
        <p:nvSpPr>
          <p:cNvPr id="5" name="TextBox 4">
            <a:extLst>
              <a:ext uri="{FF2B5EF4-FFF2-40B4-BE49-F238E27FC236}">
                <a16:creationId xmlns:a16="http://schemas.microsoft.com/office/drawing/2014/main" id="{7FD9CBF9-5AF9-9476-398A-69A1206414D2}"/>
              </a:ext>
            </a:extLst>
          </p:cNvPr>
          <p:cNvSpPr txBox="1"/>
          <p:nvPr/>
        </p:nvSpPr>
        <p:spPr>
          <a:xfrm>
            <a:off x="457200" y="1065320"/>
            <a:ext cx="8229600" cy="461665"/>
          </a:xfrm>
          <a:prstGeom prst="rect">
            <a:avLst/>
          </a:prstGeom>
          <a:noFill/>
        </p:spPr>
        <p:txBody>
          <a:bodyPr wrap="square" rtlCol="0">
            <a:spAutoFit/>
          </a:bodyPr>
          <a:lstStyle/>
          <a:p>
            <a:r>
              <a:rPr lang="en-US" sz="2400" dirty="0">
                <a:latin typeface="Franklin Gothic Book" panose="020B0503020102020204" pitchFamily="34" charset="0"/>
              </a:rPr>
              <a:t>Triggers</a:t>
            </a:r>
          </a:p>
        </p:txBody>
      </p:sp>
      <p:sp>
        <p:nvSpPr>
          <p:cNvPr id="3" name="TextBox 2">
            <a:extLst>
              <a:ext uri="{FF2B5EF4-FFF2-40B4-BE49-F238E27FC236}">
                <a16:creationId xmlns:a16="http://schemas.microsoft.com/office/drawing/2014/main" id="{F922E234-1252-9F6C-1408-C74A1F0EB2D4}"/>
              </a:ext>
            </a:extLst>
          </p:cNvPr>
          <p:cNvSpPr txBox="1"/>
          <p:nvPr/>
        </p:nvSpPr>
        <p:spPr>
          <a:xfrm>
            <a:off x="457200" y="1737360"/>
            <a:ext cx="8229600" cy="646331"/>
          </a:xfrm>
          <a:prstGeom prst="rect">
            <a:avLst/>
          </a:prstGeom>
          <a:noFill/>
        </p:spPr>
        <p:txBody>
          <a:bodyPr wrap="square">
            <a:spAutoFit/>
          </a:bodyPr>
          <a:lstStyle/>
          <a:p>
            <a:r>
              <a:rPr lang="en-GB" dirty="0">
                <a:latin typeface="Franklin Gothic Book" panose="020B0503020102020204" pitchFamily="34" charset="0"/>
              </a:rPr>
              <a:t>Even though there are multiple error codes, the majority of the potential issues can be traced back to a few main scenarios.</a:t>
            </a:r>
            <a:endParaRPr lang="en-GB" b="1" dirty="0">
              <a:latin typeface="Franklin Gothic Book" panose="020B0503020102020204" pitchFamily="34" charset="0"/>
            </a:endParaRPr>
          </a:p>
        </p:txBody>
      </p:sp>
      <p:pic>
        <p:nvPicPr>
          <p:cNvPr id="2" name="Picture 1">
            <a:extLst>
              <a:ext uri="{FF2B5EF4-FFF2-40B4-BE49-F238E27FC236}">
                <a16:creationId xmlns:a16="http://schemas.microsoft.com/office/drawing/2014/main" id="{2E7BAED8-659B-C1E3-AE0D-0BC1ABDF6484}"/>
              </a:ext>
            </a:extLst>
          </p:cNvPr>
          <p:cNvPicPr>
            <a:picLocks noChangeAspect="1"/>
          </p:cNvPicPr>
          <p:nvPr/>
        </p:nvPicPr>
        <p:blipFill>
          <a:blip r:embed="rId3"/>
          <a:stretch>
            <a:fillRect/>
          </a:stretch>
        </p:blipFill>
        <p:spPr>
          <a:xfrm>
            <a:off x="5228947" y="2823297"/>
            <a:ext cx="3515048" cy="2680857"/>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7" name="TextBox 6">
            <a:extLst>
              <a:ext uri="{FF2B5EF4-FFF2-40B4-BE49-F238E27FC236}">
                <a16:creationId xmlns:a16="http://schemas.microsoft.com/office/drawing/2014/main" id="{0366EF8A-D0A9-6645-524F-3F7C1276A8FE}"/>
              </a:ext>
            </a:extLst>
          </p:cNvPr>
          <p:cNvSpPr txBox="1"/>
          <p:nvPr/>
        </p:nvSpPr>
        <p:spPr>
          <a:xfrm>
            <a:off x="457201" y="2594066"/>
            <a:ext cx="4611950" cy="3139321"/>
          </a:xfrm>
          <a:prstGeom prst="rect">
            <a:avLst/>
          </a:prstGeom>
          <a:noFill/>
        </p:spPr>
        <p:txBody>
          <a:bodyPr wrap="square" rtlCol="0">
            <a:spAutoFit/>
          </a:bodyPr>
          <a:lstStyle/>
          <a:p>
            <a:pPr marL="342900" indent="-342900">
              <a:buFont typeface="+mj-lt"/>
              <a:buAutoNum type="arabicPeriod"/>
            </a:pPr>
            <a:r>
              <a:rPr lang="en-GB" dirty="0">
                <a:latin typeface="Franklin Gothic Book" panose="020B0503020102020204" pitchFamily="34" charset="0"/>
              </a:rPr>
              <a:t>Connectivity</a:t>
            </a:r>
          </a:p>
          <a:p>
            <a:pPr marL="1001700" lvl="2" indent="-342900"/>
            <a:r>
              <a:rPr lang="en-GB" kern="0" dirty="0">
                <a:solidFill>
                  <a:srgbClr val="000000"/>
                </a:solidFill>
                <a:latin typeface="Franklin Gothic Book" panose="020B0503020102020204" pitchFamily="34" charset="0"/>
              </a:rPr>
              <a:t>Unable to retrieve content</a:t>
            </a:r>
          </a:p>
          <a:p>
            <a:pPr marL="1001700" lvl="2" indent="-342900"/>
            <a:r>
              <a:rPr lang="en-GB" kern="0" dirty="0">
                <a:solidFill>
                  <a:srgbClr val="000000"/>
                </a:solidFill>
                <a:latin typeface="Franklin Gothic Book" panose="020B0503020102020204" pitchFamily="34" charset="0"/>
              </a:rPr>
              <a:t>Unable to transmit responses</a:t>
            </a:r>
            <a:endParaRPr lang="en-GB" dirty="0">
              <a:latin typeface="Franklin Gothic Book" panose="020B0503020102020204" pitchFamily="34" charset="0"/>
            </a:endParaRPr>
          </a:p>
          <a:p>
            <a:pPr marL="342900" indent="-342900">
              <a:buFont typeface="+mj-lt"/>
              <a:buAutoNum type="arabicPeriod"/>
            </a:pPr>
            <a:r>
              <a:rPr lang="en-GB" dirty="0">
                <a:latin typeface="Franklin Gothic Book" panose="020B0503020102020204" pitchFamily="34" charset="0"/>
              </a:rPr>
              <a:t>Saved Response File Issues</a:t>
            </a:r>
          </a:p>
          <a:p>
            <a:pPr marL="1001700" lvl="2" indent="-342900"/>
            <a:r>
              <a:rPr lang="en-GB" kern="0" dirty="0">
                <a:solidFill>
                  <a:srgbClr val="000000"/>
                </a:solidFill>
                <a:latin typeface="Franklin Gothic Book" panose="020B0503020102020204" pitchFamily="34" charset="0"/>
              </a:rPr>
              <a:t>Unable to write or read to SRF location</a:t>
            </a:r>
            <a:endParaRPr lang="en-GB" dirty="0">
              <a:latin typeface="Franklin Gothic Book" panose="020B0503020102020204" pitchFamily="34" charset="0"/>
            </a:endParaRPr>
          </a:p>
          <a:p>
            <a:pPr marL="342900" indent="-342900">
              <a:buFont typeface="+mj-lt"/>
              <a:buAutoNum type="arabicPeriod"/>
            </a:pPr>
            <a:r>
              <a:rPr lang="en-GB" dirty="0">
                <a:latin typeface="Franklin Gothic Book" panose="020B0503020102020204" pitchFamily="34" charset="0"/>
              </a:rPr>
              <a:t>Potential Security Issues</a:t>
            </a:r>
          </a:p>
          <a:p>
            <a:pPr marL="1001700" lvl="2" indent="-342900"/>
            <a:r>
              <a:rPr lang="en-GB" kern="0" dirty="0">
                <a:solidFill>
                  <a:srgbClr val="000000"/>
                </a:solidFill>
                <a:latin typeface="Franklin Gothic Book" panose="020B0503020102020204" pitchFamily="34" charset="0"/>
              </a:rPr>
              <a:t>Application launches while TestNav is in secure mode</a:t>
            </a:r>
          </a:p>
          <a:p>
            <a:pPr marL="1001700" lvl="2" indent="-342900"/>
            <a:r>
              <a:rPr lang="en-GB" kern="0" dirty="0">
                <a:solidFill>
                  <a:srgbClr val="000000"/>
                </a:solidFill>
                <a:latin typeface="Franklin Gothic Book" panose="020B0503020102020204" pitchFamily="34" charset="0"/>
              </a:rPr>
              <a:t>Application attempts to capture focus</a:t>
            </a:r>
          </a:p>
          <a:p>
            <a:pPr marL="1001700" lvl="2" indent="-342900"/>
            <a:r>
              <a:rPr lang="en-GB" kern="0" dirty="0">
                <a:solidFill>
                  <a:srgbClr val="000000"/>
                </a:solidFill>
                <a:latin typeface="Franklin Gothic Book" panose="020B0503020102020204" pitchFamily="34" charset="0"/>
              </a:rPr>
              <a:t>Running application messages the screen</a:t>
            </a:r>
          </a:p>
        </p:txBody>
      </p:sp>
    </p:spTree>
    <p:extLst>
      <p:ext uri="{BB962C8B-B14F-4D97-AF65-F5344CB8AC3E}">
        <p14:creationId xmlns:p14="http://schemas.microsoft.com/office/powerpoint/2010/main" val="54211876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4671F8DF-FEF9-40C0-C78F-950901A3DA44}"/>
              </a:ext>
            </a:extLst>
          </p:cNvPr>
          <p:cNvSpPr txBox="1">
            <a:spLocks/>
          </p:cNvSpPr>
          <p:nvPr/>
        </p:nvSpPr>
        <p:spPr bwMode="auto">
          <a:xfrm>
            <a:off x="457200" y="304800"/>
            <a:ext cx="8229600" cy="760520"/>
          </a:xfrm>
          <a:prstGeom prst="rect">
            <a:avLst/>
          </a:prstGeom>
          <a:solidFill>
            <a:srgbClr val="0079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anklin Gothic Book" panose="020B0503020102020204" pitchFamily="34" charset="0"/>
              </a:defRPr>
            </a:lvl2pPr>
            <a:lvl3pPr algn="ctr" rtl="0" eaLnBrk="1" fontAlgn="base" hangingPunct="1">
              <a:spcBef>
                <a:spcPct val="0"/>
              </a:spcBef>
              <a:spcAft>
                <a:spcPct val="0"/>
              </a:spcAft>
              <a:defRPr sz="4400">
                <a:solidFill>
                  <a:schemeClr val="tx1"/>
                </a:solidFill>
                <a:latin typeface="Franklin Gothic Book" panose="020B0503020102020204" pitchFamily="34" charset="0"/>
              </a:defRPr>
            </a:lvl3pPr>
            <a:lvl4pPr algn="ctr" rtl="0" eaLnBrk="1" fontAlgn="base" hangingPunct="1">
              <a:spcBef>
                <a:spcPct val="0"/>
              </a:spcBef>
              <a:spcAft>
                <a:spcPct val="0"/>
              </a:spcAft>
              <a:defRPr sz="4400">
                <a:solidFill>
                  <a:schemeClr val="tx1"/>
                </a:solidFill>
                <a:latin typeface="Franklin Gothic Book" panose="020B0503020102020204" pitchFamily="34" charset="0"/>
              </a:defRPr>
            </a:lvl4pPr>
            <a:lvl5pPr algn="ctr" rtl="0" eaLnBrk="1" fontAlgn="base" hangingPunct="1">
              <a:spcBef>
                <a:spcPct val="0"/>
              </a:spcBef>
              <a:spcAft>
                <a:spcPct val="0"/>
              </a:spcAft>
              <a:defRPr sz="4400">
                <a:solidFill>
                  <a:schemeClr val="tx1"/>
                </a:solidFill>
                <a:latin typeface="Franklin Gothic Book" panose="020B0503020102020204" pitchFamily="34" charset="0"/>
              </a:defRPr>
            </a:lvl5pPr>
            <a:lvl6pPr marL="457200" algn="ctr" rtl="0" eaLnBrk="1" fontAlgn="base" hangingPunct="1">
              <a:spcBef>
                <a:spcPct val="0"/>
              </a:spcBef>
              <a:spcAft>
                <a:spcPct val="0"/>
              </a:spcAft>
              <a:defRPr sz="4400">
                <a:solidFill>
                  <a:schemeClr val="tx1"/>
                </a:solidFill>
                <a:latin typeface="Franklin Gothic Book" panose="020B0503020102020204" pitchFamily="34" charset="0"/>
              </a:defRPr>
            </a:lvl6pPr>
            <a:lvl7pPr marL="914400" algn="ctr" rtl="0" eaLnBrk="1" fontAlgn="base" hangingPunct="1">
              <a:spcBef>
                <a:spcPct val="0"/>
              </a:spcBef>
              <a:spcAft>
                <a:spcPct val="0"/>
              </a:spcAft>
              <a:defRPr sz="4400">
                <a:solidFill>
                  <a:schemeClr val="tx1"/>
                </a:solidFill>
                <a:latin typeface="Franklin Gothic Book" panose="020B0503020102020204" pitchFamily="34" charset="0"/>
              </a:defRPr>
            </a:lvl7pPr>
            <a:lvl8pPr marL="1371600" algn="ctr" rtl="0" eaLnBrk="1" fontAlgn="base" hangingPunct="1">
              <a:spcBef>
                <a:spcPct val="0"/>
              </a:spcBef>
              <a:spcAft>
                <a:spcPct val="0"/>
              </a:spcAft>
              <a:defRPr sz="4400">
                <a:solidFill>
                  <a:schemeClr val="tx1"/>
                </a:solidFill>
                <a:latin typeface="Franklin Gothic Book" panose="020B0503020102020204" pitchFamily="34" charset="0"/>
              </a:defRPr>
            </a:lvl8pPr>
            <a:lvl9pPr marL="1828800" algn="ctr" rtl="0" eaLnBrk="1" fontAlgn="base" hangingPunct="1">
              <a:spcBef>
                <a:spcPct val="0"/>
              </a:spcBef>
              <a:spcAft>
                <a:spcPct val="0"/>
              </a:spcAft>
              <a:defRPr sz="4400">
                <a:solidFill>
                  <a:schemeClr val="tx1"/>
                </a:solidFill>
                <a:latin typeface="Franklin Gothic Book" panose="020B0503020102020204" pitchFamily="34" charset="0"/>
              </a:defRPr>
            </a:lvl9pPr>
          </a:lstStyle>
          <a:p>
            <a:pPr algn="l"/>
            <a:r>
              <a:rPr lang="en-US" sz="4000" dirty="0">
                <a:solidFill>
                  <a:schemeClr val="bg1"/>
                </a:solidFill>
                <a:latin typeface="Franklin Gothic Demi Cond" panose="020B0706030402020204" pitchFamily="34" charset="0"/>
              </a:rPr>
              <a:t>TestNav Early Warning System</a:t>
            </a:r>
          </a:p>
        </p:txBody>
      </p:sp>
      <p:sp>
        <p:nvSpPr>
          <p:cNvPr id="5" name="TextBox 4">
            <a:extLst>
              <a:ext uri="{FF2B5EF4-FFF2-40B4-BE49-F238E27FC236}">
                <a16:creationId xmlns:a16="http://schemas.microsoft.com/office/drawing/2014/main" id="{7FD9CBF9-5AF9-9476-398A-69A1206414D2}"/>
              </a:ext>
            </a:extLst>
          </p:cNvPr>
          <p:cNvSpPr txBox="1"/>
          <p:nvPr/>
        </p:nvSpPr>
        <p:spPr>
          <a:xfrm>
            <a:off x="457200" y="1065320"/>
            <a:ext cx="8229600" cy="461665"/>
          </a:xfrm>
          <a:prstGeom prst="rect">
            <a:avLst/>
          </a:prstGeom>
          <a:noFill/>
        </p:spPr>
        <p:txBody>
          <a:bodyPr wrap="square" rtlCol="0">
            <a:spAutoFit/>
          </a:bodyPr>
          <a:lstStyle/>
          <a:p>
            <a:r>
              <a:rPr lang="en-US" sz="2400" dirty="0">
                <a:latin typeface="Franklin Gothic Book" panose="020B0503020102020204" pitchFamily="34" charset="0"/>
              </a:rPr>
              <a:t>Error Codes</a:t>
            </a:r>
          </a:p>
        </p:txBody>
      </p:sp>
      <p:sp>
        <p:nvSpPr>
          <p:cNvPr id="3" name="TextBox 2">
            <a:extLst>
              <a:ext uri="{FF2B5EF4-FFF2-40B4-BE49-F238E27FC236}">
                <a16:creationId xmlns:a16="http://schemas.microsoft.com/office/drawing/2014/main" id="{F922E234-1252-9F6C-1408-C74A1F0EB2D4}"/>
              </a:ext>
            </a:extLst>
          </p:cNvPr>
          <p:cNvSpPr txBox="1"/>
          <p:nvPr/>
        </p:nvSpPr>
        <p:spPr>
          <a:xfrm>
            <a:off x="457200" y="1737360"/>
            <a:ext cx="8229600" cy="2308324"/>
          </a:xfrm>
          <a:prstGeom prst="rect">
            <a:avLst/>
          </a:prstGeom>
          <a:noFill/>
        </p:spPr>
        <p:txBody>
          <a:bodyPr wrap="square">
            <a:spAutoFit/>
          </a:bodyPr>
          <a:lstStyle/>
          <a:p>
            <a:r>
              <a:rPr lang="en-GB" dirty="0">
                <a:latin typeface="Franklin Gothic Book" panose="020B0503020102020204" pitchFamily="34" charset="0"/>
              </a:rPr>
              <a:t>If an EWS message is displayed, it will contain a specific error code.</a:t>
            </a:r>
          </a:p>
          <a:p>
            <a:endParaRPr lang="en-GB" b="1" dirty="0">
              <a:latin typeface="Franklin Gothic Book" panose="020B0503020102020204" pitchFamily="34" charset="0"/>
            </a:endParaRPr>
          </a:p>
          <a:p>
            <a:r>
              <a:rPr lang="en-GB" dirty="0">
                <a:latin typeface="Franklin Gothic Book" panose="020B0503020102020204" pitchFamily="34" charset="0"/>
              </a:rPr>
              <a:t>Complete error code documentation can be found on the </a:t>
            </a:r>
            <a:r>
              <a:rPr lang="en-GB" dirty="0">
                <a:latin typeface="Franklin Gothic Book" panose="020B0503020102020204" pitchFamily="34" charset="0"/>
                <a:hlinkClick r:id="rId3"/>
              </a:rPr>
              <a:t>TestNav Online Support page</a:t>
            </a:r>
            <a:r>
              <a:rPr lang="en-GB" dirty="0">
                <a:latin typeface="Franklin Gothic Book" panose="020B0503020102020204" pitchFamily="34" charset="0"/>
              </a:rPr>
              <a:t> (</a:t>
            </a:r>
            <a:r>
              <a:rPr lang="en-GB" dirty="0" err="1">
                <a:latin typeface="Franklin Gothic Book" panose="020B0503020102020204" pitchFamily="34" charset="0"/>
              </a:rPr>
              <a:t>PearsonAccessnext</a:t>
            </a:r>
            <a:r>
              <a:rPr lang="en-GB" baseline="30000" dirty="0">
                <a:latin typeface="Franklin Gothic Book" panose="020B0503020102020204" pitchFamily="34" charset="0"/>
              </a:rPr>
              <a:t> </a:t>
            </a:r>
            <a:r>
              <a:rPr lang="en-GB" dirty="0">
                <a:latin typeface="Franklin Gothic Book" panose="020B0503020102020204" pitchFamily="34" charset="0"/>
              </a:rPr>
              <a:t>&gt; TestNav Online Support &gt; Troubleshooting &gt; Error Codes).</a:t>
            </a:r>
          </a:p>
          <a:p>
            <a:endParaRPr lang="en-GB" dirty="0">
              <a:latin typeface="Franklin Gothic Book" panose="020B0503020102020204" pitchFamily="34" charset="0"/>
            </a:endParaRPr>
          </a:p>
          <a:p>
            <a:r>
              <a:rPr lang="en-GB" dirty="0">
                <a:latin typeface="Franklin Gothic Book" panose="020B0503020102020204" pitchFamily="34" charset="0"/>
              </a:rPr>
              <a:t>Numeric error code is usually accompanied by a description of the error and potential resolution steps.</a:t>
            </a:r>
          </a:p>
        </p:txBody>
      </p:sp>
      <p:pic>
        <p:nvPicPr>
          <p:cNvPr id="4" name="Picture 3">
            <a:extLst>
              <a:ext uri="{FF2B5EF4-FFF2-40B4-BE49-F238E27FC236}">
                <a16:creationId xmlns:a16="http://schemas.microsoft.com/office/drawing/2014/main" id="{6E5DAE20-803C-7CD8-0339-F0020DD4A1AC}"/>
              </a:ext>
            </a:extLst>
          </p:cNvPr>
          <p:cNvPicPr>
            <a:picLocks noChangeAspect="1"/>
          </p:cNvPicPr>
          <p:nvPr/>
        </p:nvPicPr>
        <p:blipFill>
          <a:blip r:embed="rId4"/>
          <a:stretch>
            <a:fillRect/>
          </a:stretch>
        </p:blipFill>
        <p:spPr>
          <a:xfrm>
            <a:off x="1143000" y="4155000"/>
            <a:ext cx="6858000" cy="797056"/>
          </a:xfrm>
          <a:prstGeom prst="rect">
            <a:avLst/>
          </a:prstGeom>
          <a:ln>
            <a:solidFill>
              <a:schemeClr val="bg1">
                <a:lumMod val="75000"/>
              </a:schemeClr>
            </a:solidFill>
          </a:ln>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E4868B7A-6F9B-0989-53A1-12D11D0E7831}"/>
              </a:ext>
            </a:extLst>
          </p:cNvPr>
          <p:cNvPicPr>
            <a:picLocks noChangeAspect="1"/>
          </p:cNvPicPr>
          <p:nvPr/>
        </p:nvPicPr>
        <p:blipFill>
          <a:blip r:embed="rId5"/>
          <a:stretch>
            <a:fillRect/>
          </a:stretch>
        </p:blipFill>
        <p:spPr>
          <a:xfrm>
            <a:off x="1143000" y="5157060"/>
            <a:ext cx="6858000" cy="635620"/>
          </a:xfrm>
          <a:prstGeom prst="rect">
            <a:avLst/>
          </a:prstGeom>
          <a:ln>
            <a:solidFill>
              <a:schemeClr val="bg1">
                <a:lumMod val="7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06859374"/>
      </p:ext>
    </p:extLst>
  </p:cSld>
  <p:clrMapOvr>
    <a:masterClrMapping/>
  </p:clrMapOvr>
</p:sld>
</file>

<file path=ppt/theme/theme1.xml><?xml version="1.0" encoding="utf-8"?>
<a:theme xmlns:a="http://schemas.openxmlformats.org/drawingml/2006/main" name="Custom Design">
  <a:themeElements>
    <a:clrScheme name="SOV Branded">
      <a:dk1>
        <a:sysClr val="windowText" lastClr="000000"/>
      </a:dk1>
      <a:lt1>
        <a:srgbClr val="FFFFFF"/>
      </a:lt1>
      <a:dk2>
        <a:srgbClr val="00853F"/>
      </a:dk2>
      <a:lt2>
        <a:srgbClr val="FFFFFF"/>
      </a:lt2>
      <a:accent1>
        <a:srgbClr val="00853F"/>
      </a:accent1>
      <a:accent2>
        <a:srgbClr val="F38F1D"/>
      </a:accent2>
      <a:accent3>
        <a:srgbClr val="9BBB59"/>
      </a:accent3>
      <a:accent4>
        <a:srgbClr val="8064A2"/>
      </a:accent4>
      <a:accent5>
        <a:srgbClr val="4BACC6"/>
      </a:accent5>
      <a:accent6>
        <a:srgbClr val="F79646"/>
      </a:accent6>
      <a:hlink>
        <a:srgbClr val="0000FF"/>
      </a:hlink>
      <a:folHlink>
        <a:srgbClr val="800080"/>
      </a:folHlink>
    </a:clrScheme>
    <a:fontScheme name="SOV Branded">
      <a:majorFont>
        <a:latin typeface="Franklin Gothic Book"/>
        <a:ea typeface=""/>
        <a:cs typeface=""/>
      </a:majorFont>
      <a:minorFont>
        <a:latin typeface="Palatino Linotyp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3.xml><?xml version="1.0" encoding="utf-8"?>
<a:theme xmlns:a="http://schemas.openxmlformats.org/drawingml/2006/main" name="1_Custom Design">
  <a:themeElements>
    <a:clrScheme name="SOV Branded">
      <a:dk1>
        <a:sysClr val="windowText" lastClr="000000"/>
      </a:dk1>
      <a:lt1>
        <a:srgbClr val="FFFFFF"/>
      </a:lt1>
      <a:dk2>
        <a:srgbClr val="00853F"/>
      </a:dk2>
      <a:lt2>
        <a:srgbClr val="FFFFFF"/>
      </a:lt2>
      <a:accent1>
        <a:srgbClr val="00853F"/>
      </a:accent1>
      <a:accent2>
        <a:srgbClr val="F38F1D"/>
      </a:accent2>
      <a:accent3>
        <a:srgbClr val="9BBB59"/>
      </a:accent3>
      <a:accent4>
        <a:srgbClr val="8064A2"/>
      </a:accent4>
      <a:accent5>
        <a:srgbClr val="4BACC6"/>
      </a:accent5>
      <a:accent6>
        <a:srgbClr val="F79646"/>
      </a:accent6>
      <a:hlink>
        <a:srgbClr val="0000FF"/>
      </a:hlink>
      <a:folHlink>
        <a:srgbClr val="800080"/>
      </a:folHlink>
    </a:clrScheme>
    <a:fontScheme name="SOV Branded">
      <a:majorFont>
        <a:latin typeface="Franklin Gothic Book"/>
        <a:ea typeface=""/>
        <a:cs typeface=""/>
      </a:majorFont>
      <a:minorFont>
        <a:latin typeface="Palatino Linotyp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Design">
  <a:themeElements>
    <a:clrScheme name="SOV Branded">
      <a:dk1>
        <a:sysClr val="windowText" lastClr="000000"/>
      </a:dk1>
      <a:lt1>
        <a:srgbClr val="FFFFFF"/>
      </a:lt1>
      <a:dk2>
        <a:srgbClr val="00853F"/>
      </a:dk2>
      <a:lt2>
        <a:srgbClr val="FFFFFF"/>
      </a:lt2>
      <a:accent1>
        <a:srgbClr val="00853F"/>
      </a:accent1>
      <a:accent2>
        <a:srgbClr val="F38F1D"/>
      </a:accent2>
      <a:accent3>
        <a:srgbClr val="9BBB59"/>
      </a:accent3>
      <a:accent4>
        <a:srgbClr val="8064A2"/>
      </a:accent4>
      <a:accent5>
        <a:srgbClr val="4BACC6"/>
      </a:accent5>
      <a:accent6>
        <a:srgbClr val="F79646"/>
      </a:accent6>
      <a:hlink>
        <a:srgbClr val="0000FF"/>
      </a:hlink>
      <a:folHlink>
        <a:srgbClr val="800080"/>
      </a:folHlink>
    </a:clrScheme>
    <a:fontScheme name="SOV Branded">
      <a:majorFont>
        <a:latin typeface="Franklin Gothic Book"/>
        <a:ea typeface=""/>
        <a:cs typeface=""/>
      </a:majorFont>
      <a:minorFont>
        <a:latin typeface="Palatino Linotyp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5014C253FA5DD4B83B766324D4C3710" ma:contentTypeVersion="15" ma:contentTypeDescription="Create a new document." ma:contentTypeScope="" ma:versionID="962756504e155e40cd891ee9338c0a60">
  <xsd:schema xmlns:xsd="http://www.w3.org/2001/XMLSchema" xmlns:xs="http://www.w3.org/2001/XMLSchema" xmlns:p="http://schemas.microsoft.com/office/2006/metadata/properties" xmlns:ns2="0884357b-134d-4ca2-9c0c-7d09dc343f76" xmlns:ns3="4414d878-0cfd-4db6-98bb-522d4c96c017" targetNamespace="http://schemas.microsoft.com/office/2006/metadata/properties" ma:root="true" ma:fieldsID="2c8ab1419a919b578a2c05dddd48e4ec" ns2:_="" ns3:_="">
    <xsd:import namespace="0884357b-134d-4ca2-9c0c-7d09dc343f76"/>
    <xsd:import namespace="4414d878-0cfd-4db6-98bb-522d4c96c01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884357b-134d-4ca2-9c0c-7d09dc343f7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46342d94-4a90-4c9b-8c88-cb4c8647e98f"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414d878-0cfd-4db6-98bb-522d4c96c01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dd160fb1-751b-40f0-b1db-a3e1297c73f9}" ma:internalName="TaxCatchAll" ma:showField="CatchAllData" ma:web="4414d878-0cfd-4db6-98bb-522d4c96c01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884357b-134d-4ca2-9c0c-7d09dc343f76">
      <Terms xmlns="http://schemas.microsoft.com/office/infopath/2007/PartnerControls"/>
    </lcf76f155ced4ddcb4097134ff3c332f>
    <TaxCatchAll xmlns="4414d878-0cfd-4db6-98bb-522d4c96c017" xsi:nil="true"/>
  </documentManagement>
</p:properties>
</file>

<file path=customXml/itemProps1.xml><?xml version="1.0" encoding="utf-8"?>
<ds:datastoreItem xmlns:ds="http://schemas.openxmlformats.org/officeDocument/2006/customXml" ds:itemID="{F3AE6725-A795-40EE-A78E-60868A81FC19}">
  <ds:schemaRefs>
    <ds:schemaRef ds:uri="http://schemas.microsoft.com/sharepoint/v3/contenttype/forms"/>
  </ds:schemaRefs>
</ds:datastoreItem>
</file>

<file path=customXml/itemProps2.xml><?xml version="1.0" encoding="utf-8"?>
<ds:datastoreItem xmlns:ds="http://schemas.openxmlformats.org/officeDocument/2006/customXml" ds:itemID="{C769CCF0-E47C-4AB1-A320-329C330CDE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884357b-134d-4ca2-9c0c-7d09dc343f76"/>
    <ds:schemaRef ds:uri="4414d878-0cfd-4db6-98bb-522d4c96c01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74016E5-BBDD-4E98-B233-41824DAE6A16}">
  <ds:schemaRefs>
    <ds:schemaRef ds:uri="0884357b-134d-4ca2-9c0c-7d09dc343f76"/>
    <ds:schemaRef ds:uri="4414d878-0cfd-4db6-98bb-522d4c96c017"/>
    <ds:schemaRef ds:uri="9bcf0418-038a-4710-bebf-fd25d6df6430"/>
    <ds:schemaRef ds:uri="e7dc1591-fb12-4b46-8dfc-32e5fdf6019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edu-aoe-power-point-presentation</Template>
  <TotalTime>1932</TotalTime>
  <Words>6723</Words>
  <Application>Microsoft Office PowerPoint</Application>
  <PresentationFormat>On-screen Show (4:3)</PresentationFormat>
  <Paragraphs>955</Paragraphs>
  <Slides>121</Slides>
  <Notes>65</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121</vt:i4>
      </vt:variant>
    </vt:vector>
  </HeadingPairs>
  <TitlesOfParts>
    <vt:vector size="133" baseType="lpstr">
      <vt:lpstr>Arial</vt:lpstr>
      <vt:lpstr>Arial,Sans-Serif</vt:lpstr>
      <vt:lpstr>Calibri</vt:lpstr>
      <vt:lpstr>Franklin Gothic Book</vt:lpstr>
      <vt:lpstr>Franklin Gothic Demi</vt:lpstr>
      <vt:lpstr>Franklin Gothic Demi Cond</vt:lpstr>
      <vt:lpstr>Palatino Linotype</vt:lpstr>
      <vt:lpstr>Times New Roman</vt:lpstr>
      <vt:lpstr>Custom Design</vt:lpstr>
      <vt:lpstr>2_Custom Design</vt:lpstr>
      <vt:lpstr>1_Custom Design</vt:lpstr>
      <vt:lpstr>Custom Design</vt:lpstr>
      <vt:lpstr>2024 VTCAP  Administration Training</vt:lpstr>
      <vt:lpstr>Agenda</vt:lpstr>
      <vt:lpstr>Welcome &amp; Introductions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Assessment Delivery and Management (ADAM)</vt:lpstr>
      <vt:lpstr>Logging in to ADAM</vt:lpstr>
      <vt:lpstr>PowerPoint Presentation</vt:lpstr>
      <vt:lpstr>District Administrators, District Test Coordinators, and School Test Coordinators</vt:lpstr>
      <vt:lpstr>PowerPoint Presentation</vt:lpstr>
      <vt:lpstr>PowerPoint Presentation</vt:lpstr>
      <vt:lpstr>PowerPoint Presentation</vt:lpstr>
      <vt:lpstr>Roster Validation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Accommodations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Quick Class Upload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Creating Additional Educator Accounts</vt:lpstr>
      <vt:lpstr>PowerPoint Presentation</vt:lpstr>
      <vt:lpstr>PowerPoint Presentation</vt:lpstr>
      <vt:lpstr>PowerPoint Presentation</vt:lpstr>
      <vt:lpstr>Test Administration</vt:lpstr>
      <vt:lpstr>PowerPoint Presentation</vt:lpstr>
      <vt:lpstr>PowerPoint Presentation</vt:lpstr>
      <vt:lpstr>PowerPoint Presentation</vt:lpstr>
      <vt:lpstr>Test Proctoring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Student Test  Experience</vt:lpstr>
      <vt:lpstr>PowerPoint Presentation</vt:lpstr>
      <vt:lpstr>PowerPoint Presentation</vt:lpstr>
      <vt:lpstr>PowerPoint Presentation</vt:lpstr>
      <vt:lpstr>PowerPoint Presentation</vt:lpstr>
      <vt:lpstr>PowerPoint Presentation</vt:lpstr>
      <vt:lpstr>PowerPoint Presentation</vt:lpstr>
      <vt:lpstr>Questions?</vt:lpstr>
      <vt:lpstr>PowerPoint Presentation</vt:lpstr>
      <vt:lpstr>Technology Resources</vt:lpstr>
      <vt:lpstr>PowerPoint Presentation</vt:lpstr>
      <vt:lpstr>PowerPoint Presentation</vt:lpstr>
      <vt:lpstr>Components of Online Testing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TestNav Early Warning System</vt:lpstr>
      <vt:lpstr>PowerPoint Presentation</vt:lpstr>
      <vt:lpstr>PowerPoint Presentation</vt:lpstr>
      <vt:lpstr>PowerPoint Presentation</vt:lpstr>
      <vt:lpstr>PowerPoint Presentation</vt:lpstr>
      <vt:lpstr>Technology Office Hours</vt:lpstr>
      <vt:lpstr>PowerPoint Presentation</vt:lpstr>
      <vt:lpstr>Questions?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Vermont Agency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Template</dc:title>
  <dc:creator>Vermont Agency of Education</dc:creator>
  <cp:lastModifiedBy>Sara Hanlon</cp:lastModifiedBy>
  <cp:revision>44</cp:revision>
  <cp:lastPrinted>2020-02-04T17:31:22Z</cp:lastPrinted>
  <dcterms:created xsi:type="dcterms:W3CDTF">2016-07-25T13:30:01Z</dcterms:created>
  <dcterms:modified xsi:type="dcterms:W3CDTF">2024-01-04T19:36:38Z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0x01010035014C253FA5DD4B83B766324D4C3710</vt:lpwstr>
  </property>
  <property fmtid="{D5CDD505-2E9C-101B-9397-08002B2CF9AE}" pid="3" name="MediaServiceImageTags">
    <vt:lpwstr/>
  </property>
</Properties>
</file>