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9" r:id="rId5"/>
    <p:sldId id="376" r:id="rId6"/>
    <p:sldId id="261" r:id="rId7"/>
    <p:sldId id="405" r:id="rId8"/>
    <p:sldId id="403" r:id="rId9"/>
    <p:sldId id="355" r:id="rId10"/>
    <p:sldId id="402" r:id="rId11"/>
    <p:sldId id="400" r:id="rId12"/>
    <p:sldId id="401" r:id="rId13"/>
    <p:sldId id="399" r:id="rId14"/>
    <p:sldId id="404" r:id="rId15"/>
    <p:sldId id="350" r:id="rId16"/>
    <p:sldId id="291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F3CD2B-F6EE-9DE9-AAE3-C16236D1C800}" name="Alyssa Hester" initials="AH" userId="S::alyssa.hester@cognia.org::9c53679c-eeb7-44d0-9dc2-0d961ccdc90f" providerId="AD"/>
  <p188:author id="{37A7784F-98F8-342F-810F-DAA630C6B8A2}" name="Jessica Peirce" initials="JP" userId="S::Jessica.Peirce@cognia.org::b430bd19-d802-4ead-a728-e648b3a8535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h Rubenstein" initials="JR" lastIdx="29" clrIdx="0">
    <p:extLst>
      <p:ext uri="{19B8F6BF-5375-455C-9EA6-DF929625EA0E}">
        <p15:presenceInfo xmlns:p15="http://schemas.microsoft.com/office/powerpoint/2012/main" userId="S::rubenstein.judith@measuredprogress.org::8215d633-767a-43ef-92e2-eaa7ab64cf1c" providerId="AD"/>
      </p:ext>
    </p:extLst>
  </p:cmAuthor>
  <p:cmAuthor id="2" name="Renee Cronin" initials="RC" lastIdx="5" clrIdx="1">
    <p:extLst>
      <p:ext uri="{19B8F6BF-5375-455C-9EA6-DF929625EA0E}">
        <p15:presenceInfo xmlns:p15="http://schemas.microsoft.com/office/powerpoint/2012/main" userId="S::cronin.renee@measuredprogress.org::681255e3-7afe-440e-8346-70d10450c81e" providerId="AD"/>
      </p:ext>
    </p:extLst>
  </p:cmAuthor>
  <p:cmAuthor id="3" name="Daisy Yue" initials="DY" lastIdx="7" clrIdx="2">
    <p:extLst>
      <p:ext uri="{19B8F6BF-5375-455C-9EA6-DF929625EA0E}">
        <p15:presenceInfo xmlns:p15="http://schemas.microsoft.com/office/powerpoint/2012/main" userId="S::daisy.yue@measuredprogress.org::6cdaa2e9-fada-4857-a8db-287ab44874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5E5"/>
    <a:srgbClr val="043D3C"/>
    <a:srgbClr val="FF554D"/>
    <a:srgbClr val="262E67"/>
    <a:srgbClr val="F2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89973-55AB-4454-30FB-7393706BF03F}" v="8" dt="2024-07-16T13:06:34.637"/>
    <p1510:client id="{9A75840B-095C-E71B-56EE-BD1629ACF444}" v="41" dt="2024-07-15T17:02:23.928"/>
    <p1510:client id="{D3878E3A-9AF2-401E-9848-D1DE297FC6DA}" v="3" dt="2024-07-16T13:21:52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294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sa Hester" userId="S::alyssa.hester@cognia.org::9c53679c-eeb7-44d0-9dc2-0d961ccdc90f" providerId="AD" clId="Web-{3E789973-55AB-4454-30FB-7393706BF03F}"/>
    <pc:docChg chg="modSld">
      <pc:chgData name="Alyssa Hester" userId="S::alyssa.hester@cognia.org::9c53679c-eeb7-44d0-9dc2-0d961ccdc90f" providerId="AD" clId="Web-{3E789973-55AB-4454-30FB-7393706BF03F}" dt="2024-07-16T13:06:34.199" v="6" actId="20577"/>
      <pc:docMkLst>
        <pc:docMk/>
      </pc:docMkLst>
      <pc:sldChg chg="modSp">
        <pc:chgData name="Alyssa Hester" userId="S::alyssa.hester@cognia.org::9c53679c-eeb7-44d0-9dc2-0d961ccdc90f" providerId="AD" clId="Web-{3E789973-55AB-4454-30FB-7393706BF03F}" dt="2024-07-16T13:06:34.199" v="6" actId="20577"/>
        <pc:sldMkLst>
          <pc:docMk/>
          <pc:sldMk cId="1436890345" sldId="405"/>
        </pc:sldMkLst>
        <pc:spChg chg="mod">
          <ac:chgData name="Alyssa Hester" userId="S::alyssa.hester@cognia.org::9c53679c-eeb7-44d0-9dc2-0d961ccdc90f" providerId="AD" clId="Web-{3E789973-55AB-4454-30FB-7393706BF03F}" dt="2024-07-16T13:06:34.199" v="6" actId="20577"/>
          <ac:spMkLst>
            <pc:docMk/>
            <pc:sldMk cId="1436890345" sldId="405"/>
            <ac:spMk id="3" creationId="{2EF0143F-E0E8-5C46-BCE8-91B824DF77F5}"/>
          </ac:spMkLst>
        </pc:spChg>
      </pc:sldChg>
    </pc:docChg>
  </pc:docChgLst>
  <pc:docChgLst>
    <pc:chgData name="Jessica Peirce" userId="b430bd19-d802-4ead-a728-e648b3a8535f" providerId="ADAL" clId="{6FF9CF0E-AF30-4C61-A545-6440A67FC4B4}"/>
    <pc:docChg chg="undo redo custSel addSld delSld modSld sldOrd">
      <pc:chgData name="Jessica Peirce" userId="b430bd19-d802-4ead-a728-e648b3a8535f" providerId="ADAL" clId="{6FF9CF0E-AF30-4C61-A545-6440A67FC4B4}" dt="2023-09-08T17:24:27.143" v="1681"/>
      <pc:docMkLst>
        <pc:docMk/>
      </pc:docMkLst>
      <pc:sldChg chg="modSp mod">
        <pc:chgData name="Jessica Peirce" userId="b430bd19-d802-4ead-a728-e648b3a8535f" providerId="ADAL" clId="{6FF9CF0E-AF30-4C61-A545-6440A67FC4B4}" dt="2023-09-07T17:35:44.545" v="442" actId="255"/>
        <pc:sldMkLst>
          <pc:docMk/>
          <pc:sldMk cId="3219724047" sldId="260"/>
        </pc:sldMkLst>
        <pc:spChg chg="mod">
          <ac:chgData name="Jessica Peirce" userId="b430bd19-d802-4ead-a728-e648b3a8535f" providerId="ADAL" clId="{6FF9CF0E-AF30-4C61-A545-6440A67FC4B4}" dt="2023-09-07T17:35:44.545" v="442" actId="255"/>
          <ac:spMkLst>
            <pc:docMk/>
            <pc:sldMk cId="3219724047" sldId="260"/>
            <ac:spMk id="2" creationId="{1CE31D2E-3AA8-0C4C-A04F-4997110411E9}"/>
          </ac:spMkLst>
        </pc:spChg>
      </pc:sldChg>
      <pc:sldChg chg="addSp delSp modSp mod modNotesTx">
        <pc:chgData name="Jessica Peirce" userId="b430bd19-d802-4ead-a728-e648b3a8535f" providerId="ADAL" clId="{6FF9CF0E-AF30-4C61-A545-6440A67FC4B4}" dt="2023-09-08T17:19:01.159" v="1438" actId="20577"/>
        <pc:sldMkLst>
          <pc:docMk/>
          <pc:sldMk cId="3385421753" sldId="261"/>
        </pc:sldMkLst>
        <pc:spChg chg="mod">
          <ac:chgData name="Jessica Peirce" userId="b430bd19-d802-4ead-a728-e648b3a8535f" providerId="ADAL" clId="{6FF9CF0E-AF30-4C61-A545-6440A67FC4B4}" dt="2023-09-08T17:19:01.159" v="1438" actId="20577"/>
          <ac:spMkLst>
            <pc:docMk/>
            <pc:sldMk cId="3385421753" sldId="261"/>
            <ac:spMk id="3" creationId="{2EF0143F-E0E8-5C46-BCE8-91B824DF77F5}"/>
          </ac:spMkLst>
        </pc:spChg>
        <pc:picChg chg="add del mod">
          <ac:chgData name="Jessica Peirce" userId="b430bd19-d802-4ead-a728-e648b3a8535f" providerId="ADAL" clId="{6FF9CF0E-AF30-4C61-A545-6440A67FC4B4}" dt="2023-09-08T16:45:59.138" v="1159" actId="478"/>
          <ac:picMkLst>
            <pc:docMk/>
            <pc:sldMk cId="3385421753" sldId="261"/>
            <ac:picMk id="4" creationId="{AB4011F4-4896-B86A-1BA7-15978F0C3A36}"/>
          </ac:picMkLst>
        </pc:picChg>
        <pc:picChg chg="add del mod">
          <ac:chgData name="Jessica Peirce" userId="b430bd19-d802-4ead-a728-e648b3a8535f" providerId="ADAL" clId="{6FF9CF0E-AF30-4C61-A545-6440A67FC4B4}" dt="2023-09-08T16:44:46.642" v="1152" actId="478"/>
          <ac:picMkLst>
            <pc:docMk/>
            <pc:sldMk cId="3385421753" sldId="261"/>
            <ac:picMk id="5" creationId="{F73A4F4D-2218-984F-DEFE-0B2C31C4796B}"/>
          </ac:picMkLst>
        </pc:picChg>
        <pc:picChg chg="add del mod">
          <ac:chgData name="Jessica Peirce" userId="b430bd19-d802-4ead-a728-e648b3a8535f" providerId="ADAL" clId="{6FF9CF0E-AF30-4C61-A545-6440A67FC4B4}" dt="2023-09-08T16:46:10.390" v="1164" actId="21"/>
          <ac:picMkLst>
            <pc:docMk/>
            <pc:sldMk cId="3385421753" sldId="261"/>
            <ac:picMk id="7" creationId="{DF84E7D4-4B48-3D81-BCE4-0F006E93C553}"/>
          </ac:picMkLst>
        </pc:picChg>
        <pc:picChg chg="add del mod">
          <ac:chgData name="Jessica Peirce" userId="b430bd19-d802-4ead-a728-e648b3a8535f" providerId="ADAL" clId="{6FF9CF0E-AF30-4C61-A545-6440A67FC4B4}" dt="2023-09-08T16:46:13.753" v="1167" actId="21"/>
          <ac:picMkLst>
            <pc:docMk/>
            <pc:sldMk cId="3385421753" sldId="261"/>
            <ac:picMk id="8" creationId="{E67F5825-748C-9B53-0E57-69049F160D66}"/>
          </ac:picMkLst>
        </pc:picChg>
        <pc:picChg chg="add del mod">
          <ac:chgData name="Jessica Peirce" userId="b430bd19-d802-4ead-a728-e648b3a8535f" providerId="ADAL" clId="{6FF9CF0E-AF30-4C61-A545-6440A67FC4B4}" dt="2023-09-08T17:09:03.009" v="1283" actId="478"/>
          <ac:picMkLst>
            <pc:docMk/>
            <pc:sldMk cId="3385421753" sldId="261"/>
            <ac:picMk id="10" creationId="{5F9689C3-0A35-9DC6-7640-BE079ADB22DE}"/>
          </ac:picMkLst>
        </pc:picChg>
        <pc:picChg chg="add del mod">
          <ac:chgData name="Jessica Peirce" userId="b430bd19-d802-4ead-a728-e648b3a8535f" providerId="ADAL" clId="{6FF9CF0E-AF30-4C61-A545-6440A67FC4B4}" dt="2023-09-08T17:09:02.658" v="1282" actId="478"/>
          <ac:picMkLst>
            <pc:docMk/>
            <pc:sldMk cId="3385421753" sldId="261"/>
            <ac:picMk id="11" creationId="{89755276-6418-018F-5609-FC74C4516B75}"/>
          </ac:picMkLst>
        </pc:picChg>
        <pc:picChg chg="add del mod">
          <ac:chgData name="Jessica Peirce" userId="b430bd19-d802-4ead-a728-e648b3a8535f" providerId="ADAL" clId="{6FF9CF0E-AF30-4C61-A545-6440A67FC4B4}" dt="2023-09-08T17:09:02.172" v="1281" actId="478"/>
          <ac:picMkLst>
            <pc:docMk/>
            <pc:sldMk cId="3385421753" sldId="261"/>
            <ac:picMk id="12" creationId="{33F9AE6E-B33F-4842-BC8B-7DDDE7AD6538}"/>
          </ac:picMkLst>
        </pc:picChg>
      </pc:sldChg>
      <pc:sldChg chg="modSp mod modNotesTx">
        <pc:chgData name="Jessica Peirce" userId="b430bd19-d802-4ead-a728-e648b3a8535f" providerId="ADAL" clId="{6FF9CF0E-AF30-4C61-A545-6440A67FC4B4}" dt="2023-09-08T17:16:53.239" v="1305" actId="255"/>
        <pc:sldMkLst>
          <pc:docMk/>
          <pc:sldMk cId="1956510358" sldId="262"/>
        </pc:sldMkLst>
        <pc:graphicFrameChg chg="mod">
          <ac:chgData name="Jessica Peirce" userId="b430bd19-d802-4ead-a728-e648b3a8535f" providerId="ADAL" clId="{6FF9CF0E-AF30-4C61-A545-6440A67FC4B4}" dt="2023-09-08T17:16:53.239" v="1305" actId="255"/>
          <ac:graphicFrameMkLst>
            <pc:docMk/>
            <pc:sldMk cId="1956510358" sldId="262"/>
            <ac:graphicFrameMk id="32" creationId="{32D6AE7C-FE07-9940-933D-B28EA5CF4028}"/>
          </ac:graphicFrameMkLst>
        </pc:graphicFrameChg>
      </pc:sldChg>
      <pc:sldChg chg="modSp mod">
        <pc:chgData name="Jessica Peirce" userId="b430bd19-d802-4ead-a728-e648b3a8535f" providerId="ADAL" clId="{6FF9CF0E-AF30-4C61-A545-6440A67FC4B4}" dt="2023-09-08T17:23:27.003" v="1555" actId="313"/>
        <pc:sldMkLst>
          <pc:docMk/>
          <pc:sldMk cId="2470989707" sldId="291"/>
        </pc:sldMkLst>
        <pc:spChg chg="mod">
          <ac:chgData name="Jessica Peirce" userId="b430bd19-d802-4ead-a728-e648b3a8535f" providerId="ADAL" clId="{6FF9CF0E-AF30-4C61-A545-6440A67FC4B4}" dt="2023-09-08T17:23:27.003" v="1555" actId="313"/>
          <ac:spMkLst>
            <pc:docMk/>
            <pc:sldMk cId="2470989707" sldId="291"/>
            <ac:spMk id="9" creationId="{8460E7C7-3688-884F-89AD-D34D8645F2C2}"/>
          </ac:spMkLst>
        </pc:spChg>
        <pc:picChg chg="mod">
          <ac:chgData name="Jessica Peirce" userId="b430bd19-d802-4ead-a728-e648b3a8535f" providerId="ADAL" clId="{6FF9CF0E-AF30-4C61-A545-6440A67FC4B4}" dt="2023-09-07T13:56:14.791" v="214" actId="1076"/>
          <ac:picMkLst>
            <pc:docMk/>
            <pc:sldMk cId="2470989707" sldId="291"/>
            <ac:picMk id="3" creationId="{50F50D58-3400-0C50-FD2D-00D515A8CF7A}"/>
          </ac:picMkLst>
        </pc:picChg>
        <pc:picChg chg="mod">
          <ac:chgData name="Jessica Peirce" userId="b430bd19-d802-4ead-a728-e648b3a8535f" providerId="ADAL" clId="{6FF9CF0E-AF30-4C61-A545-6440A67FC4B4}" dt="2023-09-07T13:56:14.791" v="214" actId="1076"/>
          <ac:picMkLst>
            <pc:docMk/>
            <pc:sldMk cId="2470989707" sldId="291"/>
            <ac:picMk id="6" creationId="{67B7E8C7-FCA7-DF69-093C-B4BA38EC7219}"/>
          </ac:picMkLst>
        </pc:picChg>
        <pc:picChg chg="mod">
          <ac:chgData name="Jessica Peirce" userId="b430bd19-d802-4ead-a728-e648b3a8535f" providerId="ADAL" clId="{6FF9CF0E-AF30-4C61-A545-6440A67FC4B4}" dt="2023-09-07T13:56:14.791" v="214" actId="1076"/>
          <ac:picMkLst>
            <pc:docMk/>
            <pc:sldMk cId="2470989707" sldId="291"/>
            <ac:picMk id="21" creationId="{CB080947-A8B6-42A5-5424-C383A8ADB2B6}"/>
          </ac:picMkLst>
        </pc:picChg>
      </pc:sldChg>
      <pc:sldChg chg="modSp mod">
        <pc:chgData name="Jessica Peirce" userId="b430bd19-d802-4ead-a728-e648b3a8535f" providerId="ADAL" clId="{6FF9CF0E-AF30-4C61-A545-6440A67FC4B4}" dt="2023-09-07T17:35:53.537" v="444" actId="255"/>
        <pc:sldMkLst>
          <pc:docMk/>
          <pc:sldMk cId="63895497" sldId="366"/>
        </pc:sldMkLst>
        <pc:spChg chg="mod">
          <ac:chgData name="Jessica Peirce" userId="b430bd19-d802-4ead-a728-e648b3a8535f" providerId="ADAL" clId="{6FF9CF0E-AF30-4C61-A545-6440A67FC4B4}" dt="2023-09-07T17:35:53.537" v="444" actId="255"/>
          <ac:spMkLst>
            <pc:docMk/>
            <pc:sldMk cId="63895497" sldId="366"/>
            <ac:spMk id="12289" creationId="{C7C663B0-5CA6-294E-A645-A194D59CD53E}"/>
          </ac:spMkLst>
        </pc:spChg>
        <pc:spChg chg="mod">
          <ac:chgData name="Jessica Peirce" userId="b430bd19-d802-4ead-a728-e648b3a8535f" providerId="ADAL" clId="{6FF9CF0E-AF30-4C61-A545-6440A67FC4B4}" dt="2023-09-07T17:35:27.139" v="440" actId="255"/>
          <ac:spMkLst>
            <pc:docMk/>
            <pc:sldMk cId="63895497" sldId="366"/>
            <ac:spMk id="12290" creationId="{4771FC98-CEFA-BD44-A62A-ECFA1C446234}"/>
          </ac:spMkLst>
        </pc:spChg>
      </pc:sldChg>
      <pc:sldChg chg="addSp delSp modSp mod">
        <pc:chgData name="Jessica Peirce" userId="b430bd19-d802-4ead-a728-e648b3a8535f" providerId="ADAL" clId="{6FF9CF0E-AF30-4C61-A545-6440A67FC4B4}" dt="2023-09-08T17:23:33.139" v="1583" actId="20577"/>
        <pc:sldMkLst>
          <pc:docMk/>
          <pc:sldMk cId="2858476008" sldId="369"/>
        </pc:sldMkLst>
        <pc:spChg chg="mod">
          <ac:chgData name="Jessica Peirce" userId="b430bd19-d802-4ead-a728-e648b3a8535f" providerId="ADAL" clId="{6FF9CF0E-AF30-4C61-A545-6440A67FC4B4}" dt="2023-09-08T17:23:33.139" v="1583" actId="20577"/>
          <ac:spMkLst>
            <pc:docMk/>
            <pc:sldMk cId="2858476008" sldId="369"/>
            <ac:spMk id="9" creationId="{8460E7C7-3688-884F-89AD-D34D8645F2C2}"/>
          </ac:spMkLst>
        </pc:spChg>
        <pc:picChg chg="add del mod">
          <ac:chgData name="Jessica Peirce" userId="b430bd19-d802-4ead-a728-e648b3a8535f" providerId="ADAL" clId="{6FF9CF0E-AF30-4C61-A545-6440A67FC4B4}" dt="2023-09-08T16:32:04.375" v="669" actId="21"/>
          <ac:picMkLst>
            <pc:docMk/>
            <pc:sldMk cId="2858476008" sldId="369"/>
            <ac:picMk id="2" creationId="{6FBFA722-EA5A-4269-16B1-960B979FC507}"/>
          </ac:picMkLst>
        </pc:picChg>
        <pc:picChg chg="add mod">
          <ac:chgData name="Jessica Peirce" userId="b430bd19-d802-4ead-a728-e648b3a8535f" providerId="ADAL" clId="{6FF9CF0E-AF30-4C61-A545-6440A67FC4B4}" dt="2023-09-08T17:21:13.759" v="1531" actId="1076"/>
          <ac:picMkLst>
            <pc:docMk/>
            <pc:sldMk cId="2858476008" sldId="369"/>
            <ac:picMk id="2" creationId="{E41764D5-ACC8-47B1-26B3-93409BDE6EA0}"/>
          </ac:picMkLst>
        </pc:picChg>
      </pc:sldChg>
      <pc:sldChg chg="modSp mod modNotesTx">
        <pc:chgData name="Jessica Peirce" userId="b430bd19-d802-4ead-a728-e648b3a8535f" providerId="ADAL" clId="{6FF9CF0E-AF30-4C61-A545-6440A67FC4B4}" dt="2023-09-08T17:20:53.708" v="1529" actId="20577"/>
        <pc:sldMkLst>
          <pc:docMk/>
          <pc:sldMk cId="799954761" sldId="370"/>
        </pc:sldMkLst>
        <pc:spChg chg="mod">
          <ac:chgData name="Jessica Peirce" userId="b430bd19-d802-4ead-a728-e648b3a8535f" providerId="ADAL" clId="{6FF9CF0E-AF30-4C61-A545-6440A67FC4B4}" dt="2023-09-07T17:35:49.764" v="443" actId="255"/>
          <ac:spMkLst>
            <pc:docMk/>
            <pc:sldMk cId="799954761" sldId="370"/>
            <ac:spMk id="2" creationId="{E72F3FA7-7DDD-E24E-A854-2563AEC78087}"/>
          </ac:spMkLst>
        </pc:spChg>
      </pc:sldChg>
      <pc:sldChg chg="addSp delSp modSp mod modNotesTx">
        <pc:chgData name="Jessica Peirce" userId="b430bd19-d802-4ead-a728-e648b3a8535f" providerId="ADAL" clId="{6FF9CF0E-AF30-4C61-A545-6440A67FC4B4}" dt="2023-09-08T17:03:28.807" v="1245" actId="478"/>
        <pc:sldMkLst>
          <pc:docMk/>
          <pc:sldMk cId="4170378245" sldId="376"/>
        </pc:sldMkLst>
        <pc:spChg chg="mod">
          <ac:chgData name="Jessica Peirce" userId="b430bd19-d802-4ead-a728-e648b3a8535f" providerId="ADAL" clId="{6FF9CF0E-AF30-4C61-A545-6440A67FC4B4}" dt="2023-09-08T16:33:19.462" v="703" actId="20577"/>
          <ac:spMkLst>
            <pc:docMk/>
            <pc:sldMk cId="4170378245" sldId="376"/>
            <ac:spMk id="9" creationId="{8460E7C7-3688-884F-89AD-D34D8645F2C2}"/>
          </ac:spMkLst>
        </pc:spChg>
        <pc:picChg chg="add del mod">
          <ac:chgData name="Jessica Peirce" userId="b430bd19-d802-4ead-a728-e648b3a8535f" providerId="ADAL" clId="{6FF9CF0E-AF30-4C61-A545-6440A67FC4B4}" dt="2023-09-08T16:52:29.670" v="1183" actId="478"/>
          <ac:picMkLst>
            <pc:docMk/>
            <pc:sldMk cId="4170378245" sldId="376"/>
            <ac:picMk id="3" creationId="{32029E97-3D01-67FD-A082-7DFB8458965B}"/>
          </ac:picMkLst>
        </pc:picChg>
        <pc:picChg chg="add del mod">
          <ac:chgData name="Jessica Peirce" userId="b430bd19-d802-4ead-a728-e648b3a8535f" providerId="ADAL" clId="{6FF9CF0E-AF30-4C61-A545-6440A67FC4B4}" dt="2023-09-08T16:52:42.269" v="1189" actId="21"/>
          <ac:picMkLst>
            <pc:docMk/>
            <pc:sldMk cId="4170378245" sldId="376"/>
            <ac:picMk id="4" creationId="{9A8E3A32-E015-E8C4-92EE-27F359F2112D}"/>
          </ac:picMkLst>
        </pc:picChg>
        <pc:picChg chg="add del mod">
          <ac:chgData name="Jessica Peirce" userId="b430bd19-d802-4ead-a728-e648b3a8535f" providerId="ADAL" clId="{6FF9CF0E-AF30-4C61-A545-6440A67FC4B4}" dt="2023-09-08T17:00:08.205" v="1200" actId="478"/>
          <ac:picMkLst>
            <pc:docMk/>
            <pc:sldMk cId="4170378245" sldId="376"/>
            <ac:picMk id="5" creationId="{4CB73401-87C5-5165-084F-3EC0DCFC2875}"/>
          </ac:picMkLst>
        </pc:picChg>
        <pc:picChg chg="add del mod">
          <ac:chgData name="Jessica Peirce" userId="b430bd19-d802-4ead-a728-e648b3a8535f" providerId="ADAL" clId="{6FF9CF0E-AF30-4C61-A545-6440A67FC4B4}" dt="2023-09-08T17:03:28.807" v="1245" actId="478"/>
          <ac:picMkLst>
            <pc:docMk/>
            <pc:sldMk cId="4170378245" sldId="376"/>
            <ac:picMk id="6" creationId="{CA5785E7-76DA-9E17-1285-7CDD65D4DFB5}"/>
          </ac:picMkLst>
        </pc:picChg>
        <pc:picChg chg="add del mod">
          <ac:chgData name="Jessica Peirce" userId="b430bd19-d802-4ead-a728-e648b3a8535f" providerId="ADAL" clId="{6FF9CF0E-AF30-4C61-A545-6440A67FC4B4}" dt="2023-09-08T17:00:14.564" v="1203" actId="478"/>
          <ac:picMkLst>
            <pc:docMk/>
            <pc:sldMk cId="4170378245" sldId="376"/>
            <ac:picMk id="11" creationId="{39119702-33A0-F60F-4F02-F3FAF793024A}"/>
          </ac:picMkLst>
        </pc:picChg>
        <pc:picChg chg="add del">
          <ac:chgData name="Jessica Peirce" userId="b430bd19-d802-4ead-a728-e648b3a8535f" providerId="ADAL" clId="{6FF9CF0E-AF30-4C61-A545-6440A67FC4B4}" dt="2023-09-08T17:00:23.529" v="1206" actId="478"/>
          <ac:picMkLst>
            <pc:docMk/>
            <pc:sldMk cId="4170378245" sldId="376"/>
            <ac:picMk id="13" creationId="{2F64E6FD-8254-12DC-BFEB-9FD262982920}"/>
          </ac:picMkLst>
        </pc:picChg>
        <pc:picChg chg="add mod">
          <ac:chgData name="Jessica Peirce" userId="b430bd19-d802-4ead-a728-e648b3a8535f" providerId="ADAL" clId="{6FF9CF0E-AF30-4C61-A545-6440A67FC4B4}" dt="2023-09-08T17:01:57.275" v="1216" actId="14100"/>
          <ac:picMkLst>
            <pc:docMk/>
            <pc:sldMk cId="4170378245" sldId="376"/>
            <ac:picMk id="15" creationId="{65CE181F-B33C-25AA-5A5D-6DC1214EEAD8}"/>
          </ac:picMkLst>
        </pc:picChg>
        <pc:picChg chg="add mod">
          <ac:chgData name="Jessica Peirce" userId="b430bd19-d802-4ead-a728-e648b3a8535f" providerId="ADAL" clId="{6FF9CF0E-AF30-4C61-A545-6440A67FC4B4}" dt="2023-09-08T17:03:28.063" v="1244" actId="1076"/>
          <ac:picMkLst>
            <pc:docMk/>
            <pc:sldMk cId="4170378245" sldId="376"/>
            <ac:picMk id="16" creationId="{177D1C36-ADF6-BD0C-4029-7DBB0825802C}"/>
          </ac:picMkLst>
        </pc:picChg>
      </pc:sldChg>
      <pc:sldChg chg="del">
        <pc:chgData name="Jessica Peirce" userId="b430bd19-d802-4ead-a728-e648b3a8535f" providerId="ADAL" clId="{6FF9CF0E-AF30-4C61-A545-6440A67FC4B4}" dt="2023-09-08T13:20:11.794" v="476" actId="47"/>
        <pc:sldMkLst>
          <pc:docMk/>
          <pc:sldMk cId="2477469209" sldId="378"/>
        </pc:sldMkLst>
      </pc:sldChg>
      <pc:sldChg chg="addSp delSp modSp mod modNotesTx">
        <pc:chgData name="Jessica Peirce" userId="b430bd19-d802-4ead-a728-e648b3a8535f" providerId="ADAL" clId="{6FF9CF0E-AF30-4C61-A545-6440A67FC4B4}" dt="2023-09-08T17:24:27.143" v="1681"/>
        <pc:sldMkLst>
          <pc:docMk/>
          <pc:sldMk cId="4228010294" sldId="379"/>
        </pc:sldMkLst>
        <pc:spChg chg="mod">
          <ac:chgData name="Jessica Peirce" userId="b430bd19-d802-4ead-a728-e648b3a8535f" providerId="ADAL" clId="{6FF9CF0E-AF30-4C61-A545-6440A67FC4B4}" dt="2023-09-08T17:23:49.093" v="1588" actId="20577"/>
          <ac:spMkLst>
            <pc:docMk/>
            <pc:sldMk cId="4228010294" sldId="379"/>
            <ac:spMk id="9" creationId="{8460E7C7-3688-884F-89AD-D34D8645F2C2}"/>
          </ac:spMkLst>
        </pc:spChg>
        <pc:picChg chg="add del mod modCrop">
          <ac:chgData name="Jessica Peirce" userId="b430bd19-d802-4ead-a728-e648b3a8535f" providerId="ADAL" clId="{6FF9CF0E-AF30-4C61-A545-6440A67FC4B4}" dt="2023-09-08T17:02:50.460" v="1234" actId="478"/>
          <ac:picMkLst>
            <pc:docMk/>
            <pc:sldMk cId="4228010294" sldId="379"/>
            <ac:picMk id="3" creationId="{FD8991BC-A0F7-D869-B9C9-A484722FE075}"/>
          </ac:picMkLst>
        </pc:picChg>
        <pc:picChg chg="add del mod">
          <ac:chgData name="Jessica Peirce" userId="b430bd19-d802-4ead-a728-e648b3a8535f" providerId="ADAL" clId="{6FF9CF0E-AF30-4C61-A545-6440A67FC4B4}" dt="2023-09-08T17:03:41.857" v="1251" actId="478"/>
          <ac:picMkLst>
            <pc:docMk/>
            <pc:sldMk cId="4228010294" sldId="379"/>
            <ac:picMk id="4" creationId="{D44844ED-AF88-B7B5-C6A4-A2EEEF476B0F}"/>
          </ac:picMkLst>
        </pc:picChg>
        <pc:picChg chg="add del mod">
          <ac:chgData name="Jessica Peirce" userId="b430bd19-d802-4ead-a728-e648b3a8535f" providerId="ADAL" clId="{6FF9CF0E-AF30-4C61-A545-6440A67FC4B4}" dt="2023-09-08T17:03:41.332" v="1250" actId="478"/>
          <ac:picMkLst>
            <pc:docMk/>
            <pc:sldMk cId="4228010294" sldId="379"/>
            <ac:picMk id="5" creationId="{B6CE874B-2EE3-8082-F1A0-94E0C1F957F7}"/>
          </ac:picMkLst>
        </pc:picChg>
        <pc:picChg chg="add del mod">
          <ac:chgData name="Jessica Peirce" userId="b430bd19-d802-4ead-a728-e648b3a8535f" providerId="ADAL" clId="{6FF9CF0E-AF30-4C61-A545-6440A67FC4B4}" dt="2023-09-08T17:03:38.776" v="1246" actId="478"/>
          <ac:picMkLst>
            <pc:docMk/>
            <pc:sldMk cId="4228010294" sldId="379"/>
            <ac:picMk id="6" creationId="{FD302E12-305A-5AB7-A84A-260B6DBE81E3}"/>
          </ac:picMkLst>
        </pc:picChg>
        <pc:picChg chg="add del mod">
          <ac:chgData name="Jessica Peirce" userId="b430bd19-d802-4ead-a728-e648b3a8535f" providerId="ADAL" clId="{6FF9CF0E-AF30-4C61-A545-6440A67FC4B4}" dt="2023-09-08T17:03:46.077" v="1253" actId="478"/>
          <ac:picMkLst>
            <pc:docMk/>
            <pc:sldMk cId="4228010294" sldId="379"/>
            <ac:picMk id="7" creationId="{992212E5-BEFF-DF4C-C11B-2FA504E50A29}"/>
          </ac:picMkLst>
        </pc:picChg>
        <pc:picChg chg="add mod">
          <ac:chgData name="Jessica Peirce" userId="b430bd19-d802-4ead-a728-e648b3a8535f" providerId="ADAL" clId="{6FF9CF0E-AF30-4C61-A545-6440A67FC4B4}" dt="2023-09-08T17:03:48.908" v="1255" actId="1076"/>
          <ac:picMkLst>
            <pc:docMk/>
            <pc:sldMk cId="4228010294" sldId="379"/>
            <ac:picMk id="11" creationId="{BEB6C6C6-E98A-CFD8-2BB5-5DC7A1C23E18}"/>
          </ac:picMkLst>
        </pc:picChg>
        <pc:picChg chg="add mod">
          <ac:chgData name="Jessica Peirce" userId="b430bd19-d802-4ead-a728-e648b3a8535f" providerId="ADAL" clId="{6FF9CF0E-AF30-4C61-A545-6440A67FC4B4}" dt="2023-09-08T17:03:57.539" v="1259" actId="1076"/>
          <ac:picMkLst>
            <pc:docMk/>
            <pc:sldMk cId="4228010294" sldId="379"/>
            <ac:picMk id="12" creationId="{8FA9A6B7-F88D-6D52-5E80-89FD87B4EF55}"/>
          </ac:picMkLst>
        </pc:picChg>
        <pc:picChg chg="add del mod">
          <ac:chgData name="Jessica Peirce" userId="b430bd19-d802-4ead-a728-e648b3a8535f" providerId="ADAL" clId="{6FF9CF0E-AF30-4C61-A545-6440A67FC4B4}" dt="2023-09-08T17:05:00.837" v="1267" actId="478"/>
          <ac:picMkLst>
            <pc:docMk/>
            <pc:sldMk cId="4228010294" sldId="379"/>
            <ac:picMk id="13" creationId="{9B2E3C1C-4213-F671-245A-00B68A9F0C36}"/>
          </ac:picMkLst>
        </pc:picChg>
        <pc:picChg chg="add del mod">
          <ac:chgData name="Jessica Peirce" userId="b430bd19-d802-4ead-a728-e648b3a8535f" providerId="ADAL" clId="{6FF9CF0E-AF30-4C61-A545-6440A67FC4B4}" dt="2023-09-08T17:05:06.449" v="1269" actId="21"/>
          <ac:picMkLst>
            <pc:docMk/>
            <pc:sldMk cId="4228010294" sldId="379"/>
            <ac:picMk id="14" creationId="{C3630EE7-03F7-BF00-F5C5-639CD9C53C6F}"/>
          </ac:picMkLst>
        </pc:picChg>
        <pc:picChg chg="add del mod">
          <ac:chgData name="Jessica Peirce" userId="b430bd19-d802-4ead-a728-e648b3a8535f" providerId="ADAL" clId="{6FF9CF0E-AF30-4C61-A545-6440A67FC4B4}" dt="2023-09-08T17:05:33.284" v="1280" actId="478"/>
          <ac:picMkLst>
            <pc:docMk/>
            <pc:sldMk cId="4228010294" sldId="379"/>
            <ac:picMk id="15" creationId="{35AD6706-D9B6-813A-0228-6C09854DD214}"/>
          </ac:picMkLst>
        </pc:picChg>
        <pc:picChg chg="add del mod">
          <ac:chgData name="Jessica Peirce" userId="b430bd19-d802-4ead-a728-e648b3a8535f" providerId="ADAL" clId="{6FF9CF0E-AF30-4C61-A545-6440A67FC4B4}" dt="2023-09-08T17:05:14.943" v="1272" actId="478"/>
          <ac:picMkLst>
            <pc:docMk/>
            <pc:sldMk cId="4228010294" sldId="379"/>
            <ac:picMk id="16" creationId="{3B3DBCE3-EDAE-FA57-BAEC-6DF156F35EC7}"/>
          </ac:picMkLst>
        </pc:picChg>
        <pc:picChg chg="add del mod">
          <ac:chgData name="Jessica Peirce" userId="b430bd19-d802-4ead-a728-e648b3a8535f" providerId="ADAL" clId="{6FF9CF0E-AF30-4C61-A545-6440A67FC4B4}" dt="2023-09-08T17:05:30.234" v="1279" actId="571"/>
          <ac:picMkLst>
            <pc:docMk/>
            <pc:sldMk cId="4228010294" sldId="379"/>
            <ac:picMk id="17" creationId="{C8C0B887-04E1-EAFA-5F4D-DB346FCBE94B}"/>
          </ac:picMkLst>
        </pc:picChg>
      </pc:sldChg>
      <pc:sldChg chg="addSp delSp modSp add mod modNotesTx">
        <pc:chgData name="Jessica Peirce" userId="b430bd19-d802-4ead-a728-e648b3a8535f" providerId="ADAL" clId="{6FF9CF0E-AF30-4C61-A545-6440A67FC4B4}" dt="2023-09-08T17:22:38.002" v="1537" actId="1076"/>
        <pc:sldMkLst>
          <pc:docMk/>
          <pc:sldMk cId="3890021189" sldId="380"/>
        </pc:sldMkLst>
        <pc:spChg chg="add del mod">
          <ac:chgData name="Jessica Peirce" userId="b430bd19-d802-4ead-a728-e648b3a8535f" providerId="ADAL" clId="{6FF9CF0E-AF30-4C61-A545-6440A67FC4B4}" dt="2023-09-08T13:19:10.188" v="456" actId="478"/>
          <ac:spMkLst>
            <pc:docMk/>
            <pc:sldMk cId="3890021189" sldId="380"/>
            <ac:spMk id="3" creationId="{169AA8D4-B41B-9582-5A27-413F9C8533E8}"/>
          </ac:spMkLst>
        </pc:spChg>
        <pc:spChg chg="add mod">
          <ac:chgData name="Jessica Peirce" userId="b430bd19-d802-4ead-a728-e648b3a8535f" providerId="ADAL" clId="{6FF9CF0E-AF30-4C61-A545-6440A67FC4B4}" dt="2023-09-08T16:37:57.755" v="902" actId="20577"/>
          <ac:spMkLst>
            <pc:docMk/>
            <pc:sldMk cId="3890021189" sldId="380"/>
            <ac:spMk id="4" creationId="{A33FD921-4632-5B8B-86C1-A88C2AF12A77}"/>
          </ac:spMkLst>
        </pc:spChg>
        <pc:spChg chg="mod">
          <ac:chgData name="Jessica Peirce" userId="b430bd19-d802-4ead-a728-e648b3a8535f" providerId="ADAL" clId="{6FF9CF0E-AF30-4C61-A545-6440A67FC4B4}" dt="2023-09-08T13:19:56.414" v="474"/>
          <ac:spMkLst>
            <pc:docMk/>
            <pc:sldMk cId="3890021189" sldId="380"/>
            <ac:spMk id="8" creationId="{4123BF0E-1DB0-BD46-A913-18E1A231EFFD}"/>
          </ac:spMkLst>
        </pc:spChg>
        <pc:spChg chg="del">
          <ac:chgData name="Jessica Peirce" userId="b430bd19-d802-4ead-a728-e648b3a8535f" providerId="ADAL" clId="{6FF9CF0E-AF30-4C61-A545-6440A67FC4B4}" dt="2023-09-08T13:19:07.911" v="454" actId="478"/>
          <ac:spMkLst>
            <pc:docMk/>
            <pc:sldMk cId="3890021189" sldId="380"/>
            <ac:spMk id="9" creationId="{8460E7C7-3688-884F-89AD-D34D8645F2C2}"/>
          </ac:spMkLst>
        </pc:spChg>
        <pc:spChg chg="mod">
          <ac:chgData name="Jessica Peirce" userId="b430bd19-d802-4ead-a728-e648b3a8535f" providerId="ADAL" clId="{6FF9CF0E-AF30-4C61-A545-6440A67FC4B4}" dt="2023-09-08T13:19:26.979" v="470" actId="20577"/>
          <ac:spMkLst>
            <pc:docMk/>
            <pc:sldMk cId="3890021189" sldId="380"/>
            <ac:spMk id="10" creationId="{1E9DF8DB-D79B-1A4D-8C6E-35E17F480C82}"/>
          </ac:spMkLst>
        </pc:spChg>
        <pc:picChg chg="add del mod">
          <ac:chgData name="Jessica Peirce" userId="b430bd19-d802-4ead-a728-e648b3a8535f" providerId="ADAL" clId="{6FF9CF0E-AF30-4C61-A545-6440A67FC4B4}" dt="2023-09-08T17:02:01.975" v="1217" actId="478"/>
          <ac:picMkLst>
            <pc:docMk/>
            <pc:sldMk cId="3890021189" sldId="380"/>
            <ac:picMk id="2" creationId="{9BB4976B-E5A7-4E5F-8514-A09AD0628847}"/>
          </ac:picMkLst>
        </pc:picChg>
        <pc:picChg chg="add del mod">
          <ac:chgData name="Jessica Peirce" userId="b430bd19-d802-4ead-a728-e648b3a8535f" providerId="ADAL" clId="{6FF9CF0E-AF30-4C61-A545-6440A67FC4B4}" dt="2023-09-08T16:38:44.105" v="957" actId="478"/>
          <ac:picMkLst>
            <pc:docMk/>
            <pc:sldMk cId="3890021189" sldId="380"/>
            <ac:picMk id="3" creationId="{8121C6D0-B9EE-C7FB-2BE4-79D0077DB69F}"/>
          </ac:picMkLst>
        </pc:picChg>
        <pc:picChg chg="add del mod">
          <ac:chgData name="Jessica Peirce" userId="b430bd19-d802-4ead-a728-e648b3a8535f" providerId="ADAL" clId="{6FF9CF0E-AF30-4C61-A545-6440A67FC4B4}" dt="2023-09-08T16:39:06.304" v="962" actId="478"/>
          <ac:picMkLst>
            <pc:docMk/>
            <pc:sldMk cId="3890021189" sldId="380"/>
            <ac:picMk id="5" creationId="{A6464BD8-59E7-C779-4298-49FEDEF669C4}"/>
          </ac:picMkLst>
        </pc:picChg>
        <pc:picChg chg="add del mod">
          <ac:chgData name="Jessica Peirce" userId="b430bd19-d802-4ead-a728-e648b3a8535f" providerId="ADAL" clId="{6FF9CF0E-AF30-4C61-A545-6440A67FC4B4}" dt="2023-09-08T16:39:05.926" v="961" actId="478"/>
          <ac:picMkLst>
            <pc:docMk/>
            <pc:sldMk cId="3890021189" sldId="380"/>
            <ac:picMk id="6" creationId="{EEA0B38A-35D2-9C3B-6C6D-4C84094D1483}"/>
          </ac:picMkLst>
        </pc:picChg>
        <pc:picChg chg="add del mod">
          <ac:chgData name="Jessica Peirce" userId="b430bd19-d802-4ead-a728-e648b3a8535f" providerId="ADAL" clId="{6FF9CF0E-AF30-4C61-A545-6440A67FC4B4}" dt="2023-09-08T17:02:06.999" v="1219" actId="21"/>
          <ac:picMkLst>
            <pc:docMk/>
            <pc:sldMk cId="3890021189" sldId="380"/>
            <ac:picMk id="7" creationId="{31D7DE2E-19C0-7513-6A27-A6066F55EA91}"/>
          </ac:picMkLst>
        </pc:picChg>
        <pc:picChg chg="add del mod">
          <ac:chgData name="Jessica Peirce" userId="b430bd19-d802-4ead-a728-e648b3a8535f" providerId="ADAL" clId="{6FF9CF0E-AF30-4C61-A545-6440A67FC4B4}" dt="2023-09-08T17:02:10.531" v="1222" actId="21"/>
          <ac:picMkLst>
            <pc:docMk/>
            <pc:sldMk cId="3890021189" sldId="380"/>
            <ac:picMk id="9" creationId="{745D5A84-9AE6-3DB7-F181-2A5390BF949C}"/>
          </ac:picMkLst>
        </pc:picChg>
        <pc:picChg chg="add mod">
          <ac:chgData name="Jessica Peirce" userId="b430bd19-d802-4ead-a728-e648b3a8535f" providerId="ADAL" clId="{6FF9CF0E-AF30-4C61-A545-6440A67FC4B4}" dt="2023-09-08T17:22:11.627" v="1536" actId="1076"/>
          <ac:picMkLst>
            <pc:docMk/>
            <pc:sldMk cId="3890021189" sldId="380"/>
            <ac:picMk id="11" creationId="{F3E21E6A-09E5-3CB4-C980-81BE830ECBEC}"/>
          </ac:picMkLst>
        </pc:picChg>
        <pc:picChg chg="add del mod">
          <ac:chgData name="Jessica Peirce" userId="b430bd19-d802-4ead-a728-e648b3a8535f" providerId="ADAL" clId="{6FF9CF0E-AF30-4C61-A545-6440A67FC4B4}" dt="2023-09-08T17:02:57.325" v="1236" actId="478"/>
          <ac:picMkLst>
            <pc:docMk/>
            <pc:sldMk cId="3890021189" sldId="380"/>
            <ac:picMk id="12" creationId="{E7EDE8D4-06AA-7CA5-E2E9-98A6839FEDDB}"/>
          </ac:picMkLst>
        </pc:picChg>
        <pc:picChg chg="add mod">
          <ac:chgData name="Jessica Peirce" userId="b430bd19-d802-4ead-a728-e648b3a8535f" providerId="ADAL" clId="{6FF9CF0E-AF30-4C61-A545-6440A67FC4B4}" dt="2023-09-08T17:22:38.002" v="1537" actId="1076"/>
          <ac:picMkLst>
            <pc:docMk/>
            <pc:sldMk cId="3890021189" sldId="380"/>
            <ac:picMk id="13" creationId="{34F02F7D-2F58-C904-153B-69BA1A38BD4A}"/>
          </ac:picMkLst>
        </pc:picChg>
        <pc:picChg chg="add mod">
          <ac:chgData name="Jessica Peirce" userId="b430bd19-d802-4ead-a728-e648b3a8535f" providerId="ADAL" clId="{6FF9CF0E-AF30-4C61-A545-6440A67FC4B4}" dt="2023-09-08T17:22:11.627" v="1536" actId="1076"/>
          <ac:picMkLst>
            <pc:docMk/>
            <pc:sldMk cId="3890021189" sldId="380"/>
            <ac:picMk id="14" creationId="{A0954BAD-B2A4-84D7-20CF-E2E6B68BE401}"/>
          </ac:picMkLst>
        </pc:picChg>
      </pc:sldChg>
      <pc:sldChg chg="modSp add del mod">
        <pc:chgData name="Jessica Peirce" userId="b430bd19-d802-4ead-a728-e648b3a8535f" providerId="ADAL" clId="{6FF9CF0E-AF30-4C61-A545-6440A67FC4B4}" dt="2023-09-08T16:23:53.168" v="529" actId="47"/>
        <pc:sldMkLst>
          <pc:docMk/>
          <pc:sldMk cId="1652959737" sldId="381"/>
        </pc:sldMkLst>
        <pc:spChg chg="mod">
          <ac:chgData name="Jessica Peirce" userId="b430bd19-d802-4ead-a728-e648b3a8535f" providerId="ADAL" clId="{6FF9CF0E-AF30-4C61-A545-6440A67FC4B4}" dt="2023-09-08T13:19:33.541" v="473" actId="27636"/>
          <ac:spMkLst>
            <pc:docMk/>
            <pc:sldMk cId="1652959737" sldId="381"/>
            <ac:spMk id="4" creationId="{A33FD921-4632-5B8B-86C1-A88C2AF12A77}"/>
          </ac:spMkLst>
        </pc:spChg>
        <pc:spChg chg="mod">
          <ac:chgData name="Jessica Peirce" userId="b430bd19-d802-4ead-a728-e648b3a8535f" providerId="ADAL" clId="{6FF9CF0E-AF30-4C61-A545-6440A67FC4B4}" dt="2023-09-08T13:19:58.218" v="475"/>
          <ac:spMkLst>
            <pc:docMk/>
            <pc:sldMk cId="1652959737" sldId="381"/>
            <ac:spMk id="8" creationId="{4123BF0E-1DB0-BD46-A913-18E1A231EFFD}"/>
          </ac:spMkLst>
        </pc:spChg>
        <pc:spChg chg="mod">
          <ac:chgData name="Jessica Peirce" userId="b430bd19-d802-4ead-a728-e648b3a8535f" providerId="ADAL" clId="{6FF9CF0E-AF30-4C61-A545-6440A67FC4B4}" dt="2023-09-08T13:19:20.952" v="465" actId="20577"/>
          <ac:spMkLst>
            <pc:docMk/>
            <pc:sldMk cId="1652959737" sldId="381"/>
            <ac:spMk id="10" creationId="{1E9DF8DB-D79B-1A4D-8C6E-35E17F480C82}"/>
          </ac:spMkLst>
        </pc:spChg>
      </pc:sldChg>
      <pc:sldChg chg="addSp delSp modSp add mod ord modNotesTx">
        <pc:chgData name="Jessica Peirce" userId="b430bd19-d802-4ead-a728-e648b3a8535f" providerId="ADAL" clId="{6FF9CF0E-AF30-4C61-A545-6440A67FC4B4}" dt="2023-09-08T16:32:22.392" v="674" actId="1076"/>
        <pc:sldMkLst>
          <pc:docMk/>
          <pc:sldMk cId="3167433421" sldId="382"/>
        </pc:sldMkLst>
        <pc:spChg chg="mod">
          <ac:chgData name="Jessica Peirce" userId="b430bd19-d802-4ead-a728-e648b3a8535f" providerId="ADAL" clId="{6FF9CF0E-AF30-4C61-A545-6440A67FC4B4}" dt="2023-09-08T16:23:47.402" v="528" actId="20577"/>
          <ac:spMkLst>
            <pc:docMk/>
            <pc:sldMk cId="3167433421" sldId="382"/>
            <ac:spMk id="8" creationId="{4123BF0E-1DB0-BD46-A913-18E1A231EFFD}"/>
          </ac:spMkLst>
        </pc:spChg>
        <pc:spChg chg="mod">
          <ac:chgData name="Jessica Peirce" userId="b430bd19-d802-4ead-a728-e648b3a8535f" providerId="ADAL" clId="{6FF9CF0E-AF30-4C61-A545-6440A67FC4B4}" dt="2023-09-08T16:29:53.044" v="647" actId="20577"/>
          <ac:spMkLst>
            <pc:docMk/>
            <pc:sldMk cId="3167433421" sldId="382"/>
            <ac:spMk id="9" creationId="{8460E7C7-3688-884F-89AD-D34D8645F2C2}"/>
          </ac:spMkLst>
        </pc:spChg>
        <pc:spChg chg="mod">
          <ac:chgData name="Jessica Peirce" userId="b430bd19-d802-4ead-a728-e648b3a8535f" providerId="ADAL" clId="{6FF9CF0E-AF30-4C61-A545-6440A67FC4B4}" dt="2023-09-08T16:22:00.137" v="485" actId="20577"/>
          <ac:spMkLst>
            <pc:docMk/>
            <pc:sldMk cId="3167433421" sldId="382"/>
            <ac:spMk id="10" creationId="{1E9DF8DB-D79B-1A4D-8C6E-35E17F480C82}"/>
          </ac:spMkLst>
        </pc:spChg>
        <pc:picChg chg="add del mod">
          <ac:chgData name="Jessica Peirce" userId="b430bd19-d802-4ead-a728-e648b3a8535f" providerId="ADAL" clId="{6FF9CF0E-AF30-4C61-A545-6440A67FC4B4}" dt="2023-09-08T16:26:06.096" v="631" actId="478"/>
          <ac:picMkLst>
            <pc:docMk/>
            <pc:sldMk cId="3167433421" sldId="382"/>
            <ac:picMk id="2" creationId="{85E30A9C-1487-162F-6252-4831C7681868}"/>
          </ac:picMkLst>
        </pc:picChg>
        <pc:picChg chg="del mod">
          <ac:chgData name="Jessica Peirce" userId="b430bd19-d802-4ead-a728-e648b3a8535f" providerId="ADAL" clId="{6FF9CF0E-AF30-4C61-A545-6440A67FC4B4}" dt="2023-09-08T16:24:48.351" v="542" actId="478"/>
          <ac:picMkLst>
            <pc:docMk/>
            <pc:sldMk cId="3167433421" sldId="382"/>
            <ac:picMk id="3" creationId="{50F50D58-3400-0C50-FD2D-00D515A8CF7A}"/>
          </ac:picMkLst>
        </pc:picChg>
        <pc:picChg chg="add del mod">
          <ac:chgData name="Jessica Peirce" userId="b430bd19-d802-4ead-a728-e648b3a8535f" providerId="ADAL" clId="{6FF9CF0E-AF30-4C61-A545-6440A67FC4B4}" dt="2023-09-08T16:30:59.212" v="653" actId="478"/>
          <ac:picMkLst>
            <pc:docMk/>
            <pc:sldMk cId="3167433421" sldId="382"/>
            <ac:picMk id="3" creationId="{CA8E71E7-237C-E01D-B6AE-1057FE4AB226}"/>
          </ac:picMkLst>
        </pc:picChg>
        <pc:picChg chg="add del mod">
          <ac:chgData name="Jessica Peirce" userId="b430bd19-d802-4ead-a728-e648b3a8535f" providerId="ADAL" clId="{6FF9CF0E-AF30-4C61-A545-6440A67FC4B4}" dt="2023-09-08T16:26:06.426" v="633" actId="478"/>
          <ac:picMkLst>
            <pc:docMk/>
            <pc:sldMk cId="3167433421" sldId="382"/>
            <ac:picMk id="4" creationId="{29D93126-FD4D-0E72-8606-8F90C95B2CCE}"/>
          </ac:picMkLst>
        </pc:picChg>
        <pc:picChg chg="add del mod">
          <ac:chgData name="Jessica Peirce" userId="b430bd19-d802-4ead-a728-e648b3a8535f" providerId="ADAL" clId="{6FF9CF0E-AF30-4C61-A545-6440A67FC4B4}" dt="2023-09-08T16:31:15.101" v="658" actId="478"/>
          <ac:picMkLst>
            <pc:docMk/>
            <pc:sldMk cId="3167433421" sldId="382"/>
            <ac:picMk id="5" creationId="{0AD53F9D-329B-C71A-F15F-DC8C8A154454}"/>
          </ac:picMkLst>
        </pc:picChg>
        <pc:picChg chg="del">
          <ac:chgData name="Jessica Peirce" userId="b430bd19-d802-4ead-a728-e648b3a8535f" providerId="ADAL" clId="{6FF9CF0E-AF30-4C61-A545-6440A67FC4B4}" dt="2023-09-08T16:24:23.284" v="536" actId="478"/>
          <ac:picMkLst>
            <pc:docMk/>
            <pc:sldMk cId="3167433421" sldId="382"/>
            <ac:picMk id="5" creationId="{7F6B82DF-6E2B-DA64-08BE-D1D915E1133C}"/>
          </ac:picMkLst>
        </pc:picChg>
        <pc:picChg chg="del">
          <ac:chgData name="Jessica Peirce" userId="b430bd19-d802-4ead-a728-e648b3a8535f" providerId="ADAL" clId="{6FF9CF0E-AF30-4C61-A545-6440A67FC4B4}" dt="2023-09-08T16:24:28.260" v="537" actId="478"/>
          <ac:picMkLst>
            <pc:docMk/>
            <pc:sldMk cId="3167433421" sldId="382"/>
            <ac:picMk id="6" creationId="{67B7E8C7-FCA7-DF69-093C-B4BA38EC7219}"/>
          </ac:picMkLst>
        </pc:picChg>
        <pc:picChg chg="add del">
          <ac:chgData name="Jessica Peirce" userId="b430bd19-d802-4ead-a728-e648b3a8535f" providerId="ADAL" clId="{6FF9CF0E-AF30-4C61-A545-6440A67FC4B4}" dt="2023-09-08T16:31:44.219" v="660" actId="478"/>
          <ac:picMkLst>
            <pc:docMk/>
            <pc:sldMk cId="3167433421" sldId="382"/>
            <ac:picMk id="7" creationId="{166A9C3B-3A66-8969-E64A-0A7813FEDF05}"/>
          </ac:picMkLst>
        </pc:picChg>
        <pc:picChg chg="add del mod">
          <ac:chgData name="Jessica Peirce" userId="b430bd19-d802-4ead-a728-e648b3a8535f" providerId="ADAL" clId="{6FF9CF0E-AF30-4C61-A545-6440A67FC4B4}" dt="2023-09-08T16:26:06.268" v="632" actId="478"/>
          <ac:picMkLst>
            <pc:docMk/>
            <pc:sldMk cId="3167433421" sldId="382"/>
            <ac:picMk id="11" creationId="{8D6965D9-7EE3-56BC-ED17-BCB2F9DBA865}"/>
          </ac:picMkLst>
        </pc:picChg>
        <pc:picChg chg="add mod">
          <ac:chgData name="Jessica Peirce" userId="b430bd19-d802-4ead-a728-e648b3a8535f" providerId="ADAL" clId="{6FF9CF0E-AF30-4C61-A545-6440A67FC4B4}" dt="2023-09-08T16:32:22.392" v="674" actId="1076"/>
          <ac:picMkLst>
            <pc:docMk/>
            <pc:sldMk cId="3167433421" sldId="382"/>
            <ac:picMk id="12" creationId="{5D3CD2C6-BEB7-5F60-6705-33EA6E105C8A}"/>
          </ac:picMkLst>
        </pc:picChg>
        <pc:picChg chg="add mod">
          <ac:chgData name="Jessica Peirce" userId="b430bd19-d802-4ead-a728-e648b3a8535f" providerId="ADAL" clId="{6FF9CF0E-AF30-4C61-A545-6440A67FC4B4}" dt="2023-09-08T16:32:22.392" v="674" actId="1076"/>
          <ac:picMkLst>
            <pc:docMk/>
            <pc:sldMk cId="3167433421" sldId="382"/>
            <ac:picMk id="13" creationId="{ED7E6F40-C1DF-5D1A-FA6E-B4DA36834131}"/>
          </ac:picMkLst>
        </pc:picChg>
        <pc:picChg chg="add mod">
          <ac:chgData name="Jessica Peirce" userId="b430bd19-d802-4ead-a728-e648b3a8535f" providerId="ADAL" clId="{6FF9CF0E-AF30-4C61-A545-6440A67FC4B4}" dt="2023-09-08T16:32:22.392" v="674" actId="1076"/>
          <ac:picMkLst>
            <pc:docMk/>
            <pc:sldMk cId="3167433421" sldId="382"/>
            <ac:picMk id="14" creationId="{4F371C89-B5CF-0255-203C-0ED93EE6D8EF}"/>
          </ac:picMkLst>
        </pc:picChg>
        <pc:picChg chg="del">
          <ac:chgData name="Jessica Peirce" userId="b430bd19-d802-4ead-a728-e648b3a8535f" providerId="ADAL" clId="{6FF9CF0E-AF30-4C61-A545-6440A67FC4B4}" dt="2023-09-08T16:24:19.558" v="532" actId="478"/>
          <ac:picMkLst>
            <pc:docMk/>
            <pc:sldMk cId="3167433421" sldId="382"/>
            <ac:picMk id="19" creationId="{EFE4D324-BC4E-3465-3A25-57CC90429393}"/>
          </ac:picMkLst>
        </pc:picChg>
        <pc:picChg chg="del">
          <ac:chgData name="Jessica Peirce" userId="b430bd19-d802-4ead-a728-e648b3a8535f" providerId="ADAL" clId="{6FF9CF0E-AF30-4C61-A545-6440A67FC4B4}" dt="2023-09-08T16:24:20.250" v="533" actId="478"/>
          <ac:picMkLst>
            <pc:docMk/>
            <pc:sldMk cId="3167433421" sldId="382"/>
            <ac:picMk id="20" creationId="{D3FCA3FC-019A-7918-6A44-B5D1F0A7E8B0}"/>
          </ac:picMkLst>
        </pc:picChg>
        <pc:picChg chg="add del">
          <ac:chgData name="Jessica Peirce" userId="b430bd19-d802-4ead-a728-e648b3a8535f" providerId="ADAL" clId="{6FF9CF0E-AF30-4C61-A545-6440A67FC4B4}" dt="2023-09-08T16:26:03.769" v="617" actId="21"/>
          <ac:picMkLst>
            <pc:docMk/>
            <pc:sldMk cId="3167433421" sldId="382"/>
            <ac:picMk id="21" creationId="{CB080947-A8B6-42A5-5424-C383A8ADB2B6}"/>
          </ac:picMkLst>
        </pc:picChg>
        <pc:picChg chg="del">
          <ac:chgData name="Jessica Peirce" userId="b430bd19-d802-4ead-a728-e648b3a8535f" providerId="ADAL" clId="{6FF9CF0E-AF30-4C61-A545-6440A67FC4B4}" dt="2023-09-08T16:24:20.813" v="534" actId="478"/>
          <ac:picMkLst>
            <pc:docMk/>
            <pc:sldMk cId="3167433421" sldId="382"/>
            <ac:picMk id="23" creationId="{2741F2AA-975A-FC17-4182-61C5F15FD0C8}"/>
          </ac:picMkLst>
        </pc:picChg>
        <pc:picChg chg="del">
          <ac:chgData name="Jessica Peirce" userId="b430bd19-d802-4ead-a728-e648b3a8535f" providerId="ADAL" clId="{6FF9CF0E-AF30-4C61-A545-6440A67FC4B4}" dt="2023-09-08T16:24:21.414" v="535" actId="478"/>
          <ac:picMkLst>
            <pc:docMk/>
            <pc:sldMk cId="3167433421" sldId="382"/>
            <ac:picMk id="24" creationId="{34EC7BBF-1FA9-5851-19B2-C662D7D131D0}"/>
          </ac:picMkLst>
        </pc:picChg>
      </pc:sldChg>
    </pc:docChg>
  </pc:docChgLst>
  <pc:docChgLst>
    <pc:chgData name="Jessica Peirce" userId="b430bd19-d802-4ead-a728-e648b3a8535f" providerId="ADAL" clId="{F01121EE-C882-4EB7-8C01-9CB708AE9B5B}"/>
    <pc:docChg chg="undo redo custSel addSld delSld modSld">
      <pc:chgData name="Jessica Peirce" userId="b430bd19-d802-4ead-a728-e648b3a8535f" providerId="ADAL" clId="{F01121EE-C882-4EB7-8C01-9CB708AE9B5B}" dt="2023-10-03T17:35:47.903" v="4725" actId="1076"/>
      <pc:docMkLst>
        <pc:docMk/>
      </pc:docMkLst>
      <pc:sldChg chg="modSp mod modNotesTx">
        <pc:chgData name="Jessica Peirce" userId="b430bd19-d802-4ead-a728-e648b3a8535f" providerId="ADAL" clId="{F01121EE-C882-4EB7-8C01-9CB708AE9B5B}" dt="2023-10-03T17:26:36.826" v="4318" actId="20577"/>
        <pc:sldMkLst>
          <pc:docMk/>
          <pc:sldMk cId="3219724047" sldId="260"/>
        </pc:sldMkLst>
        <pc:spChg chg="mod">
          <ac:chgData name="Jessica Peirce" userId="b430bd19-d802-4ead-a728-e648b3a8535f" providerId="ADAL" clId="{F01121EE-C882-4EB7-8C01-9CB708AE9B5B}" dt="2023-10-03T17:26:36.826" v="4318" actId="20577"/>
          <ac:spMkLst>
            <pc:docMk/>
            <pc:sldMk cId="3219724047" sldId="260"/>
            <ac:spMk id="2" creationId="{1CE31D2E-3AA8-0C4C-A04F-4997110411E9}"/>
          </ac:spMkLst>
        </pc:spChg>
      </pc:sldChg>
      <pc:sldChg chg="addSp delSp modSp mod modNotesTx">
        <pc:chgData name="Jessica Peirce" userId="b430bd19-d802-4ead-a728-e648b3a8535f" providerId="ADAL" clId="{F01121EE-C882-4EB7-8C01-9CB708AE9B5B}" dt="2023-10-03T16:53:23.720" v="2667" actId="20577"/>
        <pc:sldMkLst>
          <pc:docMk/>
          <pc:sldMk cId="3385421753" sldId="261"/>
        </pc:sldMkLst>
        <pc:spChg chg="mod">
          <ac:chgData name="Jessica Peirce" userId="b430bd19-d802-4ead-a728-e648b3a8535f" providerId="ADAL" clId="{F01121EE-C882-4EB7-8C01-9CB708AE9B5B}" dt="2023-10-03T16:52:45.591" v="2658" actId="6549"/>
          <ac:spMkLst>
            <pc:docMk/>
            <pc:sldMk cId="3385421753" sldId="261"/>
            <ac:spMk id="3" creationId="{2EF0143F-E0E8-5C46-BCE8-91B824DF77F5}"/>
          </ac:spMkLst>
        </pc:spChg>
        <pc:spChg chg="mod">
          <ac:chgData name="Jessica Peirce" userId="b430bd19-d802-4ead-a728-e648b3a8535f" providerId="ADAL" clId="{F01121EE-C882-4EB7-8C01-9CB708AE9B5B}" dt="2023-10-03T15:35:28.042" v="1100" actId="20577"/>
          <ac:spMkLst>
            <pc:docMk/>
            <pc:sldMk cId="3385421753" sldId="261"/>
            <ac:spMk id="6" creationId="{6A25D049-1B30-615D-119C-4C7619FB6C5B}"/>
          </ac:spMkLst>
        </pc:spChg>
        <pc:picChg chg="del">
          <ac:chgData name="Jessica Peirce" userId="b430bd19-d802-4ead-a728-e648b3a8535f" providerId="ADAL" clId="{F01121EE-C882-4EB7-8C01-9CB708AE9B5B}" dt="2023-09-19T14:39:09.513" v="719" actId="478"/>
          <ac:picMkLst>
            <pc:docMk/>
            <pc:sldMk cId="3385421753" sldId="261"/>
            <ac:picMk id="2" creationId="{5995B02C-2111-05AB-71DF-63E2FEB35C5E}"/>
          </ac:picMkLst>
        </pc:picChg>
        <pc:picChg chg="add mod">
          <ac:chgData name="Jessica Peirce" userId="b430bd19-d802-4ead-a728-e648b3a8535f" providerId="ADAL" clId="{F01121EE-C882-4EB7-8C01-9CB708AE9B5B}" dt="2023-10-03T16:52:53.799" v="2660" actId="14100"/>
          <ac:picMkLst>
            <pc:docMk/>
            <pc:sldMk cId="3385421753" sldId="261"/>
            <ac:picMk id="2" creationId="{67404BA3-8EF4-112B-629C-E61CF1E0A449}"/>
          </ac:picMkLst>
        </pc:picChg>
        <pc:picChg chg="add mod">
          <ac:chgData name="Jessica Peirce" userId="b430bd19-d802-4ead-a728-e648b3a8535f" providerId="ADAL" clId="{F01121EE-C882-4EB7-8C01-9CB708AE9B5B}" dt="2023-10-03T16:53:02.851" v="2662" actId="1076"/>
          <ac:picMkLst>
            <pc:docMk/>
            <pc:sldMk cId="3385421753" sldId="261"/>
            <ac:picMk id="4" creationId="{D8D12FA3-5257-E50E-C44A-7B78AA93EE4B}"/>
          </ac:picMkLst>
        </pc:picChg>
        <pc:picChg chg="add mod">
          <ac:chgData name="Jessica Peirce" userId="b430bd19-d802-4ead-a728-e648b3a8535f" providerId="ADAL" clId="{F01121EE-C882-4EB7-8C01-9CB708AE9B5B}" dt="2023-10-03T16:52:53.799" v="2660" actId="14100"/>
          <ac:picMkLst>
            <pc:docMk/>
            <pc:sldMk cId="3385421753" sldId="261"/>
            <ac:picMk id="5" creationId="{32F659B8-37AB-9B10-418E-9BECBCC29FD9}"/>
          </ac:picMkLst>
        </pc:picChg>
        <pc:picChg chg="add mod">
          <ac:chgData name="Jessica Peirce" userId="b430bd19-d802-4ead-a728-e648b3a8535f" providerId="ADAL" clId="{F01121EE-C882-4EB7-8C01-9CB708AE9B5B}" dt="2023-10-03T16:52:58.672" v="2661" actId="1076"/>
          <ac:picMkLst>
            <pc:docMk/>
            <pc:sldMk cId="3385421753" sldId="261"/>
            <ac:picMk id="7" creationId="{A325B2F9-FBF8-251B-425C-BCEEDA6CB47B}"/>
          </ac:picMkLst>
        </pc:picChg>
      </pc:sldChg>
      <pc:sldChg chg="modSp del modNotesTx">
        <pc:chgData name="Jessica Peirce" userId="b430bd19-d802-4ead-a728-e648b3a8535f" providerId="ADAL" clId="{F01121EE-C882-4EB7-8C01-9CB708AE9B5B}" dt="2023-10-03T15:29:14.473" v="776" actId="47"/>
        <pc:sldMkLst>
          <pc:docMk/>
          <pc:sldMk cId="1956510358" sldId="262"/>
        </pc:sldMkLst>
        <pc:graphicFrameChg chg="mod">
          <ac:chgData name="Jessica Peirce" userId="b430bd19-d802-4ead-a728-e648b3a8535f" providerId="ADAL" clId="{F01121EE-C882-4EB7-8C01-9CB708AE9B5B}" dt="2023-09-18T19:39:52.033" v="75" actId="20577"/>
          <ac:graphicFrameMkLst>
            <pc:docMk/>
            <pc:sldMk cId="1956510358" sldId="262"/>
            <ac:graphicFrameMk id="32" creationId="{32D6AE7C-FE07-9940-933D-B28EA5CF4028}"/>
          </ac:graphicFrameMkLst>
        </pc:graphicFrameChg>
      </pc:sldChg>
      <pc:sldChg chg="modSp mod modNotesTx">
        <pc:chgData name="Jessica Peirce" userId="b430bd19-d802-4ead-a728-e648b3a8535f" providerId="ADAL" clId="{F01121EE-C882-4EB7-8C01-9CB708AE9B5B}" dt="2023-10-03T16:31:37.557" v="1521" actId="20577"/>
        <pc:sldMkLst>
          <pc:docMk/>
          <pc:sldMk cId="2470989707" sldId="291"/>
        </pc:sldMkLst>
        <pc:spChg chg="mod">
          <ac:chgData name="Jessica Peirce" userId="b430bd19-d802-4ead-a728-e648b3a8535f" providerId="ADAL" clId="{F01121EE-C882-4EB7-8C01-9CB708AE9B5B}" dt="2023-09-18T19:40:44.934" v="136" actId="20577"/>
          <ac:spMkLst>
            <pc:docMk/>
            <pc:sldMk cId="2470989707" sldId="291"/>
            <ac:spMk id="8" creationId="{4123BF0E-1DB0-BD46-A913-18E1A231EFFD}"/>
          </ac:spMkLst>
        </pc:spChg>
        <pc:spChg chg="mod">
          <ac:chgData name="Jessica Peirce" userId="b430bd19-d802-4ead-a728-e648b3a8535f" providerId="ADAL" clId="{F01121EE-C882-4EB7-8C01-9CB708AE9B5B}" dt="2023-10-03T15:30:15.609" v="784" actId="20577"/>
          <ac:spMkLst>
            <pc:docMk/>
            <pc:sldMk cId="2470989707" sldId="291"/>
            <ac:spMk id="9" creationId="{8460E7C7-3688-884F-89AD-D34D8645F2C2}"/>
          </ac:spMkLst>
        </pc:spChg>
      </pc:sldChg>
      <pc:sldChg chg="del modNotesTx">
        <pc:chgData name="Jessica Peirce" userId="b430bd19-d802-4ead-a728-e648b3a8535f" providerId="ADAL" clId="{F01121EE-C882-4EB7-8C01-9CB708AE9B5B}" dt="2023-10-03T15:39:11.697" v="1283" actId="47"/>
        <pc:sldMkLst>
          <pc:docMk/>
          <pc:sldMk cId="63895497" sldId="366"/>
        </pc:sldMkLst>
      </pc:sldChg>
      <pc:sldChg chg="addSp delSp modSp add del mod setBg">
        <pc:chgData name="Jessica Peirce" userId="b430bd19-d802-4ead-a728-e648b3a8535f" providerId="ADAL" clId="{F01121EE-C882-4EB7-8C01-9CB708AE9B5B}" dt="2023-10-03T15:33:29.926" v="919" actId="47"/>
        <pc:sldMkLst>
          <pc:docMk/>
          <pc:sldMk cId="2858476008" sldId="369"/>
        </pc:sldMkLst>
        <pc:spChg chg="mod">
          <ac:chgData name="Jessica Peirce" userId="b430bd19-d802-4ead-a728-e648b3a8535f" providerId="ADAL" clId="{F01121EE-C882-4EB7-8C01-9CB708AE9B5B}" dt="2023-10-03T15:33:27.472" v="917" actId="1076"/>
          <ac:spMkLst>
            <pc:docMk/>
            <pc:sldMk cId="2858476008" sldId="369"/>
            <ac:spMk id="10" creationId="{1E9DF8DB-D79B-1A4D-8C6E-35E17F480C82}"/>
          </ac:spMkLst>
        </pc:spChg>
        <pc:picChg chg="del">
          <ac:chgData name="Jessica Peirce" userId="b430bd19-d802-4ead-a728-e648b3a8535f" providerId="ADAL" clId="{F01121EE-C882-4EB7-8C01-9CB708AE9B5B}" dt="2023-10-03T15:33:21.207" v="914" actId="478"/>
          <ac:picMkLst>
            <pc:docMk/>
            <pc:sldMk cId="2858476008" sldId="369"/>
            <ac:picMk id="3" creationId="{3FD692A4-FEFC-9D86-F4CC-73EA6123E5B7}"/>
          </ac:picMkLst>
        </pc:picChg>
        <pc:picChg chg="add del">
          <ac:chgData name="Jessica Peirce" userId="b430bd19-d802-4ead-a728-e648b3a8535f" providerId="ADAL" clId="{F01121EE-C882-4EB7-8C01-9CB708AE9B5B}" dt="2023-10-03T15:33:27.833" v="918" actId="478"/>
          <ac:picMkLst>
            <pc:docMk/>
            <pc:sldMk cId="2858476008" sldId="369"/>
            <ac:picMk id="5" creationId="{20CC3DDB-28D1-763A-4085-7CB7FB9DB31C}"/>
          </ac:picMkLst>
        </pc:picChg>
      </pc:sldChg>
      <pc:sldChg chg="del modNotesTx">
        <pc:chgData name="Jessica Peirce" userId="b430bd19-d802-4ead-a728-e648b3a8535f" providerId="ADAL" clId="{F01121EE-C882-4EB7-8C01-9CB708AE9B5B}" dt="2023-10-03T15:38:39.984" v="1220" actId="47"/>
        <pc:sldMkLst>
          <pc:docMk/>
          <pc:sldMk cId="799954761" sldId="370"/>
        </pc:sldMkLst>
      </pc:sldChg>
      <pc:sldChg chg="addSp delSp modSp mod modNotesTx">
        <pc:chgData name="Jessica Peirce" userId="b430bd19-d802-4ead-a728-e648b3a8535f" providerId="ADAL" clId="{F01121EE-C882-4EB7-8C01-9CB708AE9B5B}" dt="2023-10-03T17:13:12.891" v="3977" actId="20577"/>
        <pc:sldMkLst>
          <pc:docMk/>
          <pc:sldMk cId="3777355076" sldId="371"/>
        </pc:sldMkLst>
        <pc:spChg chg="mod">
          <ac:chgData name="Jessica Peirce" userId="b430bd19-d802-4ead-a728-e648b3a8535f" providerId="ADAL" clId="{F01121EE-C882-4EB7-8C01-9CB708AE9B5B}" dt="2023-10-03T17:10:34.270" v="3789" actId="20577"/>
          <ac:spMkLst>
            <pc:docMk/>
            <pc:sldMk cId="3777355076" sldId="371"/>
            <ac:spMk id="3" creationId="{2EF0143F-E0E8-5C46-BCE8-91B824DF77F5}"/>
          </ac:spMkLst>
        </pc:spChg>
        <pc:picChg chg="add mod">
          <ac:chgData name="Jessica Peirce" userId="b430bd19-d802-4ead-a728-e648b3a8535f" providerId="ADAL" clId="{F01121EE-C882-4EB7-8C01-9CB708AE9B5B}" dt="2023-10-03T17:07:50.203" v="3498" actId="108"/>
          <ac:picMkLst>
            <pc:docMk/>
            <pc:sldMk cId="3777355076" sldId="371"/>
            <ac:picMk id="2" creationId="{CC977974-C21C-F43E-5779-FE6EB1BFBA6F}"/>
          </ac:picMkLst>
        </pc:picChg>
        <pc:picChg chg="add del mod">
          <ac:chgData name="Jessica Peirce" userId="b430bd19-d802-4ead-a728-e648b3a8535f" providerId="ADAL" clId="{F01121EE-C882-4EB7-8C01-9CB708AE9B5B}" dt="2023-10-03T17:10:35.635" v="3790" actId="478"/>
          <ac:picMkLst>
            <pc:docMk/>
            <pc:sldMk cId="3777355076" sldId="371"/>
            <ac:picMk id="4" creationId="{1F16A496-9E26-3F8C-AD69-474EE86B7EF8}"/>
          </ac:picMkLst>
        </pc:picChg>
      </pc:sldChg>
      <pc:sldChg chg="addSp delSp modSp mod modNotesTx">
        <pc:chgData name="Jessica Peirce" userId="b430bd19-d802-4ead-a728-e648b3a8535f" providerId="ADAL" clId="{F01121EE-C882-4EB7-8C01-9CB708AE9B5B}" dt="2023-10-03T17:34:16.351" v="4713" actId="1076"/>
        <pc:sldMkLst>
          <pc:docMk/>
          <pc:sldMk cId="2915283648" sldId="373"/>
        </pc:sldMkLst>
        <pc:spChg chg="mod">
          <ac:chgData name="Jessica Peirce" userId="b430bd19-d802-4ead-a728-e648b3a8535f" providerId="ADAL" clId="{F01121EE-C882-4EB7-8C01-9CB708AE9B5B}" dt="2023-10-03T17:30:32.030" v="4546" actId="20577"/>
          <ac:spMkLst>
            <pc:docMk/>
            <pc:sldMk cId="2915283648" sldId="373"/>
            <ac:spMk id="3" creationId="{2EF0143F-E0E8-5C46-BCE8-91B824DF77F5}"/>
          </ac:spMkLst>
        </pc:spChg>
        <pc:spChg chg="add del">
          <ac:chgData name="Jessica Peirce" userId="b430bd19-d802-4ead-a728-e648b3a8535f" providerId="ADAL" clId="{F01121EE-C882-4EB7-8C01-9CB708AE9B5B}" dt="2023-10-03T17:30:23.234" v="4538" actId="22"/>
          <ac:spMkLst>
            <pc:docMk/>
            <pc:sldMk cId="2915283648" sldId="373"/>
            <ac:spMk id="4" creationId="{9324C068-34CD-5AE5-FF5D-A2568DDF0960}"/>
          </ac:spMkLst>
        </pc:spChg>
        <pc:picChg chg="add mod">
          <ac:chgData name="Jessica Peirce" userId="b430bd19-d802-4ead-a728-e648b3a8535f" providerId="ADAL" clId="{F01121EE-C882-4EB7-8C01-9CB708AE9B5B}" dt="2023-10-03T17:33:41.536" v="4710" actId="108"/>
          <ac:picMkLst>
            <pc:docMk/>
            <pc:sldMk cId="2915283648" sldId="373"/>
            <ac:picMk id="5" creationId="{D95A3CF4-85F2-3FB7-9498-DE421DAE75F9}"/>
          </ac:picMkLst>
        </pc:picChg>
        <pc:picChg chg="add mod">
          <ac:chgData name="Jessica Peirce" userId="b430bd19-d802-4ead-a728-e648b3a8535f" providerId="ADAL" clId="{F01121EE-C882-4EB7-8C01-9CB708AE9B5B}" dt="2023-10-03T17:34:16.351" v="4713" actId="1076"/>
          <ac:picMkLst>
            <pc:docMk/>
            <pc:sldMk cId="2915283648" sldId="373"/>
            <ac:picMk id="7" creationId="{CAD2556C-3D02-FB9C-D1CA-A8D11176504E}"/>
          </ac:picMkLst>
        </pc:picChg>
      </pc:sldChg>
      <pc:sldChg chg="modSp del mod modNotesTx">
        <pc:chgData name="Jessica Peirce" userId="b430bd19-d802-4ead-a728-e648b3a8535f" providerId="ADAL" clId="{F01121EE-C882-4EB7-8C01-9CB708AE9B5B}" dt="2023-10-03T15:38:08.544" v="1213" actId="47"/>
        <pc:sldMkLst>
          <pc:docMk/>
          <pc:sldMk cId="597356289" sldId="374"/>
        </pc:sldMkLst>
        <pc:spChg chg="mod">
          <ac:chgData name="Jessica Peirce" userId="b430bd19-d802-4ead-a728-e648b3a8535f" providerId="ADAL" clId="{F01121EE-C882-4EB7-8C01-9CB708AE9B5B}" dt="2023-09-18T19:50:05.496" v="462" actId="20577"/>
          <ac:spMkLst>
            <pc:docMk/>
            <pc:sldMk cId="597356289" sldId="374"/>
            <ac:spMk id="3" creationId="{2EF0143F-E0E8-5C46-BCE8-91B824DF77F5}"/>
          </ac:spMkLst>
        </pc:spChg>
      </pc:sldChg>
      <pc:sldChg chg="modSp add del mod modNotesTx">
        <pc:chgData name="Jessica Peirce" userId="b430bd19-d802-4ead-a728-e648b3a8535f" providerId="ADAL" clId="{F01121EE-C882-4EB7-8C01-9CB708AE9B5B}" dt="2023-10-03T15:38:06.145" v="1212" actId="47"/>
        <pc:sldMkLst>
          <pc:docMk/>
          <pc:sldMk cId="3664628681" sldId="375"/>
        </pc:sldMkLst>
        <pc:spChg chg="mod">
          <ac:chgData name="Jessica Peirce" userId="b430bd19-d802-4ead-a728-e648b3a8535f" providerId="ADAL" clId="{F01121EE-C882-4EB7-8C01-9CB708AE9B5B}" dt="2023-09-18T19:47:41.415" v="376" actId="255"/>
          <ac:spMkLst>
            <pc:docMk/>
            <pc:sldMk cId="3664628681" sldId="375"/>
            <ac:spMk id="3" creationId="{2EF0143F-E0E8-5C46-BCE8-91B824DF77F5}"/>
          </ac:spMkLst>
        </pc:spChg>
        <pc:spChg chg="mod">
          <ac:chgData name="Jessica Peirce" userId="b430bd19-d802-4ead-a728-e648b3a8535f" providerId="ADAL" clId="{F01121EE-C882-4EB7-8C01-9CB708AE9B5B}" dt="2023-09-18T19:47:16.648" v="363" actId="20577"/>
          <ac:spMkLst>
            <pc:docMk/>
            <pc:sldMk cId="3664628681" sldId="375"/>
            <ac:spMk id="6" creationId="{6A25D049-1B30-615D-119C-4C7619FB6C5B}"/>
          </ac:spMkLst>
        </pc:spChg>
      </pc:sldChg>
      <pc:sldChg chg="modSp add modNotesTx">
        <pc:chgData name="Jessica Peirce" userId="b430bd19-d802-4ead-a728-e648b3a8535f" providerId="ADAL" clId="{F01121EE-C882-4EB7-8C01-9CB708AE9B5B}" dt="2023-10-03T17:17:48.508" v="4227" actId="20577"/>
        <pc:sldMkLst>
          <pc:docMk/>
          <pc:sldMk cId="2717924573" sldId="376"/>
        </pc:sldMkLst>
        <pc:graphicFrameChg chg="mod">
          <ac:chgData name="Jessica Peirce" userId="b430bd19-d802-4ead-a728-e648b3a8535f" providerId="ADAL" clId="{F01121EE-C882-4EB7-8C01-9CB708AE9B5B}" dt="2023-10-03T17:16:38.335" v="4174" actId="255"/>
          <ac:graphicFrameMkLst>
            <pc:docMk/>
            <pc:sldMk cId="2717924573" sldId="376"/>
            <ac:graphicFrameMk id="32" creationId="{32D6AE7C-FE07-9940-933D-B28EA5CF4028}"/>
          </ac:graphicFrameMkLst>
        </pc:graphicFrameChg>
      </pc:sldChg>
      <pc:sldChg chg="modSp add del mod setBg">
        <pc:chgData name="Jessica Peirce" userId="b430bd19-d802-4ead-a728-e648b3a8535f" providerId="ADAL" clId="{F01121EE-C882-4EB7-8C01-9CB708AE9B5B}" dt="2023-10-03T15:30:09.327" v="781" actId="47"/>
        <pc:sldMkLst>
          <pc:docMk/>
          <pc:sldMk cId="407299306" sldId="377"/>
        </pc:sldMkLst>
        <pc:picChg chg="mod">
          <ac:chgData name="Jessica Peirce" userId="b430bd19-d802-4ead-a728-e648b3a8535f" providerId="ADAL" clId="{F01121EE-C882-4EB7-8C01-9CB708AE9B5B}" dt="2023-10-03T15:30:02.931" v="779" actId="1076"/>
          <ac:picMkLst>
            <pc:docMk/>
            <pc:sldMk cId="407299306" sldId="377"/>
            <ac:picMk id="4" creationId="{20B1FD49-34B6-F7EC-5F84-B2A130199953}"/>
          </ac:picMkLst>
        </pc:picChg>
      </pc:sldChg>
      <pc:sldChg chg="add del setBg">
        <pc:chgData name="Jessica Peirce" userId="b430bd19-d802-4ead-a728-e648b3a8535f" providerId="ADAL" clId="{F01121EE-C882-4EB7-8C01-9CB708AE9B5B}" dt="2023-09-18T19:46:53.286" v="336" actId="47"/>
        <pc:sldMkLst>
          <pc:docMk/>
          <pc:sldMk cId="3167433421" sldId="382"/>
        </pc:sldMkLst>
      </pc:sldChg>
      <pc:sldChg chg="modSp add mod modNotesTx">
        <pc:chgData name="Jessica Peirce" userId="b430bd19-d802-4ead-a728-e648b3a8535f" providerId="ADAL" clId="{F01121EE-C882-4EB7-8C01-9CB708AE9B5B}" dt="2023-10-03T17:15:10.836" v="4155" actId="5793"/>
        <pc:sldMkLst>
          <pc:docMk/>
          <pc:sldMk cId="4136787750" sldId="385"/>
        </pc:sldMkLst>
        <pc:graphicFrameChg chg="mod modGraphic">
          <ac:chgData name="Jessica Peirce" userId="b430bd19-d802-4ead-a728-e648b3a8535f" providerId="ADAL" clId="{F01121EE-C882-4EB7-8C01-9CB708AE9B5B}" dt="2023-10-03T17:15:03.522" v="4109" actId="5793"/>
          <ac:graphicFrameMkLst>
            <pc:docMk/>
            <pc:sldMk cId="4136787750" sldId="385"/>
            <ac:graphicFrameMk id="2" creationId="{06993B29-23F3-5A8F-F6C1-A7014787578A}"/>
          </ac:graphicFrameMkLst>
        </pc:graphicFrameChg>
      </pc:sldChg>
      <pc:sldChg chg="delSp modSp add del mod setBg modNotesTx">
        <pc:chgData name="Jessica Peirce" userId="b430bd19-d802-4ead-a728-e648b3a8535f" providerId="ADAL" clId="{F01121EE-C882-4EB7-8C01-9CB708AE9B5B}" dt="2023-10-03T16:31:38.761" v="1522" actId="47"/>
        <pc:sldMkLst>
          <pc:docMk/>
          <pc:sldMk cId="463444969" sldId="386"/>
        </pc:sldMkLst>
        <pc:spChg chg="mod">
          <ac:chgData name="Jessica Peirce" userId="b430bd19-d802-4ead-a728-e648b3a8535f" providerId="ADAL" clId="{F01121EE-C882-4EB7-8C01-9CB708AE9B5B}" dt="2023-10-03T15:35:03.361" v="1080" actId="20577"/>
          <ac:spMkLst>
            <pc:docMk/>
            <pc:sldMk cId="463444969" sldId="386"/>
            <ac:spMk id="9" creationId="{8460E7C7-3688-884F-89AD-D34D8645F2C2}"/>
          </ac:spMkLst>
        </pc:spChg>
        <pc:spChg chg="mod">
          <ac:chgData name="Jessica Peirce" userId="b430bd19-d802-4ead-a728-e648b3a8535f" providerId="ADAL" clId="{F01121EE-C882-4EB7-8C01-9CB708AE9B5B}" dt="2023-10-03T15:33:38.333" v="952" actId="20577"/>
          <ac:spMkLst>
            <pc:docMk/>
            <pc:sldMk cId="463444969" sldId="386"/>
            <ac:spMk id="10" creationId="{1E9DF8DB-D79B-1A4D-8C6E-35E17F480C82}"/>
          </ac:spMkLst>
        </pc:spChg>
        <pc:picChg chg="del">
          <ac:chgData name="Jessica Peirce" userId="b430bd19-d802-4ead-a728-e648b3a8535f" providerId="ADAL" clId="{F01121EE-C882-4EB7-8C01-9CB708AE9B5B}" dt="2023-10-03T15:33:54.442" v="972" actId="478"/>
          <ac:picMkLst>
            <pc:docMk/>
            <pc:sldMk cId="463444969" sldId="386"/>
            <ac:picMk id="3" creationId="{50F50D58-3400-0C50-FD2D-00D515A8CF7A}"/>
          </ac:picMkLst>
        </pc:picChg>
        <pc:picChg chg="del">
          <ac:chgData name="Jessica Peirce" userId="b430bd19-d802-4ead-a728-e648b3a8535f" providerId="ADAL" clId="{F01121EE-C882-4EB7-8C01-9CB708AE9B5B}" dt="2023-10-03T15:33:54.836" v="973" actId="478"/>
          <ac:picMkLst>
            <pc:docMk/>
            <pc:sldMk cId="463444969" sldId="386"/>
            <ac:picMk id="5" creationId="{7F6B82DF-6E2B-DA64-08BE-D1D915E1133C}"/>
          </ac:picMkLst>
        </pc:picChg>
        <pc:picChg chg="del">
          <ac:chgData name="Jessica Peirce" userId="b430bd19-d802-4ead-a728-e648b3a8535f" providerId="ADAL" clId="{F01121EE-C882-4EB7-8C01-9CB708AE9B5B}" dt="2023-10-03T15:33:53.977" v="971" actId="478"/>
          <ac:picMkLst>
            <pc:docMk/>
            <pc:sldMk cId="463444969" sldId="386"/>
            <ac:picMk id="6" creationId="{67B7E8C7-FCA7-DF69-093C-B4BA38EC7219}"/>
          </ac:picMkLst>
        </pc:picChg>
        <pc:picChg chg="del">
          <ac:chgData name="Jessica Peirce" userId="b430bd19-d802-4ead-a728-e648b3a8535f" providerId="ADAL" clId="{F01121EE-C882-4EB7-8C01-9CB708AE9B5B}" dt="2023-10-03T15:33:55.191" v="974" actId="478"/>
          <ac:picMkLst>
            <pc:docMk/>
            <pc:sldMk cId="463444969" sldId="386"/>
            <ac:picMk id="19" creationId="{EFE4D324-BC4E-3465-3A25-57CC90429393}"/>
          </ac:picMkLst>
        </pc:picChg>
        <pc:picChg chg="del">
          <ac:chgData name="Jessica Peirce" userId="b430bd19-d802-4ead-a728-e648b3a8535f" providerId="ADAL" clId="{F01121EE-C882-4EB7-8C01-9CB708AE9B5B}" dt="2023-10-03T15:33:55.624" v="975" actId="478"/>
          <ac:picMkLst>
            <pc:docMk/>
            <pc:sldMk cId="463444969" sldId="386"/>
            <ac:picMk id="20" creationId="{D3FCA3FC-019A-7918-6A44-B5D1F0A7E8B0}"/>
          </ac:picMkLst>
        </pc:picChg>
        <pc:picChg chg="del">
          <ac:chgData name="Jessica Peirce" userId="b430bd19-d802-4ead-a728-e648b3a8535f" providerId="ADAL" clId="{F01121EE-C882-4EB7-8C01-9CB708AE9B5B}" dt="2023-10-03T15:33:53.343" v="970" actId="478"/>
          <ac:picMkLst>
            <pc:docMk/>
            <pc:sldMk cId="463444969" sldId="386"/>
            <ac:picMk id="21" creationId="{CB080947-A8B6-42A5-5424-C383A8ADB2B6}"/>
          </ac:picMkLst>
        </pc:picChg>
        <pc:picChg chg="del">
          <ac:chgData name="Jessica Peirce" userId="b430bd19-d802-4ead-a728-e648b3a8535f" providerId="ADAL" clId="{F01121EE-C882-4EB7-8C01-9CB708AE9B5B}" dt="2023-10-03T15:33:56.159" v="976" actId="478"/>
          <ac:picMkLst>
            <pc:docMk/>
            <pc:sldMk cId="463444969" sldId="386"/>
            <ac:picMk id="23" creationId="{2741F2AA-975A-FC17-4182-61C5F15FD0C8}"/>
          </ac:picMkLst>
        </pc:picChg>
        <pc:picChg chg="del">
          <ac:chgData name="Jessica Peirce" userId="b430bd19-d802-4ead-a728-e648b3a8535f" providerId="ADAL" clId="{F01121EE-C882-4EB7-8C01-9CB708AE9B5B}" dt="2023-10-03T15:33:56.713" v="977" actId="478"/>
          <ac:picMkLst>
            <pc:docMk/>
            <pc:sldMk cId="463444969" sldId="386"/>
            <ac:picMk id="24" creationId="{34EC7BBF-1FA9-5851-19B2-C662D7D131D0}"/>
          </ac:picMkLst>
        </pc:picChg>
      </pc:sldChg>
      <pc:sldChg chg="addSp delSp modSp add mod setBg modNotesTx">
        <pc:chgData name="Jessica Peirce" userId="b430bd19-d802-4ead-a728-e648b3a8535f" providerId="ADAL" clId="{F01121EE-C882-4EB7-8C01-9CB708AE9B5B}" dt="2023-10-03T17:12:05.307" v="3936" actId="20577"/>
        <pc:sldMkLst>
          <pc:docMk/>
          <pc:sldMk cId="3677457939" sldId="387"/>
        </pc:sldMkLst>
        <pc:spChg chg="mod ord">
          <ac:chgData name="Jessica Peirce" userId="b430bd19-d802-4ead-a728-e648b3a8535f" providerId="ADAL" clId="{F01121EE-C882-4EB7-8C01-9CB708AE9B5B}" dt="2023-10-03T17:10:50.088" v="3803" actId="20577"/>
          <ac:spMkLst>
            <pc:docMk/>
            <pc:sldMk cId="3677457939" sldId="387"/>
            <ac:spMk id="3" creationId="{2EF0143F-E0E8-5C46-BCE8-91B824DF77F5}"/>
          </ac:spMkLst>
        </pc:spChg>
        <pc:spChg chg="mod">
          <ac:chgData name="Jessica Peirce" userId="b430bd19-d802-4ead-a728-e648b3a8535f" providerId="ADAL" clId="{F01121EE-C882-4EB7-8C01-9CB708AE9B5B}" dt="2023-10-03T16:53:45.378" v="2670" actId="26606"/>
          <ac:spMkLst>
            <pc:docMk/>
            <pc:sldMk cId="3677457939" sldId="387"/>
            <ac:spMk id="6" creationId="{6A25D049-1B30-615D-119C-4C7619FB6C5B}"/>
          </ac:spMkLst>
        </pc:spChg>
        <pc:spChg chg="add del">
          <ac:chgData name="Jessica Peirce" userId="b430bd19-d802-4ead-a728-e648b3a8535f" providerId="ADAL" clId="{F01121EE-C882-4EB7-8C01-9CB708AE9B5B}" dt="2023-10-03T16:53:45.378" v="2670" actId="26606"/>
          <ac:spMkLst>
            <pc:docMk/>
            <pc:sldMk cId="3677457939" sldId="387"/>
            <ac:spMk id="11" creationId="{2B97F24A-32CE-4C1C-A50D-3016B394DCFB}"/>
          </ac:spMkLst>
        </pc:spChg>
        <pc:spChg chg="add del">
          <ac:chgData name="Jessica Peirce" userId="b430bd19-d802-4ead-a728-e648b3a8535f" providerId="ADAL" clId="{F01121EE-C882-4EB7-8C01-9CB708AE9B5B}" dt="2023-10-03T16:53:45.378" v="2670" actId="26606"/>
          <ac:spMkLst>
            <pc:docMk/>
            <pc:sldMk cId="3677457939" sldId="387"/>
            <ac:spMk id="13" creationId="{CD8B4F24-440B-49E9-B85D-733523DC064B}"/>
          </ac:spMkLst>
        </pc:spChg>
        <pc:picChg chg="add del mod">
          <ac:chgData name="Jessica Peirce" userId="b430bd19-d802-4ead-a728-e648b3a8535f" providerId="ADAL" clId="{F01121EE-C882-4EB7-8C01-9CB708AE9B5B}" dt="2023-10-03T17:06:27.624" v="3458" actId="478"/>
          <ac:picMkLst>
            <pc:docMk/>
            <pc:sldMk cId="3677457939" sldId="387"/>
            <ac:picMk id="2" creationId="{C4035381-E7E7-B911-6592-17D0EADDB303}"/>
          </ac:picMkLst>
        </pc:picChg>
        <pc:picChg chg="add mod">
          <ac:chgData name="Jessica Peirce" userId="b430bd19-d802-4ead-a728-e648b3a8535f" providerId="ADAL" clId="{F01121EE-C882-4EB7-8C01-9CB708AE9B5B}" dt="2023-10-03T17:10:44.483" v="3794" actId="1076"/>
          <ac:picMkLst>
            <pc:docMk/>
            <pc:sldMk cId="3677457939" sldId="387"/>
            <ac:picMk id="4" creationId="{6223EEC0-F90A-F3AD-CA1D-69B0749233E5}"/>
          </ac:picMkLst>
        </pc:picChg>
        <pc:picChg chg="add mod">
          <ac:chgData name="Jessica Peirce" userId="b430bd19-d802-4ead-a728-e648b3a8535f" providerId="ADAL" clId="{F01121EE-C882-4EB7-8C01-9CB708AE9B5B}" dt="2023-10-03T17:10:55.872" v="3805" actId="1076"/>
          <ac:picMkLst>
            <pc:docMk/>
            <pc:sldMk cId="3677457939" sldId="387"/>
            <ac:picMk id="5" creationId="{C09749CB-F5F0-CA71-F7BD-527CEBE41684}"/>
          </ac:picMkLst>
        </pc:picChg>
        <pc:picChg chg="add mod">
          <ac:chgData name="Jessica Peirce" userId="b430bd19-d802-4ead-a728-e648b3a8535f" providerId="ADAL" clId="{F01121EE-C882-4EB7-8C01-9CB708AE9B5B}" dt="2023-10-03T17:10:57.810" v="3806" actId="1076"/>
          <ac:picMkLst>
            <pc:docMk/>
            <pc:sldMk cId="3677457939" sldId="387"/>
            <ac:picMk id="7" creationId="{9CE62F41-8C94-BF93-96F5-002961F1BB5E}"/>
          </ac:picMkLst>
        </pc:picChg>
        <pc:picChg chg="add mod">
          <ac:chgData name="Jessica Peirce" userId="b430bd19-d802-4ead-a728-e648b3a8535f" providerId="ADAL" clId="{F01121EE-C882-4EB7-8C01-9CB708AE9B5B}" dt="2023-10-03T17:10:54.089" v="3804" actId="1076"/>
          <ac:picMkLst>
            <pc:docMk/>
            <pc:sldMk cId="3677457939" sldId="387"/>
            <ac:picMk id="8" creationId="{F4A7FE1D-7E02-E39E-9222-0597BB55A4F2}"/>
          </ac:picMkLst>
        </pc:picChg>
      </pc:sldChg>
      <pc:sldChg chg="add del">
        <pc:chgData name="Jessica Peirce" userId="b430bd19-d802-4ead-a728-e648b3a8535f" providerId="ADAL" clId="{F01121EE-C882-4EB7-8C01-9CB708AE9B5B}" dt="2023-10-03T15:38:15.981" v="1215" actId="47"/>
        <pc:sldMkLst>
          <pc:docMk/>
          <pc:sldMk cId="1173065246" sldId="388"/>
        </pc:sldMkLst>
      </pc:sldChg>
      <pc:sldChg chg="add modNotesTx">
        <pc:chgData name="Jessica Peirce" userId="b430bd19-d802-4ead-a728-e648b3a8535f" providerId="ADAL" clId="{F01121EE-C882-4EB7-8C01-9CB708AE9B5B}" dt="2023-10-03T15:39:18.614" v="1288" actId="20577"/>
        <pc:sldMkLst>
          <pc:docMk/>
          <pc:sldMk cId="1966258840" sldId="388"/>
        </pc:sldMkLst>
      </pc:sldChg>
      <pc:sldChg chg="add">
        <pc:chgData name="Jessica Peirce" userId="b430bd19-d802-4ead-a728-e648b3a8535f" providerId="ADAL" clId="{F01121EE-C882-4EB7-8C01-9CB708AE9B5B}" dt="2023-10-03T15:39:06.515" v="1282"/>
        <pc:sldMkLst>
          <pc:docMk/>
          <pc:sldMk cId="3058836688" sldId="389"/>
        </pc:sldMkLst>
      </pc:sldChg>
      <pc:sldChg chg="add del">
        <pc:chgData name="Jessica Peirce" userId="b430bd19-d802-4ead-a728-e648b3a8535f" providerId="ADAL" clId="{F01121EE-C882-4EB7-8C01-9CB708AE9B5B}" dt="2023-10-03T15:35:23.855" v="1082" actId="47"/>
        <pc:sldMkLst>
          <pc:docMk/>
          <pc:sldMk cId="2445455388" sldId="391"/>
        </pc:sldMkLst>
      </pc:sldChg>
      <pc:sldChg chg="modSp add mod modNotesTx">
        <pc:chgData name="Jessica Peirce" userId="b430bd19-d802-4ead-a728-e648b3a8535f" providerId="ADAL" clId="{F01121EE-C882-4EB7-8C01-9CB708AE9B5B}" dt="2023-10-03T15:42:55.872" v="1468" actId="1076"/>
        <pc:sldMkLst>
          <pc:docMk/>
          <pc:sldMk cId="985209117" sldId="392"/>
        </pc:sldMkLst>
        <pc:spChg chg="mod">
          <ac:chgData name="Jessica Peirce" userId="b430bd19-d802-4ead-a728-e648b3a8535f" providerId="ADAL" clId="{F01121EE-C882-4EB7-8C01-9CB708AE9B5B}" dt="2023-10-03T15:42:47.616" v="1465" actId="6549"/>
          <ac:spMkLst>
            <pc:docMk/>
            <pc:sldMk cId="985209117" sldId="392"/>
            <ac:spMk id="3" creationId="{2EF0143F-E0E8-5C46-BCE8-91B824DF77F5}"/>
          </ac:spMkLst>
        </pc:spChg>
        <pc:picChg chg="mod">
          <ac:chgData name="Jessica Peirce" userId="b430bd19-d802-4ead-a728-e648b3a8535f" providerId="ADAL" clId="{F01121EE-C882-4EB7-8C01-9CB708AE9B5B}" dt="2023-10-03T15:42:55.872" v="1468" actId="1076"/>
          <ac:picMkLst>
            <pc:docMk/>
            <pc:sldMk cId="985209117" sldId="392"/>
            <ac:picMk id="4" creationId="{BE20D6F4-4FC8-7880-8D36-6D49F5BA1437}"/>
          </ac:picMkLst>
        </pc:picChg>
        <pc:picChg chg="mod">
          <ac:chgData name="Jessica Peirce" userId="b430bd19-d802-4ead-a728-e648b3a8535f" providerId="ADAL" clId="{F01121EE-C882-4EB7-8C01-9CB708AE9B5B}" dt="2023-10-03T15:42:55.872" v="1468" actId="1076"/>
          <ac:picMkLst>
            <pc:docMk/>
            <pc:sldMk cId="985209117" sldId="392"/>
            <ac:picMk id="5" creationId="{659EDD64-1536-74FA-175E-E66D71D4FB2F}"/>
          </ac:picMkLst>
        </pc:picChg>
        <pc:picChg chg="mod">
          <ac:chgData name="Jessica Peirce" userId="b430bd19-d802-4ead-a728-e648b3a8535f" providerId="ADAL" clId="{F01121EE-C882-4EB7-8C01-9CB708AE9B5B}" dt="2023-10-03T15:42:55.872" v="1468" actId="1076"/>
          <ac:picMkLst>
            <pc:docMk/>
            <pc:sldMk cId="985209117" sldId="392"/>
            <ac:picMk id="7" creationId="{499D5D88-0065-D320-F8A2-54E32141724D}"/>
          </ac:picMkLst>
        </pc:picChg>
      </pc:sldChg>
      <pc:sldChg chg="modSp add mod modNotesTx">
        <pc:chgData name="Jessica Peirce" userId="b430bd19-d802-4ead-a728-e648b3a8535f" providerId="ADAL" clId="{F01121EE-C882-4EB7-8C01-9CB708AE9B5B}" dt="2023-10-03T17:33:12.054" v="4703" actId="20577"/>
        <pc:sldMkLst>
          <pc:docMk/>
          <pc:sldMk cId="1367265123" sldId="394"/>
        </pc:sldMkLst>
        <pc:spChg chg="mod">
          <ac:chgData name="Jessica Peirce" userId="b430bd19-d802-4ead-a728-e648b3a8535f" providerId="ADAL" clId="{F01121EE-C882-4EB7-8C01-9CB708AE9B5B}" dt="2023-10-03T17:33:12.054" v="4703" actId="20577"/>
          <ac:spMkLst>
            <pc:docMk/>
            <pc:sldMk cId="1367265123" sldId="394"/>
            <ac:spMk id="3" creationId="{2EF0143F-E0E8-5C46-BCE8-91B824DF77F5}"/>
          </ac:spMkLst>
        </pc:spChg>
      </pc:sldChg>
      <pc:sldChg chg="modSp add mod modNotesTx">
        <pc:chgData name="Jessica Peirce" userId="b430bd19-d802-4ead-a728-e648b3a8535f" providerId="ADAL" clId="{F01121EE-C882-4EB7-8C01-9CB708AE9B5B}" dt="2023-10-03T15:42:43.877" v="1464" actId="1076"/>
        <pc:sldMkLst>
          <pc:docMk/>
          <pc:sldMk cId="1177995597" sldId="395"/>
        </pc:sldMkLst>
        <pc:spChg chg="mod">
          <ac:chgData name="Jessica Peirce" userId="b430bd19-d802-4ead-a728-e648b3a8535f" providerId="ADAL" clId="{F01121EE-C882-4EB7-8C01-9CB708AE9B5B}" dt="2023-10-03T15:42:32.406" v="1461" actId="20577"/>
          <ac:spMkLst>
            <pc:docMk/>
            <pc:sldMk cId="1177995597" sldId="395"/>
            <ac:spMk id="3" creationId="{2EF0143F-E0E8-5C46-BCE8-91B824DF77F5}"/>
          </ac:spMkLst>
        </pc:spChg>
        <pc:picChg chg="mod">
          <ac:chgData name="Jessica Peirce" userId="b430bd19-d802-4ead-a728-e648b3a8535f" providerId="ADAL" clId="{F01121EE-C882-4EB7-8C01-9CB708AE9B5B}" dt="2023-10-03T15:42:43.877" v="1464" actId="1076"/>
          <ac:picMkLst>
            <pc:docMk/>
            <pc:sldMk cId="1177995597" sldId="395"/>
            <ac:picMk id="2" creationId="{EE3C7864-C42D-B059-D041-7E215CDFB9CB}"/>
          </ac:picMkLst>
        </pc:picChg>
        <pc:picChg chg="mod">
          <ac:chgData name="Jessica Peirce" userId="b430bd19-d802-4ead-a728-e648b3a8535f" providerId="ADAL" clId="{F01121EE-C882-4EB7-8C01-9CB708AE9B5B}" dt="2023-10-03T15:42:43.877" v="1464" actId="1076"/>
          <ac:picMkLst>
            <pc:docMk/>
            <pc:sldMk cId="1177995597" sldId="395"/>
            <ac:picMk id="4" creationId="{F367DE9B-83DB-5517-5B3A-57D160EA8FE0}"/>
          </ac:picMkLst>
        </pc:picChg>
        <pc:picChg chg="mod">
          <ac:chgData name="Jessica Peirce" userId="b430bd19-d802-4ead-a728-e648b3a8535f" providerId="ADAL" clId="{F01121EE-C882-4EB7-8C01-9CB708AE9B5B}" dt="2023-10-03T15:42:43.877" v="1464" actId="1076"/>
          <ac:picMkLst>
            <pc:docMk/>
            <pc:sldMk cId="1177995597" sldId="395"/>
            <ac:picMk id="5" creationId="{0857E870-54CE-AA81-3874-886063A52558}"/>
          </ac:picMkLst>
        </pc:picChg>
      </pc:sldChg>
      <pc:sldChg chg="add modNotesTx">
        <pc:chgData name="Jessica Peirce" userId="b430bd19-d802-4ead-a728-e648b3a8535f" providerId="ADAL" clId="{F01121EE-C882-4EB7-8C01-9CB708AE9B5B}" dt="2023-10-03T15:38:59.253" v="1281" actId="20577"/>
        <pc:sldMkLst>
          <pc:docMk/>
          <pc:sldMk cId="20411978" sldId="396"/>
        </pc:sldMkLst>
      </pc:sldChg>
      <pc:sldChg chg="addSp modSp add mod modNotesTx">
        <pc:chgData name="Jessica Peirce" userId="b430bd19-d802-4ead-a728-e648b3a8535f" providerId="ADAL" clId="{F01121EE-C882-4EB7-8C01-9CB708AE9B5B}" dt="2023-10-03T17:35:47.903" v="4725" actId="1076"/>
        <pc:sldMkLst>
          <pc:docMk/>
          <pc:sldMk cId="206427693" sldId="397"/>
        </pc:sldMkLst>
        <pc:spChg chg="mod">
          <ac:chgData name="Jessica Peirce" userId="b430bd19-d802-4ead-a728-e648b3a8535f" providerId="ADAL" clId="{F01121EE-C882-4EB7-8C01-9CB708AE9B5B}" dt="2023-10-03T17:34:59.782" v="4718" actId="20577"/>
          <ac:spMkLst>
            <pc:docMk/>
            <pc:sldMk cId="206427693" sldId="397"/>
            <ac:spMk id="3" creationId="{2EF0143F-E0E8-5C46-BCE8-91B824DF77F5}"/>
          </ac:spMkLst>
        </pc:spChg>
        <pc:picChg chg="add mod">
          <ac:chgData name="Jessica Peirce" userId="b430bd19-d802-4ead-a728-e648b3a8535f" providerId="ADAL" clId="{F01121EE-C882-4EB7-8C01-9CB708AE9B5B}" dt="2023-10-03T17:35:04.160" v="4720" actId="14100"/>
          <ac:picMkLst>
            <pc:docMk/>
            <pc:sldMk cId="206427693" sldId="397"/>
            <ac:picMk id="2" creationId="{491CD3B5-4552-4941-A9EC-DE7718F962E4}"/>
          </ac:picMkLst>
        </pc:picChg>
        <pc:picChg chg="add mod">
          <ac:chgData name="Jessica Peirce" userId="b430bd19-d802-4ead-a728-e648b3a8535f" providerId="ADAL" clId="{F01121EE-C882-4EB7-8C01-9CB708AE9B5B}" dt="2023-10-03T17:35:43.031" v="4723" actId="1076"/>
          <ac:picMkLst>
            <pc:docMk/>
            <pc:sldMk cId="206427693" sldId="397"/>
            <ac:picMk id="4" creationId="{06364DDF-4D4B-FAB4-AD12-85AF2DAA29F6}"/>
          </ac:picMkLst>
        </pc:picChg>
        <pc:picChg chg="add mod">
          <ac:chgData name="Jessica Peirce" userId="b430bd19-d802-4ead-a728-e648b3a8535f" providerId="ADAL" clId="{F01121EE-C882-4EB7-8C01-9CB708AE9B5B}" dt="2023-10-03T17:35:47.903" v="4725" actId="1076"/>
          <ac:picMkLst>
            <pc:docMk/>
            <pc:sldMk cId="206427693" sldId="397"/>
            <ac:picMk id="5" creationId="{8DA39B10-AE38-1D29-91E4-E84ED4E22BD5}"/>
          </ac:picMkLst>
        </pc:picChg>
      </pc:sldChg>
      <pc:sldMasterChg chg="delSldLayout">
        <pc:chgData name="Jessica Peirce" userId="b430bd19-d802-4ead-a728-e648b3a8535f" providerId="ADAL" clId="{F01121EE-C882-4EB7-8C01-9CB708AE9B5B}" dt="2023-10-03T15:39:11.697" v="1283" actId="47"/>
        <pc:sldMasterMkLst>
          <pc:docMk/>
          <pc:sldMasterMk cId="1619350172" sldId="2147483648"/>
        </pc:sldMasterMkLst>
        <pc:sldLayoutChg chg="del">
          <pc:chgData name="Jessica Peirce" userId="b430bd19-d802-4ead-a728-e648b3a8535f" providerId="ADAL" clId="{F01121EE-C882-4EB7-8C01-9CB708AE9B5B}" dt="2023-10-03T15:39:11.697" v="1283" actId="47"/>
          <pc:sldLayoutMkLst>
            <pc:docMk/>
            <pc:sldMasterMk cId="1619350172" sldId="2147483648"/>
            <pc:sldLayoutMk cId="2527793748" sldId="2147483693"/>
          </pc:sldLayoutMkLst>
        </pc:sldLayoutChg>
      </pc:sldMasterChg>
    </pc:docChg>
  </pc:docChgLst>
  <pc:docChgLst>
    <pc:chgData clId="Web-{7E7F0085-D5D0-89FD-E3DA-F16D17FF79DA}"/>
    <pc:docChg chg="modSld">
      <pc:chgData name="" userId="" providerId="" clId="Web-{7E7F0085-D5D0-89FD-E3DA-F16D17FF79DA}" dt="2021-10-21T19:50:53.420" v="0" actId="20577"/>
      <pc:docMkLst>
        <pc:docMk/>
      </pc:docMkLst>
      <pc:sldChg chg="modSp">
        <pc:chgData name="" userId="" providerId="" clId="Web-{7E7F0085-D5D0-89FD-E3DA-F16D17FF79DA}" dt="2021-10-21T19:50:53.420" v="0" actId="20577"/>
        <pc:sldMkLst>
          <pc:docMk/>
          <pc:sldMk cId="3219724047" sldId="260"/>
        </pc:sldMkLst>
        <pc:spChg chg="mod">
          <ac:chgData name="" userId="" providerId="" clId="Web-{7E7F0085-D5D0-89FD-E3DA-F16D17FF79DA}" dt="2021-10-21T19:50:53.420" v="0" actId="20577"/>
          <ac:spMkLst>
            <pc:docMk/>
            <pc:sldMk cId="3219724047" sldId="260"/>
            <ac:spMk id="3" creationId="{3E55B201-ACEB-A844-9B0B-45A9FE536093}"/>
          </ac:spMkLst>
        </pc:spChg>
      </pc:sldChg>
    </pc:docChg>
  </pc:docChgLst>
  <pc:docChgLst>
    <pc:chgData name="Alyssa Hester" userId="S::alyssa.hester@cognia.org::9c53679c-eeb7-44d0-9dc2-0d961ccdc90f" providerId="AD" clId="Web-{9A75840B-095C-E71B-56EE-BD1629ACF444}"/>
    <pc:docChg chg="modSld">
      <pc:chgData name="Alyssa Hester" userId="S::alyssa.hester@cognia.org::9c53679c-eeb7-44d0-9dc2-0d961ccdc90f" providerId="AD" clId="Web-{9A75840B-095C-E71B-56EE-BD1629ACF444}" dt="2024-07-15T17:02:22.381" v="39" actId="20577"/>
      <pc:docMkLst>
        <pc:docMk/>
      </pc:docMkLst>
      <pc:sldChg chg="modSp">
        <pc:chgData name="Alyssa Hester" userId="S::alyssa.hester@cognia.org::9c53679c-eeb7-44d0-9dc2-0d961ccdc90f" providerId="AD" clId="Web-{9A75840B-095C-E71B-56EE-BD1629ACF444}" dt="2024-07-15T17:02:14.537" v="17" actId="20577"/>
        <pc:sldMkLst>
          <pc:docMk/>
          <pc:sldMk cId="1898144298" sldId="400"/>
        </pc:sldMkLst>
        <pc:spChg chg="mod">
          <ac:chgData name="Alyssa Hester" userId="S::alyssa.hester@cognia.org::9c53679c-eeb7-44d0-9dc2-0d961ccdc90f" providerId="AD" clId="Web-{9A75840B-095C-E71B-56EE-BD1629ACF444}" dt="2024-07-15T17:02:14.537" v="17" actId="20577"/>
          <ac:spMkLst>
            <pc:docMk/>
            <pc:sldMk cId="1898144298" sldId="400"/>
            <ac:spMk id="7" creationId="{32C5D10A-8638-F131-E9DB-6CCEAC5C8C00}"/>
          </ac:spMkLst>
        </pc:spChg>
      </pc:sldChg>
      <pc:sldChg chg="modSp">
        <pc:chgData name="Alyssa Hester" userId="S::alyssa.hester@cognia.org::9c53679c-eeb7-44d0-9dc2-0d961ccdc90f" providerId="AD" clId="Web-{9A75840B-095C-E71B-56EE-BD1629ACF444}" dt="2024-07-15T17:02:22.381" v="39" actId="20577"/>
        <pc:sldMkLst>
          <pc:docMk/>
          <pc:sldMk cId="2293518724" sldId="401"/>
        </pc:sldMkLst>
        <pc:spChg chg="mod">
          <ac:chgData name="Alyssa Hester" userId="S::alyssa.hester@cognia.org::9c53679c-eeb7-44d0-9dc2-0d961ccdc90f" providerId="AD" clId="Web-{9A75840B-095C-E71B-56EE-BD1629ACF444}" dt="2024-07-15T17:02:22.381" v="39" actId="20577"/>
          <ac:spMkLst>
            <pc:docMk/>
            <pc:sldMk cId="2293518724" sldId="401"/>
            <ac:spMk id="4" creationId="{0483CA9E-B88F-F88E-6359-A8A69FB2488D}"/>
          </ac:spMkLst>
        </pc:spChg>
      </pc:sldChg>
    </pc:docChg>
  </pc:docChgLst>
  <pc:docChgLst>
    <pc:chgData name="Jessica Peirce" userId="b430bd19-d802-4ead-a728-e648b3a8535f" providerId="ADAL" clId="{F5D1C966-71E3-4D9F-84DE-18E895367DFE}"/>
    <pc:docChg chg="undo redo custSel addSld modSld">
      <pc:chgData name="Jessica Peirce" userId="b430bd19-d802-4ead-a728-e648b3a8535f" providerId="ADAL" clId="{F5D1C966-71E3-4D9F-84DE-18E895367DFE}" dt="2024-07-02T14:09:35.653" v="2440" actId="20577"/>
      <pc:docMkLst>
        <pc:docMk/>
      </pc:docMkLst>
      <pc:sldChg chg="addSp modSp mod modNotesTx">
        <pc:chgData name="Jessica Peirce" userId="b430bd19-d802-4ead-a728-e648b3a8535f" providerId="ADAL" clId="{F5D1C966-71E3-4D9F-84DE-18E895367DFE}" dt="2024-07-02T13:58:54.720" v="1666" actId="20577"/>
        <pc:sldMkLst>
          <pc:docMk/>
          <pc:sldMk cId="2540685259" sldId="259"/>
        </pc:sldMkLst>
        <pc:picChg chg="add mod">
          <ac:chgData name="Jessica Peirce" userId="b430bd19-d802-4ead-a728-e648b3a8535f" providerId="ADAL" clId="{F5D1C966-71E3-4D9F-84DE-18E895367DFE}" dt="2024-06-21T13:52:55.907" v="933" actId="1076"/>
          <ac:picMkLst>
            <pc:docMk/>
            <pc:sldMk cId="2540685259" sldId="259"/>
            <ac:picMk id="3" creationId="{CA4DBC94-5366-49C2-73B5-4EC3FE5CBE73}"/>
          </ac:picMkLst>
        </pc:picChg>
        <pc:picChg chg="mod">
          <ac:chgData name="Jessica Peirce" userId="b430bd19-d802-4ead-a728-e648b3a8535f" providerId="ADAL" clId="{F5D1C966-71E3-4D9F-84DE-18E895367DFE}" dt="2024-06-21T13:52:47.960" v="931" actId="1076"/>
          <ac:picMkLst>
            <pc:docMk/>
            <pc:sldMk cId="2540685259" sldId="259"/>
            <ac:picMk id="1026" creationId="{4B50B92E-2A71-C676-B858-C05A7E8A170E}"/>
          </ac:picMkLst>
        </pc:picChg>
      </pc:sldChg>
      <pc:sldChg chg="addSp delSp modSp mod addCm modNotesTx">
        <pc:chgData name="Jessica Peirce" userId="b430bd19-d802-4ead-a728-e648b3a8535f" providerId="ADAL" clId="{F5D1C966-71E3-4D9F-84DE-18E895367DFE}" dt="2024-07-02T14:00:12.322" v="1673" actId="20577"/>
        <pc:sldMkLst>
          <pc:docMk/>
          <pc:sldMk cId="3385421753" sldId="261"/>
        </pc:sldMkLst>
        <pc:spChg chg="del mod">
          <ac:chgData name="Jessica Peirce" userId="b430bd19-d802-4ead-a728-e648b3a8535f" providerId="ADAL" clId="{F5D1C966-71E3-4D9F-84DE-18E895367DFE}" dt="2024-06-20T19:02:28.575" v="75" actId="478"/>
          <ac:spMkLst>
            <pc:docMk/>
            <pc:sldMk cId="3385421753" sldId="261"/>
            <ac:spMk id="3" creationId="{2EF0143F-E0E8-5C46-BCE8-91B824DF77F5}"/>
          </ac:spMkLst>
        </pc:spChg>
        <pc:spChg chg="add del">
          <ac:chgData name="Jessica Peirce" userId="b430bd19-d802-4ead-a728-e648b3a8535f" providerId="ADAL" clId="{F5D1C966-71E3-4D9F-84DE-18E895367DFE}" dt="2024-06-20T19:02:31.517" v="77" actId="478"/>
          <ac:spMkLst>
            <pc:docMk/>
            <pc:sldMk cId="3385421753" sldId="261"/>
            <ac:spMk id="4" creationId="{823885C1-C38E-E179-2709-B677A40A8B7D}"/>
          </ac:spMkLst>
        </pc:spChg>
        <pc:spChg chg="mod">
          <ac:chgData name="Jessica Peirce" userId="b430bd19-d802-4ead-a728-e648b3a8535f" providerId="ADAL" clId="{F5D1C966-71E3-4D9F-84DE-18E895367DFE}" dt="2024-06-20T19:00:15.624" v="28" actId="20577"/>
          <ac:spMkLst>
            <pc:docMk/>
            <pc:sldMk cId="3385421753" sldId="261"/>
            <ac:spMk id="6" creationId="{6A25D049-1B30-615D-119C-4C7619FB6C5B}"/>
          </ac:spMkLst>
        </pc:spChg>
        <pc:graphicFrameChg chg="add mod modGraphic">
          <ac:chgData name="Jessica Peirce" userId="b430bd19-d802-4ead-a728-e648b3a8535f" providerId="ADAL" clId="{F5D1C966-71E3-4D9F-84DE-18E895367DFE}" dt="2024-07-02T13:59:47.043" v="1672"/>
          <ac:graphicFrameMkLst>
            <pc:docMk/>
            <pc:sldMk cId="3385421753" sldId="261"/>
            <ac:graphicFrameMk id="5" creationId="{8052E18C-59FD-41BD-4F0D-1C4B6104B72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ssica Peirce" userId="b430bd19-d802-4ead-a728-e648b3a8535f" providerId="ADAL" clId="{F5D1C966-71E3-4D9F-84DE-18E895367DFE}" dt="2024-06-21T13:56:57.931" v="944"/>
              <pc2:cmMkLst xmlns:pc2="http://schemas.microsoft.com/office/powerpoint/2019/9/main/command">
                <pc:docMk/>
                <pc:sldMk cId="3385421753" sldId="261"/>
                <pc2:cmMk id="{470C8CCB-1766-4734-9D59-F65F1D5A3AC7}"/>
              </pc2:cmMkLst>
            </pc226:cmChg>
          </p:ext>
        </pc:extLst>
      </pc:sldChg>
      <pc:sldChg chg="modSp mod modNotesTx">
        <pc:chgData name="Jessica Peirce" userId="b430bd19-d802-4ead-a728-e648b3a8535f" providerId="ADAL" clId="{F5D1C966-71E3-4D9F-84DE-18E895367DFE}" dt="2024-07-02T14:08:13.835" v="2279" actId="20577"/>
        <pc:sldMkLst>
          <pc:docMk/>
          <pc:sldMk cId="2470989707" sldId="291"/>
        </pc:sldMkLst>
        <pc:spChg chg="mod">
          <ac:chgData name="Jessica Peirce" userId="b430bd19-d802-4ead-a728-e648b3a8535f" providerId="ADAL" clId="{F5D1C966-71E3-4D9F-84DE-18E895367DFE}" dt="2024-06-21T14:09:17.795" v="1005" actId="20577"/>
          <ac:spMkLst>
            <pc:docMk/>
            <pc:sldMk cId="2470989707" sldId="291"/>
            <ac:spMk id="9" creationId="{8460E7C7-3688-884F-89AD-D34D8645F2C2}"/>
          </ac:spMkLst>
        </pc:spChg>
        <pc:picChg chg="mod modCrop">
          <ac:chgData name="Jessica Peirce" userId="b430bd19-d802-4ead-a728-e648b3a8535f" providerId="ADAL" clId="{F5D1C966-71E3-4D9F-84DE-18E895367DFE}" dt="2024-06-21T14:00:29.173" v="986" actId="732"/>
          <ac:picMkLst>
            <pc:docMk/>
            <pc:sldMk cId="2470989707" sldId="291"/>
            <ac:picMk id="8" creationId="{0CEE8645-0B71-95D6-8145-176B33A76868}"/>
          </ac:picMkLst>
        </pc:picChg>
      </pc:sldChg>
      <pc:sldChg chg="modNotesTx">
        <pc:chgData name="Jessica Peirce" userId="b430bd19-d802-4ead-a728-e648b3a8535f" providerId="ADAL" clId="{F5D1C966-71E3-4D9F-84DE-18E895367DFE}" dt="2024-07-02T14:03:54.958" v="1925" actId="20577"/>
        <pc:sldMkLst>
          <pc:docMk/>
          <pc:sldMk cId="2175211478" sldId="351"/>
        </pc:sldMkLst>
      </pc:sldChg>
      <pc:sldChg chg="delSp modSp mod addCm delCm modNotesTx">
        <pc:chgData name="Jessica Peirce" userId="b430bd19-d802-4ead-a728-e648b3a8535f" providerId="ADAL" clId="{F5D1C966-71E3-4D9F-84DE-18E895367DFE}" dt="2024-07-02T14:01:51.992" v="1827" actId="20577"/>
        <pc:sldMkLst>
          <pc:docMk/>
          <pc:sldMk cId="1192796088" sldId="355"/>
        </pc:sldMkLst>
        <pc:spChg chg="mod">
          <ac:chgData name="Jessica Peirce" userId="b430bd19-d802-4ead-a728-e648b3a8535f" providerId="ADAL" clId="{F5D1C966-71E3-4D9F-84DE-18E895367DFE}" dt="2024-07-02T13:52:01.183" v="1037" actId="1076"/>
          <ac:spMkLst>
            <pc:docMk/>
            <pc:sldMk cId="1192796088" sldId="355"/>
            <ac:spMk id="3" creationId="{3A0C0395-4686-68BE-921B-13F0386F497C}"/>
          </ac:spMkLst>
        </pc:spChg>
        <pc:spChg chg="mod">
          <ac:chgData name="Jessica Peirce" userId="b430bd19-d802-4ead-a728-e648b3a8535f" providerId="ADAL" clId="{F5D1C966-71E3-4D9F-84DE-18E895367DFE}" dt="2024-07-02T13:51:49.024" v="1036" actId="1076"/>
          <ac:spMkLst>
            <pc:docMk/>
            <pc:sldMk cId="1192796088" sldId="355"/>
            <ac:spMk id="4" creationId="{4E2B70FA-6F0D-872D-7977-53C846F963F1}"/>
          </ac:spMkLst>
        </pc:spChg>
        <pc:spChg chg="del">
          <ac:chgData name="Jessica Peirce" userId="b430bd19-d802-4ead-a728-e648b3a8535f" providerId="ADAL" clId="{F5D1C966-71E3-4D9F-84DE-18E895367DFE}" dt="2024-07-02T13:49:07.026" v="1007" actId="478"/>
          <ac:spMkLst>
            <pc:docMk/>
            <pc:sldMk cId="1192796088" sldId="355"/>
            <ac:spMk id="5" creationId="{ED60B40C-C315-0F08-0876-F4305E0D0076}"/>
          </ac:spMkLst>
        </pc:spChg>
        <pc:graphicFrameChg chg="mod">
          <ac:chgData name="Jessica Peirce" userId="b430bd19-d802-4ead-a728-e648b3a8535f" providerId="ADAL" clId="{F5D1C966-71E3-4D9F-84DE-18E895367DFE}" dt="2024-07-02T14:01:35.565" v="1805" actId="20577"/>
          <ac:graphicFrameMkLst>
            <pc:docMk/>
            <pc:sldMk cId="1192796088" sldId="355"/>
            <ac:graphicFrameMk id="32" creationId="{32D6AE7C-FE07-9940-933D-B28EA5CF402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essica Peirce" userId="b430bd19-d802-4ead-a728-e648b3a8535f" providerId="ADAL" clId="{F5D1C966-71E3-4D9F-84DE-18E895367DFE}" dt="2024-07-02T13:49:03.623" v="1006"/>
              <pc2:cmMkLst xmlns:pc2="http://schemas.microsoft.com/office/powerpoint/2019/9/main/command">
                <pc:docMk/>
                <pc:sldMk cId="1192796088" sldId="355"/>
                <pc2:cmMk id="{E4A4A7B6-6DFD-410B-BCAA-AF2C1FD41A66}"/>
              </pc2:cmMkLst>
            </pc226:cmChg>
          </p:ext>
        </pc:extLst>
      </pc:sldChg>
      <pc:sldChg chg="modSp modNotesTx">
        <pc:chgData name="Jessica Peirce" userId="b430bd19-d802-4ead-a728-e648b3a8535f" providerId="ADAL" clId="{F5D1C966-71E3-4D9F-84DE-18E895367DFE}" dt="2024-07-02T13:55:00.158" v="1387" actId="20577"/>
        <pc:sldMkLst>
          <pc:docMk/>
          <pc:sldMk cId="2717924573" sldId="376"/>
        </pc:sldMkLst>
        <pc:graphicFrameChg chg="mod">
          <ac:chgData name="Jessica Peirce" userId="b430bd19-d802-4ead-a728-e648b3a8535f" providerId="ADAL" clId="{F5D1C966-71E3-4D9F-84DE-18E895367DFE}" dt="2024-06-20T19:01:24.901" v="70" actId="20577"/>
          <ac:graphicFrameMkLst>
            <pc:docMk/>
            <pc:sldMk cId="2717924573" sldId="376"/>
            <ac:graphicFrameMk id="32" creationId="{32D6AE7C-FE07-9940-933D-B28EA5CF4028}"/>
          </ac:graphicFrameMkLst>
        </pc:graphicFrameChg>
      </pc:sldChg>
      <pc:sldChg chg="addSp modSp mod addCm modCm modNotesTx">
        <pc:chgData name="Jessica Peirce" userId="b430bd19-d802-4ead-a728-e648b3a8535f" providerId="ADAL" clId="{F5D1C966-71E3-4D9F-84DE-18E895367DFE}" dt="2024-07-02T14:09:35.653" v="2440" actId="20577"/>
        <pc:sldMkLst>
          <pc:docMk/>
          <pc:sldMk cId="19260657" sldId="399"/>
        </pc:sldMkLst>
        <pc:picChg chg="add mod">
          <ac:chgData name="Jessica Peirce" userId="b430bd19-d802-4ead-a728-e648b3a8535f" providerId="ADAL" clId="{F5D1C966-71E3-4D9F-84DE-18E895367DFE}" dt="2024-06-21T14:02:27.180" v="1000" actId="1076"/>
          <ac:picMkLst>
            <pc:docMk/>
            <pc:sldMk cId="19260657" sldId="399"/>
            <ac:picMk id="3" creationId="{497E2D0D-C100-E828-590E-AE6857AE789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essica Peirce" userId="b430bd19-d802-4ead-a728-e648b3a8535f" providerId="ADAL" clId="{F5D1C966-71E3-4D9F-84DE-18E895367DFE}" dt="2024-06-21T13:57:44.008" v="946"/>
              <pc2:cmMkLst xmlns:pc2="http://schemas.microsoft.com/office/powerpoint/2019/9/main/command">
                <pc:docMk/>
                <pc:sldMk cId="19260657" sldId="399"/>
                <pc2:cmMk id="{F88A23D3-6F50-4474-B761-4DBE7E7A9F06}"/>
              </pc2:cmMkLst>
            </pc226:cmChg>
          </p:ext>
        </pc:extLst>
      </pc:sldChg>
      <pc:sldChg chg="modSp mod modNotesTx">
        <pc:chgData name="Jessica Peirce" userId="b430bd19-d802-4ead-a728-e648b3a8535f" providerId="ADAL" clId="{F5D1C966-71E3-4D9F-84DE-18E895367DFE}" dt="2024-07-02T13:57:15.750" v="1549" actId="20577"/>
        <pc:sldMkLst>
          <pc:docMk/>
          <pc:sldMk cId="1898144298" sldId="400"/>
        </pc:sldMkLst>
        <pc:spChg chg="mod">
          <ac:chgData name="Jessica Peirce" userId="b430bd19-d802-4ead-a728-e648b3a8535f" providerId="ADAL" clId="{F5D1C966-71E3-4D9F-84DE-18E895367DFE}" dt="2024-07-02T13:52:40.470" v="1058" actId="20577"/>
          <ac:spMkLst>
            <pc:docMk/>
            <pc:sldMk cId="1898144298" sldId="400"/>
            <ac:spMk id="7" creationId="{32C5D10A-8638-F131-E9DB-6CCEAC5C8C00}"/>
          </ac:spMkLst>
        </pc:spChg>
      </pc:sldChg>
      <pc:sldChg chg="modNotesTx">
        <pc:chgData name="Jessica Peirce" userId="b430bd19-d802-4ead-a728-e648b3a8535f" providerId="ADAL" clId="{F5D1C966-71E3-4D9F-84DE-18E895367DFE}" dt="2024-07-02T13:57:18.907" v="1551" actId="20577"/>
        <pc:sldMkLst>
          <pc:docMk/>
          <pc:sldMk cId="2293518724" sldId="401"/>
        </pc:sldMkLst>
      </pc:sldChg>
      <pc:sldChg chg="modSp mod modNotesTx">
        <pc:chgData name="Jessica Peirce" userId="b430bd19-d802-4ead-a728-e648b3a8535f" providerId="ADAL" clId="{F5D1C966-71E3-4D9F-84DE-18E895367DFE}" dt="2024-07-02T13:57:13.293" v="1547" actId="20577"/>
        <pc:sldMkLst>
          <pc:docMk/>
          <pc:sldMk cId="2596260194" sldId="402"/>
        </pc:sldMkLst>
        <pc:spChg chg="mod">
          <ac:chgData name="Jessica Peirce" userId="b430bd19-d802-4ead-a728-e648b3a8535f" providerId="ADAL" clId="{F5D1C966-71E3-4D9F-84DE-18E895367DFE}" dt="2024-06-21T13:54:49.767" v="936" actId="20577"/>
          <ac:spMkLst>
            <pc:docMk/>
            <pc:sldMk cId="2596260194" sldId="402"/>
            <ac:spMk id="7" creationId="{08AC7E04-3922-FA20-7C53-72C41486D2AF}"/>
          </ac:spMkLst>
        </pc:spChg>
        <pc:picChg chg="mod">
          <ac:chgData name="Jessica Peirce" userId="b430bd19-d802-4ead-a728-e648b3a8535f" providerId="ADAL" clId="{F5D1C966-71E3-4D9F-84DE-18E895367DFE}" dt="2024-06-21T13:55:32.270" v="943" actId="1076"/>
          <ac:picMkLst>
            <pc:docMk/>
            <pc:sldMk cId="2596260194" sldId="402"/>
            <ac:picMk id="5" creationId="{E0ABADF3-06EA-FC96-0610-13598ED9B4DE}"/>
          </ac:picMkLst>
        </pc:picChg>
      </pc:sldChg>
      <pc:sldChg chg="modNotesTx">
        <pc:chgData name="Jessica Peirce" userId="b430bd19-d802-4ead-a728-e648b3a8535f" providerId="ADAL" clId="{F5D1C966-71E3-4D9F-84DE-18E895367DFE}" dt="2024-07-02T13:56:57.399" v="1545" actId="20577"/>
        <pc:sldMkLst>
          <pc:docMk/>
          <pc:sldMk cId="2456202322" sldId="403"/>
        </pc:sldMkLst>
      </pc:sldChg>
      <pc:sldChg chg="addSp modSp mod modNotesTx">
        <pc:chgData name="Jessica Peirce" userId="b430bd19-d802-4ead-a728-e648b3a8535f" providerId="ADAL" clId="{F5D1C966-71E3-4D9F-84DE-18E895367DFE}" dt="2024-07-02T14:02:08.428" v="1843" actId="20577"/>
        <pc:sldMkLst>
          <pc:docMk/>
          <pc:sldMk cId="461567328" sldId="404"/>
        </pc:sldMkLst>
        <pc:picChg chg="add mod">
          <ac:chgData name="Jessica Peirce" userId="b430bd19-d802-4ead-a728-e648b3a8535f" providerId="ADAL" clId="{F5D1C966-71E3-4D9F-84DE-18E895367DFE}" dt="2024-06-21T13:58:55.466" v="952" actId="1076"/>
          <ac:picMkLst>
            <pc:docMk/>
            <pc:sldMk cId="461567328" sldId="404"/>
            <ac:picMk id="3" creationId="{97EED577-7B45-34C1-96E8-14208718B445}"/>
          </ac:picMkLst>
        </pc:picChg>
      </pc:sldChg>
      <pc:sldChg chg="modSp add mod modNotesTx">
        <pc:chgData name="Jessica Peirce" userId="b430bd19-d802-4ead-a728-e648b3a8535f" providerId="ADAL" clId="{F5D1C966-71E3-4D9F-84DE-18E895367DFE}" dt="2024-07-02T13:56:15.351" v="1537" actId="20577"/>
        <pc:sldMkLst>
          <pc:docMk/>
          <pc:sldMk cId="1436890345" sldId="405"/>
        </pc:sldMkLst>
        <pc:spChg chg="mod">
          <ac:chgData name="Jessica Peirce" userId="b430bd19-d802-4ead-a728-e648b3a8535f" providerId="ADAL" clId="{F5D1C966-71E3-4D9F-84DE-18E895367DFE}" dt="2024-06-20T19:01:29.176" v="72" actId="6549"/>
          <ac:spMkLst>
            <pc:docMk/>
            <pc:sldMk cId="1436890345" sldId="405"/>
            <ac:spMk id="6" creationId="{6A25D049-1B30-615D-119C-4C7619FB6C5B}"/>
          </ac:spMkLst>
        </pc:spChg>
      </pc:sldChg>
    </pc:docChg>
  </pc:docChgLst>
  <pc:docChgLst>
    <pc:chgData name="Jessica Peirce" userId="b430bd19-d802-4ead-a728-e648b3a8535f" providerId="ADAL" clId="{9B34AB5C-3FB0-4127-AB0D-CFFE2AEFE497}"/>
    <pc:docChg chg="undo custSel addSld delSld modSld">
      <pc:chgData name="Jessica Peirce" userId="b430bd19-d802-4ead-a728-e648b3a8535f" providerId="ADAL" clId="{9B34AB5C-3FB0-4127-AB0D-CFFE2AEFE497}" dt="2023-09-12T18:34:28.985" v="3303" actId="255"/>
      <pc:docMkLst>
        <pc:docMk/>
      </pc:docMkLst>
      <pc:sldChg chg="modSp mod modNotesTx">
        <pc:chgData name="Jessica Peirce" userId="b430bd19-d802-4ead-a728-e648b3a8535f" providerId="ADAL" clId="{9B34AB5C-3FB0-4127-AB0D-CFFE2AEFE497}" dt="2023-09-12T18:12:16.066" v="1767" actId="20577"/>
        <pc:sldMkLst>
          <pc:docMk/>
          <pc:sldMk cId="3219724047" sldId="260"/>
        </pc:sldMkLst>
        <pc:spChg chg="mod">
          <ac:chgData name="Jessica Peirce" userId="b430bd19-d802-4ead-a728-e648b3a8535f" providerId="ADAL" clId="{9B34AB5C-3FB0-4127-AB0D-CFFE2AEFE497}" dt="2023-09-08T17:28:48.424" v="59" actId="14100"/>
          <ac:spMkLst>
            <pc:docMk/>
            <pc:sldMk cId="3219724047" sldId="260"/>
            <ac:spMk id="2" creationId="{1CE31D2E-3AA8-0C4C-A04F-4997110411E9}"/>
          </ac:spMkLst>
        </pc:spChg>
        <pc:spChg chg="mod">
          <ac:chgData name="Jessica Peirce" userId="b430bd19-d802-4ead-a728-e648b3a8535f" providerId="ADAL" clId="{9B34AB5C-3FB0-4127-AB0D-CFFE2AEFE497}" dt="2023-09-08T17:28:11.562" v="15" actId="20577"/>
          <ac:spMkLst>
            <pc:docMk/>
            <pc:sldMk cId="3219724047" sldId="260"/>
            <ac:spMk id="3" creationId="{3E55B201-ACEB-A844-9B0B-45A9FE536093}"/>
          </ac:spMkLst>
        </pc:spChg>
      </pc:sldChg>
      <pc:sldChg chg="addSp modSp mod modNotesTx">
        <pc:chgData name="Jessica Peirce" userId="b430bd19-d802-4ead-a728-e648b3a8535f" providerId="ADAL" clId="{9B34AB5C-3FB0-4127-AB0D-CFFE2AEFE497}" dt="2023-09-12T18:21:54.798" v="2321" actId="20577"/>
        <pc:sldMkLst>
          <pc:docMk/>
          <pc:sldMk cId="3385421753" sldId="261"/>
        </pc:sldMkLst>
        <pc:spChg chg="mod">
          <ac:chgData name="Jessica Peirce" userId="b430bd19-d802-4ead-a728-e648b3a8535f" providerId="ADAL" clId="{9B34AB5C-3FB0-4127-AB0D-CFFE2AEFE497}" dt="2023-09-12T18:19:03.488" v="2194" actId="20577"/>
          <ac:spMkLst>
            <pc:docMk/>
            <pc:sldMk cId="3385421753" sldId="261"/>
            <ac:spMk id="3" creationId="{2EF0143F-E0E8-5C46-BCE8-91B824DF77F5}"/>
          </ac:spMkLst>
        </pc:spChg>
        <pc:spChg chg="mod">
          <ac:chgData name="Jessica Peirce" userId="b430bd19-d802-4ead-a728-e648b3a8535f" providerId="ADAL" clId="{9B34AB5C-3FB0-4127-AB0D-CFFE2AEFE497}" dt="2023-09-08T17:31:38.782" v="252" actId="20577"/>
          <ac:spMkLst>
            <pc:docMk/>
            <pc:sldMk cId="3385421753" sldId="261"/>
            <ac:spMk id="6" creationId="{6A25D049-1B30-615D-119C-4C7619FB6C5B}"/>
          </ac:spMkLst>
        </pc:spChg>
        <pc:picChg chg="add mod">
          <ac:chgData name="Jessica Peirce" userId="b430bd19-d802-4ead-a728-e648b3a8535f" providerId="ADAL" clId="{9B34AB5C-3FB0-4127-AB0D-CFFE2AEFE497}" dt="2023-09-12T18:15:12.282" v="2061" actId="1076"/>
          <ac:picMkLst>
            <pc:docMk/>
            <pc:sldMk cId="3385421753" sldId="261"/>
            <ac:picMk id="2" creationId="{5995B02C-2111-05AB-71DF-63E2FEB35C5E}"/>
          </ac:picMkLst>
        </pc:picChg>
      </pc:sldChg>
      <pc:sldChg chg="modSp modNotesTx">
        <pc:chgData name="Jessica Peirce" userId="b430bd19-d802-4ead-a728-e648b3a8535f" providerId="ADAL" clId="{9B34AB5C-3FB0-4127-AB0D-CFFE2AEFE497}" dt="2023-09-12T18:26:29.074" v="2629" actId="313"/>
        <pc:sldMkLst>
          <pc:docMk/>
          <pc:sldMk cId="1956510358" sldId="262"/>
        </pc:sldMkLst>
        <pc:graphicFrameChg chg="mod">
          <ac:chgData name="Jessica Peirce" userId="b430bd19-d802-4ead-a728-e648b3a8535f" providerId="ADAL" clId="{9B34AB5C-3FB0-4127-AB0D-CFFE2AEFE497}" dt="2023-09-12T18:26:29.074" v="2629" actId="313"/>
          <ac:graphicFrameMkLst>
            <pc:docMk/>
            <pc:sldMk cId="1956510358" sldId="262"/>
            <ac:graphicFrameMk id="32" creationId="{32D6AE7C-FE07-9940-933D-B28EA5CF4028}"/>
          </ac:graphicFrameMkLst>
        </pc:graphicFrameChg>
      </pc:sldChg>
      <pc:sldChg chg="modSp add del mod modNotesTx">
        <pc:chgData name="Jessica Peirce" userId="b430bd19-d802-4ead-a728-e648b3a8535f" providerId="ADAL" clId="{9B34AB5C-3FB0-4127-AB0D-CFFE2AEFE497}" dt="2023-09-08T19:20:38.893" v="1633" actId="20577"/>
        <pc:sldMkLst>
          <pc:docMk/>
          <pc:sldMk cId="2470989707" sldId="291"/>
        </pc:sldMkLst>
        <pc:spChg chg="mod">
          <ac:chgData name="Jessica Peirce" userId="b430bd19-d802-4ead-a728-e648b3a8535f" providerId="ADAL" clId="{9B34AB5C-3FB0-4127-AB0D-CFFE2AEFE497}" dt="2023-09-08T17:30:57.070" v="224" actId="20577"/>
          <ac:spMkLst>
            <pc:docMk/>
            <pc:sldMk cId="2470989707" sldId="291"/>
            <ac:spMk id="9" creationId="{8460E7C7-3688-884F-89AD-D34D8645F2C2}"/>
          </ac:spMkLst>
        </pc:spChg>
        <pc:spChg chg="mod">
          <ac:chgData name="Jessica Peirce" userId="b430bd19-d802-4ead-a728-e648b3a8535f" providerId="ADAL" clId="{9B34AB5C-3FB0-4127-AB0D-CFFE2AEFE497}" dt="2023-09-08T17:30:34.777" v="182" actId="20577"/>
          <ac:spMkLst>
            <pc:docMk/>
            <pc:sldMk cId="2470989707" sldId="291"/>
            <ac:spMk id="10" creationId="{1E9DF8DB-D79B-1A4D-8C6E-35E17F480C82}"/>
          </ac:spMkLst>
        </pc:spChg>
      </pc:sldChg>
      <pc:sldChg chg="modNotesTx">
        <pc:chgData name="Jessica Peirce" userId="b430bd19-d802-4ead-a728-e648b3a8535f" providerId="ADAL" clId="{9B34AB5C-3FB0-4127-AB0D-CFFE2AEFE497}" dt="2023-09-08T17:37:29.422" v="801" actId="20577"/>
        <pc:sldMkLst>
          <pc:docMk/>
          <pc:sldMk cId="63895497" sldId="366"/>
        </pc:sldMkLst>
      </pc:sldChg>
      <pc:sldChg chg="del">
        <pc:chgData name="Jessica Peirce" userId="b430bd19-d802-4ead-a728-e648b3a8535f" providerId="ADAL" clId="{9B34AB5C-3FB0-4127-AB0D-CFFE2AEFE497}" dt="2023-09-08T17:31:25.419" v="233" actId="47"/>
        <pc:sldMkLst>
          <pc:docMk/>
          <pc:sldMk cId="2858476008" sldId="369"/>
        </pc:sldMkLst>
      </pc:sldChg>
      <pc:sldChg chg="modNotesTx">
        <pc:chgData name="Jessica Peirce" userId="b430bd19-d802-4ead-a728-e648b3a8535f" providerId="ADAL" clId="{9B34AB5C-3FB0-4127-AB0D-CFFE2AEFE497}" dt="2023-09-08T18:19:00.499" v="1070" actId="20577"/>
        <pc:sldMkLst>
          <pc:docMk/>
          <pc:sldMk cId="799954761" sldId="370"/>
        </pc:sldMkLst>
      </pc:sldChg>
      <pc:sldChg chg="modSp add mod modNotesTx">
        <pc:chgData name="Jessica Peirce" userId="b430bd19-d802-4ead-a728-e648b3a8535f" providerId="ADAL" clId="{9B34AB5C-3FB0-4127-AB0D-CFFE2AEFE497}" dt="2023-09-12T18:25:18.593" v="2594" actId="20577"/>
        <pc:sldMkLst>
          <pc:docMk/>
          <pc:sldMk cId="3777355076" sldId="371"/>
        </pc:sldMkLst>
        <pc:spChg chg="mod">
          <ac:chgData name="Jessica Peirce" userId="b430bd19-d802-4ead-a728-e648b3a8535f" providerId="ADAL" clId="{9B34AB5C-3FB0-4127-AB0D-CFFE2AEFE497}" dt="2023-09-12T18:21:47.629" v="2315" actId="20577"/>
          <ac:spMkLst>
            <pc:docMk/>
            <pc:sldMk cId="3777355076" sldId="371"/>
            <ac:spMk id="3" creationId="{2EF0143F-E0E8-5C46-BCE8-91B824DF77F5}"/>
          </ac:spMkLst>
        </pc:spChg>
        <pc:spChg chg="mod">
          <ac:chgData name="Jessica Peirce" userId="b430bd19-d802-4ead-a728-e648b3a8535f" providerId="ADAL" clId="{9B34AB5C-3FB0-4127-AB0D-CFFE2AEFE497}" dt="2023-09-08T17:31:54.721" v="270" actId="20577"/>
          <ac:spMkLst>
            <pc:docMk/>
            <pc:sldMk cId="3777355076" sldId="371"/>
            <ac:spMk id="6" creationId="{6A25D049-1B30-615D-119C-4C7619FB6C5B}"/>
          </ac:spMkLst>
        </pc:spChg>
      </pc:sldChg>
      <pc:sldChg chg="modSp add del mod modNotesTx">
        <pc:chgData name="Jessica Peirce" userId="b430bd19-d802-4ead-a728-e648b3a8535f" providerId="ADAL" clId="{9B34AB5C-3FB0-4127-AB0D-CFFE2AEFE497}" dt="2023-09-12T18:29:36.398" v="2984" actId="47"/>
        <pc:sldMkLst>
          <pc:docMk/>
          <pc:sldMk cId="3450355631" sldId="372"/>
        </pc:sldMkLst>
        <pc:spChg chg="mod">
          <ac:chgData name="Jessica Peirce" userId="b430bd19-d802-4ead-a728-e648b3a8535f" providerId="ADAL" clId="{9B34AB5C-3FB0-4127-AB0D-CFFE2AEFE497}" dt="2023-09-08T18:50:04.080" v="1587" actId="313"/>
          <ac:spMkLst>
            <pc:docMk/>
            <pc:sldMk cId="3450355631" sldId="372"/>
            <ac:spMk id="3" creationId="{2EF0143F-E0E8-5C46-BCE8-91B824DF77F5}"/>
          </ac:spMkLst>
        </pc:spChg>
        <pc:spChg chg="mod">
          <ac:chgData name="Jessica Peirce" userId="b430bd19-d802-4ead-a728-e648b3a8535f" providerId="ADAL" clId="{9B34AB5C-3FB0-4127-AB0D-CFFE2AEFE497}" dt="2023-09-08T18:16:34.110" v="850" actId="20577"/>
          <ac:spMkLst>
            <pc:docMk/>
            <pc:sldMk cId="3450355631" sldId="372"/>
            <ac:spMk id="6" creationId="{6A25D049-1B30-615D-119C-4C7619FB6C5B}"/>
          </ac:spMkLst>
        </pc:spChg>
      </pc:sldChg>
      <pc:sldChg chg="modSp add mod modNotesTx">
        <pc:chgData name="Jessica Peirce" userId="b430bd19-d802-4ead-a728-e648b3a8535f" providerId="ADAL" clId="{9B34AB5C-3FB0-4127-AB0D-CFFE2AEFE497}" dt="2023-09-12T18:34:28.985" v="3303" actId="255"/>
        <pc:sldMkLst>
          <pc:docMk/>
          <pc:sldMk cId="2915283648" sldId="373"/>
        </pc:sldMkLst>
        <pc:spChg chg="mod">
          <ac:chgData name="Jessica Peirce" userId="b430bd19-d802-4ead-a728-e648b3a8535f" providerId="ADAL" clId="{9B34AB5C-3FB0-4127-AB0D-CFFE2AEFE497}" dt="2023-09-12T18:34:28.985" v="3303" actId="255"/>
          <ac:spMkLst>
            <pc:docMk/>
            <pc:sldMk cId="2915283648" sldId="373"/>
            <ac:spMk id="3" creationId="{2EF0143F-E0E8-5C46-BCE8-91B824DF77F5}"/>
          </ac:spMkLst>
        </pc:spChg>
        <pc:spChg chg="mod">
          <ac:chgData name="Jessica Peirce" userId="b430bd19-d802-4ead-a728-e648b3a8535f" providerId="ADAL" clId="{9B34AB5C-3FB0-4127-AB0D-CFFE2AEFE497}" dt="2023-09-12T18:23:18.968" v="2491" actId="20577"/>
          <ac:spMkLst>
            <pc:docMk/>
            <pc:sldMk cId="2915283648" sldId="373"/>
            <ac:spMk id="6" creationId="{6A25D049-1B30-615D-119C-4C7619FB6C5B}"/>
          </ac:spMkLst>
        </pc:spChg>
      </pc:sldChg>
      <pc:sldChg chg="add del">
        <pc:chgData name="Jessica Peirce" userId="b430bd19-d802-4ead-a728-e648b3a8535f" providerId="ADAL" clId="{9B34AB5C-3FB0-4127-AB0D-CFFE2AEFE497}" dt="2023-09-08T18:50:41.488" v="1596" actId="47"/>
        <pc:sldMkLst>
          <pc:docMk/>
          <pc:sldMk cId="4103459792" sldId="373"/>
        </pc:sldMkLst>
      </pc:sldChg>
      <pc:sldChg chg="modSp add mod modNotesTx">
        <pc:chgData name="Jessica Peirce" userId="b430bd19-d802-4ead-a728-e648b3a8535f" providerId="ADAL" clId="{9B34AB5C-3FB0-4127-AB0D-CFFE2AEFE497}" dt="2023-09-12T18:30:58.407" v="3102" actId="20577"/>
        <pc:sldMkLst>
          <pc:docMk/>
          <pc:sldMk cId="597356289" sldId="374"/>
        </pc:sldMkLst>
        <pc:spChg chg="mod">
          <ac:chgData name="Jessica Peirce" userId="b430bd19-d802-4ead-a728-e648b3a8535f" providerId="ADAL" clId="{9B34AB5C-3FB0-4127-AB0D-CFFE2AEFE497}" dt="2023-09-12T18:30:36.803" v="3096" actId="20577"/>
          <ac:spMkLst>
            <pc:docMk/>
            <pc:sldMk cId="597356289" sldId="374"/>
            <ac:spMk id="3" creationId="{2EF0143F-E0E8-5C46-BCE8-91B824DF77F5}"/>
          </ac:spMkLst>
        </pc:spChg>
      </pc:sldChg>
      <pc:sldChg chg="del">
        <pc:chgData name="Jessica Peirce" userId="b430bd19-d802-4ead-a728-e648b3a8535f" providerId="ADAL" clId="{9B34AB5C-3FB0-4127-AB0D-CFFE2AEFE497}" dt="2023-09-08T17:31:31.170" v="234" actId="47"/>
        <pc:sldMkLst>
          <pc:docMk/>
          <pc:sldMk cId="4170378245" sldId="376"/>
        </pc:sldMkLst>
      </pc:sldChg>
      <pc:sldChg chg="del">
        <pc:chgData name="Jessica Peirce" userId="b430bd19-d802-4ead-a728-e648b3a8535f" providerId="ADAL" clId="{9B34AB5C-3FB0-4127-AB0D-CFFE2AEFE497}" dt="2023-09-08T17:31:33.270" v="237" actId="47"/>
        <pc:sldMkLst>
          <pc:docMk/>
          <pc:sldMk cId="4228010294" sldId="379"/>
        </pc:sldMkLst>
      </pc:sldChg>
      <pc:sldChg chg="del">
        <pc:chgData name="Jessica Peirce" userId="b430bd19-d802-4ead-a728-e648b3a8535f" providerId="ADAL" clId="{9B34AB5C-3FB0-4127-AB0D-CFFE2AEFE497}" dt="2023-09-08T17:31:32.080" v="235" actId="47"/>
        <pc:sldMkLst>
          <pc:docMk/>
          <pc:sldMk cId="3890021189" sldId="380"/>
        </pc:sldMkLst>
      </pc:sldChg>
      <pc:sldChg chg="del">
        <pc:chgData name="Jessica Peirce" userId="b430bd19-d802-4ead-a728-e648b3a8535f" providerId="ADAL" clId="{9B34AB5C-3FB0-4127-AB0D-CFFE2AEFE497}" dt="2023-09-08T17:31:32.728" v="236" actId="47"/>
        <pc:sldMkLst>
          <pc:docMk/>
          <pc:sldMk cId="3167433421" sldId="382"/>
        </pc:sldMkLst>
      </pc:sldChg>
    </pc:docChg>
  </pc:docChgLst>
  <pc:docChgLst>
    <pc:chgData name="Jessica Peirce" userId="b430bd19-d802-4ead-a728-e648b3a8535f" providerId="ADAL" clId="{44C6A7FC-1C75-429A-8317-94843EE1578B}"/>
    <pc:docChg chg="modSld">
      <pc:chgData name="Jessica Peirce" userId="b430bd19-d802-4ead-a728-e648b3a8535f" providerId="ADAL" clId="{44C6A7FC-1C75-429A-8317-94843EE1578B}" dt="2023-10-18T13:33:02.203" v="2" actId="20577"/>
      <pc:docMkLst>
        <pc:docMk/>
      </pc:docMkLst>
      <pc:sldChg chg="modNotesTx">
        <pc:chgData name="Jessica Peirce" userId="b430bd19-d802-4ead-a728-e648b3a8535f" providerId="ADAL" clId="{44C6A7FC-1C75-429A-8317-94843EE1578B}" dt="2023-10-18T13:33:02.203" v="2" actId="20577"/>
        <pc:sldMkLst>
          <pc:docMk/>
          <pc:sldMk cId="2717924573" sldId="376"/>
        </pc:sldMkLst>
      </pc:sldChg>
    </pc:docChg>
  </pc:docChgLst>
  <pc:docChgLst>
    <pc:chgData name="Jessica Peirce" userId="b430bd19-d802-4ead-a728-e648b3a8535f" providerId="ADAL" clId="{8C040EEF-51EE-4D9F-B434-8700AA0ACA05}"/>
    <pc:docChg chg="undo redo custSel addSld delSld modSld sldOrd modMainMaster">
      <pc:chgData name="Jessica Peirce" userId="b430bd19-d802-4ead-a728-e648b3a8535f" providerId="ADAL" clId="{8C040EEF-51EE-4D9F-B434-8700AA0ACA05}" dt="2023-09-06T16:40:54.899" v="6000" actId="20577"/>
      <pc:docMkLst>
        <pc:docMk/>
      </pc:docMkLst>
      <pc:sldChg chg="del">
        <pc:chgData name="Jessica Peirce" userId="b430bd19-d802-4ead-a728-e648b3a8535f" providerId="ADAL" clId="{8C040EEF-51EE-4D9F-B434-8700AA0ACA05}" dt="2023-09-06T15:04:47.199" v="431" actId="47"/>
        <pc:sldMkLst>
          <pc:docMk/>
          <pc:sldMk cId="4118366337" sldId="258"/>
        </pc:sldMkLst>
      </pc:sldChg>
      <pc:sldChg chg="add del">
        <pc:chgData name="Jessica Peirce" userId="b430bd19-d802-4ead-a728-e648b3a8535f" providerId="ADAL" clId="{8C040EEF-51EE-4D9F-B434-8700AA0ACA05}" dt="2023-09-06T15:04:45.559" v="430" actId="47"/>
        <pc:sldMkLst>
          <pc:docMk/>
          <pc:sldMk cId="2540685259" sldId="259"/>
        </pc:sldMkLst>
      </pc:sldChg>
      <pc:sldChg chg="modSp mod modNotesTx">
        <pc:chgData name="Jessica Peirce" userId="b430bd19-d802-4ead-a728-e648b3a8535f" providerId="ADAL" clId="{8C040EEF-51EE-4D9F-B434-8700AA0ACA05}" dt="2023-09-06T16:35:09.074" v="5297" actId="313"/>
        <pc:sldMkLst>
          <pc:docMk/>
          <pc:sldMk cId="3219724047" sldId="260"/>
        </pc:sldMkLst>
        <pc:spChg chg="mod">
          <ac:chgData name="Jessica Peirce" userId="b430bd19-d802-4ead-a728-e648b3a8535f" providerId="ADAL" clId="{8C040EEF-51EE-4D9F-B434-8700AA0ACA05}" dt="2023-09-06T15:05:29.118" v="442" actId="20577"/>
          <ac:spMkLst>
            <pc:docMk/>
            <pc:sldMk cId="3219724047" sldId="260"/>
            <ac:spMk id="2" creationId="{1CE31D2E-3AA8-0C4C-A04F-4997110411E9}"/>
          </ac:spMkLst>
        </pc:spChg>
        <pc:spChg chg="mod">
          <ac:chgData name="Jessica Peirce" userId="b430bd19-d802-4ead-a728-e648b3a8535f" providerId="ADAL" clId="{8C040EEF-51EE-4D9F-B434-8700AA0ACA05}" dt="2023-09-06T16:28:52.941" v="4347" actId="14100"/>
          <ac:spMkLst>
            <pc:docMk/>
            <pc:sldMk cId="3219724047" sldId="260"/>
            <ac:spMk id="3" creationId="{3E55B201-ACEB-A844-9B0B-45A9FE536093}"/>
          </ac:spMkLst>
        </pc:spChg>
      </pc:sldChg>
      <pc:sldChg chg="modSp add del mod delCm modNotesTx">
        <pc:chgData name="Jessica Peirce" userId="b430bd19-d802-4ead-a728-e648b3a8535f" providerId="ADAL" clId="{8C040EEF-51EE-4D9F-B434-8700AA0ACA05}" dt="2023-09-06T16:38:23.413" v="5647" actId="20577"/>
        <pc:sldMkLst>
          <pc:docMk/>
          <pc:sldMk cId="3385421753" sldId="261"/>
        </pc:sldMkLst>
        <pc:spChg chg="mod">
          <ac:chgData name="Jessica Peirce" userId="b430bd19-d802-4ead-a728-e648b3a8535f" providerId="ADAL" clId="{8C040EEF-51EE-4D9F-B434-8700AA0ACA05}" dt="2023-09-06T16:23:57.405" v="3730" actId="20577"/>
          <ac:spMkLst>
            <pc:docMk/>
            <pc:sldMk cId="3385421753" sldId="261"/>
            <ac:spMk id="2" creationId="{B1823DB3-1F31-C343-98AE-1B8DDA686662}"/>
          </ac:spMkLst>
        </pc:spChg>
        <pc:spChg chg="mod">
          <ac:chgData name="Jessica Peirce" userId="b430bd19-d802-4ead-a728-e648b3a8535f" providerId="ADAL" clId="{8C040EEF-51EE-4D9F-B434-8700AA0ACA05}" dt="2023-09-06T16:26:02.984" v="4120" actId="20577"/>
          <ac:spMkLst>
            <pc:docMk/>
            <pc:sldMk cId="3385421753" sldId="261"/>
            <ac:spMk id="3" creationId="{2EF0143F-E0E8-5C46-BCE8-91B824DF77F5}"/>
          </ac:spMkLst>
        </pc:spChg>
      </pc:sldChg>
      <pc:sldChg chg="modSp mod modNotesTx">
        <pc:chgData name="Jessica Peirce" userId="b430bd19-d802-4ead-a728-e648b3a8535f" providerId="ADAL" clId="{8C040EEF-51EE-4D9F-B434-8700AA0ACA05}" dt="2023-09-06T16:36:08.414" v="5473" actId="20577"/>
        <pc:sldMkLst>
          <pc:docMk/>
          <pc:sldMk cId="1956510358" sldId="262"/>
        </pc:sldMkLst>
        <pc:spChg chg="mod">
          <ac:chgData name="Jessica Peirce" userId="b430bd19-d802-4ead-a728-e648b3a8535f" providerId="ADAL" clId="{8C040EEF-51EE-4D9F-B434-8700AA0ACA05}" dt="2023-09-06T15:02:01.612" v="299" actId="20577"/>
          <ac:spMkLst>
            <pc:docMk/>
            <pc:sldMk cId="1956510358" sldId="262"/>
            <ac:spMk id="2" creationId="{05BE920C-50B5-0F46-BF03-AAD940BF2DCB}"/>
          </ac:spMkLst>
        </pc:spChg>
        <pc:graphicFrameChg chg="mod">
          <ac:chgData name="Jessica Peirce" userId="b430bd19-d802-4ead-a728-e648b3a8535f" providerId="ADAL" clId="{8C040EEF-51EE-4D9F-B434-8700AA0ACA05}" dt="2023-09-06T16:32:07.164" v="4813" actId="20577"/>
          <ac:graphicFrameMkLst>
            <pc:docMk/>
            <pc:sldMk cId="1956510358" sldId="262"/>
            <ac:graphicFrameMk id="32" creationId="{32D6AE7C-FE07-9940-933D-B28EA5CF4028}"/>
          </ac:graphicFrameMkLst>
        </pc:graphicFrameChg>
      </pc:sldChg>
      <pc:sldChg chg="del">
        <pc:chgData name="Jessica Peirce" userId="b430bd19-d802-4ead-a728-e648b3a8535f" providerId="ADAL" clId="{8C040EEF-51EE-4D9F-B434-8700AA0ACA05}" dt="2023-09-06T15:10:01.841" v="580" actId="47"/>
        <pc:sldMkLst>
          <pc:docMk/>
          <pc:sldMk cId="1582307937" sldId="263"/>
        </pc:sldMkLst>
      </pc:sldChg>
      <pc:sldChg chg="del">
        <pc:chgData name="Jessica Peirce" userId="b430bd19-d802-4ead-a728-e648b3a8535f" providerId="ADAL" clId="{8C040EEF-51EE-4D9F-B434-8700AA0ACA05}" dt="2023-09-06T15:04:50.589" v="433" actId="47"/>
        <pc:sldMkLst>
          <pc:docMk/>
          <pc:sldMk cId="2173133490" sldId="265"/>
        </pc:sldMkLst>
      </pc:sldChg>
      <pc:sldChg chg="del">
        <pc:chgData name="Jessica Peirce" userId="b430bd19-d802-4ead-a728-e648b3a8535f" providerId="ADAL" clId="{8C040EEF-51EE-4D9F-B434-8700AA0ACA05}" dt="2023-09-06T15:09:37.389" v="565" actId="47"/>
        <pc:sldMkLst>
          <pc:docMk/>
          <pc:sldMk cId="1856308630" sldId="266"/>
        </pc:sldMkLst>
      </pc:sldChg>
      <pc:sldChg chg="del">
        <pc:chgData name="Jessica Peirce" userId="b430bd19-d802-4ead-a728-e648b3a8535f" providerId="ADAL" clId="{8C040EEF-51EE-4D9F-B434-8700AA0ACA05}" dt="2023-09-06T15:09:42.796" v="568" actId="47"/>
        <pc:sldMkLst>
          <pc:docMk/>
          <pc:sldMk cId="3781859625" sldId="273"/>
        </pc:sldMkLst>
      </pc:sldChg>
      <pc:sldChg chg="del ord">
        <pc:chgData name="Jessica Peirce" userId="b430bd19-d802-4ead-a728-e648b3a8535f" providerId="ADAL" clId="{8C040EEF-51EE-4D9F-B434-8700AA0ACA05}" dt="2023-09-06T15:51:15.856" v="2362" actId="47"/>
        <pc:sldMkLst>
          <pc:docMk/>
          <pc:sldMk cId="2738791385" sldId="283"/>
        </pc:sldMkLst>
      </pc:sldChg>
      <pc:sldChg chg="del">
        <pc:chgData name="Jessica Peirce" userId="b430bd19-d802-4ead-a728-e648b3a8535f" providerId="ADAL" clId="{8C040EEF-51EE-4D9F-B434-8700AA0ACA05}" dt="2023-09-06T15:02:44.217" v="312" actId="47"/>
        <pc:sldMkLst>
          <pc:docMk/>
          <pc:sldMk cId="2100931382" sldId="284"/>
        </pc:sldMkLst>
      </pc:sldChg>
      <pc:sldChg chg="del">
        <pc:chgData name="Jessica Peirce" userId="b430bd19-d802-4ead-a728-e648b3a8535f" providerId="ADAL" clId="{8C040EEF-51EE-4D9F-B434-8700AA0ACA05}" dt="2023-09-06T15:49:33.222" v="2273" actId="47"/>
        <pc:sldMkLst>
          <pc:docMk/>
          <pc:sldMk cId="1159695483" sldId="285"/>
        </pc:sldMkLst>
      </pc:sldChg>
      <pc:sldChg chg="delSp modSp del mod ord">
        <pc:chgData name="Jessica Peirce" userId="b430bd19-d802-4ead-a728-e648b3a8535f" providerId="ADAL" clId="{8C040EEF-51EE-4D9F-B434-8700AA0ACA05}" dt="2023-09-06T16:26:22.222" v="4121" actId="47"/>
        <pc:sldMkLst>
          <pc:docMk/>
          <pc:sldMk cId="463465457" sldId="287"/>
        </pc:sldMkLst>
        <pc:spChg chg="mod">
          <ac:chgData name="Jessica Peirce" userId="b430bd19-d802-4ead-a728-e648b3a8535f" providerId="ADAL" clId="{8C040EEF-51EE-4D9F-B434-8700AA0ACA05}" dt="2023-09-06T15:51:40.040" v="2382" actId="255"/>
          <ac:spMkLst>
            <pc:docMk/>
            <pc:sldMk cId="463465457" sldId="287"/>
            <ac:spMk id="2" creationId="{E72F3FA7-7DDD-E24E-A854-2563AEC78087}"/>
          </ac:spMkLst>
        </pc:spChg>
        <pc:spChg chg="del">
          <ac:chgData name="Jessica Peirce" userId="b430bd19-d802-4ead-a728-e648b3a8535f" providerId="ADAL" clId="{8C040EEF-51EE-4D9F-B434-8700AA0ACA05}" dt="2023-09-06T15:51:50.377" v="2383" actId="478"/>
          <ac:spMkLst>
            <pc:docMk/>
            <pc:sldMk cId="463465457" sldId="287"/>
            <ac:spMk id="5" creationId="{D4FC89EF-DC12-9746-885D-5C20E6F861C7}"/>
          </ac:spMkLst>
        </pc:spChg>
      </pc:sldChg>
      <pc:sldChg chg="del">
        <pc:chgData name="Jessica Peirce" userId="b430bd19-d802-4ead-a728-e648b3a8535f" providerId="ADAL" clId="{8C040EEF-51EE-4D9F-B434-8700AA0ACA05}" dt="2023-09-06T15:56:35.781" v="2590" actId="47"/>
        <pc:sldMkLst>
          <pc:docMk/>
          <pc:sldMk cId="1252778907" sldId="288"/>
        </pc:sldMkLst>
      </pc:sldChg>
      <pc:sldChg chg="del">
        <pc:chgData name="Jessica Peirce" userId="b430bd19-d802-4ead-a728-e648b3a8535f" providerId="ADAL" clId="{8C040EEF-51EE-4D9F-B434-8700AA0ACA05}" dt="2023-09-06T15:04:52.014" v="434" actId="47"/>
        <pc:sldMkLst>
          <pc:docMk/>
          <pc:sldMk cId="1052048703" sldId="289"/>
        </pc:sldMkLst>
      </pc:sldChg>
      <pc:sldChg chg="del">
        <pc:chgData name="Jessica Peirce" userId="b430bd19-d802-4ead-a728-e648b3a8535f" providerId="ADAL" clId="{8C040EEF-51EE-4D9F-B434-8700AA0ACA05}" dt="2023-09-06T15:09:31.792" v="564" actId="47"/>
        <pc:sldMkLst>
          <pc:docMk/>
          <pc:sldMk cId="164313633" sldId="290"/>
        </pc:sldMkLst>
      </pc:sldChg>
      <pc:sldChg chg="addSp delSp modSp mod ord setBg modNotesTx">
        <pc:chgData name="Jessica Peirce" userId="b430bd19-d802-4ead-a728-e648b3a8535f" providerId="ADAL" clId="{8C040EEF-51EE-4D9F-B434-8700AA0ACA05}" dt="2023-09-06T15:52:18.190" v="2390" actId="20577"/>
        <pc:sldMkLst>
          <pc:docMk/>
          <pc:sldMk cId="2470989707" sldId="291"/>
        </pc:sldMkLst>
        <pc:spChg chg="mod">
          <ac:chgData name="Jessica Peirce" userId="b430bd19-d802-4ead-a728-e648b3a8535f" providerId="ADAL" clId="{8C040EEF-51EE-4D9F-B434-8700AA0ACA05}" dt="2023-09-06T15:52:18.190" v="2390" actId="20577"/>
          <ac:spMkLst>
            <pc:docMk/>
            <pc:sldMk cId="2470989707" sldId="291"/>
            <ac:spMk id="8" creationId="{4123BF0E-1DB0-BD46-A913-18E1A231EFFD}"/>
          </ac:spMkLst>
        </pc:spChg>
        <pc:spChg chg="mod">
          <ac:chgData name="Jessica Peirce" userId="b430bd19-d802-4ead-a728-e648b3a8535f" providerId="ADAL" clId="{8C040EEF-51EE-4D9F-B434-8700AA0ACA05}" dt="2023-09-06T15:48:49.364" v="2255" actId="20577"/>
          <ac:spMkLst>
            <pc:docMk/>
            <pc:sldMk cId="2470989707" sldId="291"/>
            <ac:spMk id="9" creationId="{8460E7C7-3688-884F-89AD-D34D8645F2C2}"/>
          </ac:spMkLst>
        </pc:spChg>
        <pc:spChg chg="mod">
          <ac:chgData name="Jessica Peirce" userId="b430bd19-d802-4ead-a728-e648b3a8535f" providerId="ADAL" clId="{8C040EEF-51EE-4D9F-B434-8700AA0ACA05}" dt="2023-09-06T15:43:03.124" v="1851" actId="20577"/>
          <ac:spMkLst>
            <pc:docMk/>
            <pc:sldMk cId="2470989707" sldId="291"/>
            <ac:spMk id="10" creationId="{1E9DF8DB-D79B-1A4D-8C6E-35E17F480C82}"/>
          </ac:spMkLst>
        </pc:spChg>
        <pc:spChg chg="del mod">
          <ac:chgData name="Jessica Peirce" userId="b430bd19-d802-4ead-a728-e648b3a8535f" providerId="ADAL" clId="{8C040EEF-51EE-4D9F-B434-8700AA0ACA05}" dt="2023-09-06T15:33:31.415" v="1439" actId="478"/>
          <ac:spMkLst>
            <pc:docMk/>
            <pc:sldMk cId="2470989707" sldId="291"/>
            <ac:spMk id="11" creationId="{A7C00798-CA89-9B41-B1F2-73CA8A0E00AC}"/>
          </ac:spMkLst>
        </pc:spChg>
        <pc:spChg chg="del mod">
          <ac:chgData name="Jessica Peirce" userId="b430bd19-d802-4ead-a728-e648b3a8535f" providerId="ADAL" clId="{8C040EEF-51EE-4D9F-B434-8700AA0ACA05}" dt="2023-09-06T15:33:29.860" v="1438" actId="478"/>
          <ac:spMkLst>
            <pc:docMk/>
            <pc:sldMk cId="2470989707" sldId="291"/>
            <ac:spMk id="12" creationId="{C262AFAE-F63B-0A45-9BCC-F72CEB522CCB}"/>
          </ac:spMkLst>
        </pc:spChg>
        <pc:picChg chg="add mod">
          <ac:chgData name="Jessica Peirce" userId="b430bd19-d802-4ead-a728-e648b3a8535f" providerId="ADAL" clId="{8C040EEF-51EE-4D9F-B434-8700AA0ACA05}" dt="2023-09-06T15:37:09.687" v="1490" actId="1076"/>
          <ac:picMkLst>
            <pc:docMk/>
            <pc:sldMk cId="2470989707" sldId="291"/>
            <ac:picMk id="3" creationId="{50F50D58-3400-0C50-FD2D-00D515A8CF7A}"/>
          </ac:picMkLst>
        </pc:picChg>
        <pc:picChg chg="add mod">
          <ac:chgData name="Jessica Peirce" userId="b430bd19-d802-4ead-a728-e648b3a8535f" providerId="ADAL" clId="{8C040EEF-51EE-4D9F-B434-8700AA0ACA05}" dt="2023-09-06T15:37:12.097" v="1491" actId="1076"/>
          <ac:picMkLst>
            <pc:docMk/>
            <pc:sldMk cId="2470989707" sldId="291"/>
            <ac:picMk id="5" creationId="{7F6B82DF-6E2B-DA64-08BE-D1D915E1133C}"/>
          </ac:picMkLst>
        </pc:picChg>
        <pc:picChg chg="add mod">
          <ac:chgData name="Jessica Peirce" userId="b430bd19-d802-4ead-a728-e648b3a8535f" providerId="ADAL" clId="{8C040EEF-51EE-4D9F-B434-8700AA0ACA05}" dt="2023-09-06T15:41:34.758" v="1812" actId="14100"/>
          <ac:picMkLst>
            <pc:docMk/>
            <pc:sldMk cId="2470989707" sldId="291"/>
            <ac:picMk id="6" creationId="{67B7E8C7-FCA7-DF69-093C-B4BA38EC7219}"/>
          </ac:picMkLst>
        </pc:picChg>
        <pc:picChg chg="add del mod">
          <ac:chgData name="Jessica Peirce" userId="b430bd19-d802-4ead-a728-e648b3a8535f" providerId="ADAL" clId="{8C040EEF-51EE-4D9F-B434-8700AA0ACA05}" dt="2023-09-06T15:41:24.106" v="1806" actId="478"/>
          <ac:picMkLst>
            <pc:docMk/>
            <pc:sldMk cId="2470989707" sldId="291"/>
            <ac:picMk id="7" creationId="{F896845D-B3B2-DB46-BF8E-C6D3A945D4B4}"/>
          </ac:picMkLst>
        </pc:picChg>
        <pc:picChg chg="add del mod">
          <ac:chgData name="Jessica Peirce" userId="b430bd19-d802-4ead-a728-e648b3a8535f" providerId="ADAL" clId="{8C040EEF-51EE-4D9F-B434-8700AA0ACA05}" dt="2023-09-06T15:41:39.759" v="1815" actId="478"/>
          <ac:picMkLst>
            <pc:docMk/>
            <pc:sldMk cId="2470989707" sldId="291"/>
            <ac:picMk id="13" creationId="{5756D1F4-1993-1844-130F-A6AA7FACDC16}"/>
          </ac:picMkLst>
        </pc:picChg>
        <pc:picChg chg="add del mod">
          <ac:chgData name="Jessica Peirce" userId="b430bd19-d802-4ead-a728-e648b3a8535f" providerId="ADAL" clId="{8C040EEF-51EE-4D9F-B434-8700AA0ACA05}" dt="2023-09-06T15:41:42.430" v="1817" actId="478"/>
          <ac:picMkLst>
            <pc:docMk/>
            <pc:sldMk cId="2470989707" sldId="291"/>
            <ac:picMk id="14" creationId="{D8E584EB-0932-9388-B9F3-B547BB51DB84}"/>
          </ac:picMkLst>
        </pc:picChg>
        <pc:picChg chg="add del mod">
          <ac:chgData name="Jessica Peirce" userId="b430bd19-d802-4ead-a728-e648b3a8535f" providerId="ADAL" clId="{8C040EEF-51EE-4D9F-B434-8700AA0ACA05}" dt="2023-09-06T15:41:53.344" v="1824" actId="478"/>
          <ac:picMkLst>
            <pc:docMk/>
            <pc:sldMk cId="2470989707" sldId="291"/>
            <ac:picMk id="15" creationId="{E275CA1C-1B40-FA35-BBDF-1C4117665F66}"/>
          </ac:picMkLst>
        </pc:picChg>
        <pc:picChg chg="add del mod">
          <ac:chgData name="Jessica Peirce" userId="b430bd19-d802-4ead-a728-e648b3a8535f" providerId="ADAL" clId="{8C040EEF-51EE-4D9F-B434-8700AA0ACA05}" dt="2023-09-06T15:42:10.961" v="1829" actId="478"/>
          <ac:picMkLst>
            <pc:docMk/>
            <pc:sldMk cId="2470989707" sldId="291"/>
            <ac:picMk id="16" creationId="{66A7862B-C848-C927-1105-FDDA3EA349AB}"/>
          </ac:picMkLst>
        </pc:picChg>
        <pc:picChg chg="add del mod">
          <ac:chgData name="Jessica Peirce" userId="b430bd19-d802-4ead-a728-e648b3a8535f" providerId="ADAL" clId="{8C040EEF-51EE-4D9F-B434-8700AA0ACA05}" dt="2023-09-06T15:41:46.941" v="1820" actId="478"/>
          <ac:picMkLst>
            <pc:docMk/>
            <pc:sldMk cId="2470989707" sldId="291"/>
            <ac:picMk id="17" creationId="{757E6378-CEFE-1E2B-0300-54410912FF6E}"/>
          </ac:picMkLst>
        </pc:picChg>
        <pc:picChg chg="add del mod">
          <ac:chgData name="Jessica Peirce" userId="b430bd19-d802-4ead-a728-e648b3a8535f" providerId="ADAL" clId="{8C040EEF-51EE-4D9F-B434-8700AA0ACA05}" dt="2023-09-06T15:41:31.610" v="1811" actId="478"/>
          <ac:picMkLst>
            <pc:docMk/>
            <pc:sldMk cId="2470989707" sldId="291"/>
            <ac:picMk id="18" creationId="{EC3A2D58-9BBF-6D9C-B82A-A21627DDD741}"/>
          </ac:picMkLst>
        </pc:picChg>
        <pc:picChg chg="add mod">
          <ac:chgData name="Jessica Peirce" userId="b430bd19-d802-4ead-a728-e648b3a8535f" providerId="ADAL" clId="{8C040EEF-51EE-4D9F-B434-8700AA0ACA05}" dt="2023-09-06T15:41:40.890" v="1816" actId="1076"/>
          <ac:picMkLst>
            <pc:docMk/>
            <pc:sldMk cId="2470989707" sldId="291"/>
            <ac:picMk id="19" creationId="{EFE4D324-BC4E-3465-3A25-57CC90429393}"/>
          </ac:picMkLst>
        </pc:picChg>
        <pc:picChg chg="add mod">
          <ac:chgData name="Jessica Peirce" userId="b430bd19-d802-4ead-a728-e648b3a8535f" providerId="ADAL" clId="{8C040EEF-51EE-4D9F-B434-8700AA0ACA05}" dt="2023-09-06T15:41:52.118" v="1823" actId="1076"/>
          <ac:picMkLst>
            <pc:docMk/>
            <pc:sldMk cId="2470989707" sldId="291"/>
            <ac:picMk id="20" creationId="{D3FCA3FC-019A-7918-6A44-B5D1F0A7E8B0}"/>
          </ac:picMkLst>
        </pc:picChg>
        <pc:picChg chg="add mod">
          <ac:chgData name="Jessica Peirce" userId="b430bd19-d802-4ead-a728-e648b3a8535f" providerId="ADAL" clId="{8C040EEF-51EE-4D9F-B434-8700AA0ACA05}" dt="2023-09-06T15:41:49.724" v="1822" actId="1076"/>
          <ac:picMkLst>
            <pc:docMk/>
            <pc:sldMk cId="2470989707" sldId="291"/>
            <ac:picMk id="21" creationId="{CB080947-A8B6-42A5-5424-C383A8ADB2B6}"/>
          </ac:picMkLst>
        </pc:picChg>
        <pc:picChg chg="add del mod">
          <ac:chgData name="Jessica Peirce" userId="b430bd19-d802-4ead-a728-e648b3a8535f" providerId="ADAL" clId="{8C040EEF-51EE-4D9F-B434-8700AA0ACA05}" dt="2023-09-06T15:42:09.777" v="1828" actId="478"/>
          <ac:picMkLst>
            <pc:docMk/>
            <pc:sldMk cId="2470989707" sldId="291"/>
            <ac:picMk id="22" creationId="{098D0FB7-B700-D575-E78B-97F200DFBAC6}"/>
          </ac:picMkLst>
        </pc:picChg>
        <pc:picChg chg="add mod">
          <ac:chgData name="Jessica Peirce" userId="b430bd19-d802-4ead-a728-e648b3a8535f" providerId="ADAL" clId="{8C040EEF-51EE-4D9F-B434-8700AA0ACA05}" dt="2023-09-06T15:42:07.671" v="1827" actId="571"/>
          <ac:picMkLst>
            <pc:docMk/>
            <pc:sldMk cId="2470989707" sldId="291"/>
            <ac:picMk id="23" creationId="{2741F2AA-975A-FC17-4182-61C5F15FD0C8}"/>
          </ac:picMkLst>
        </pc:picChg>
        <pc:picChg chg="add mod">
          <ac:chgData name="Jessica Peirce" userId="b430bd19-d802-4ead-a728-e648b3a8535f" providerId="ADAL" clId="{8C040EEF-51EE-4D9F-B434-8700AA0ACA05}" dt="2023-09-06T15:42:23.296" v="1833" actId="1076"/>
          <ac:picMkLst>
            <pc:docMk/>
            <pc:sldMk cId="2470989707" sldId="291"/>
            <ac:picMk id="24" creationId="{34EC7BBF-1FA9-5851-19B2-C662D7D131D0}"/>
          </ac:picMkLst>
        </pc:picChg>
      </pc:sldChg>
      <pc:sldChg chg="del">
        <pc:chgData name="Jessica Peirce" userId="b430bd19-d802-4ead-a728-e648b3a8535f" providerId="ADAL" clId="{8C040EEF-51EE-4D9F-B434-8700AA0ACA05}" dt="2023-09-06T15:09:19.520" v="554" actId="47"/>
        <pc:sldMkLst>
          <pc:docMk/>
          <pc:sldMk cId="3934099199" sldId="292"/>
        </pc:sldMkLst>
      </pc:sldChg>
      <pc:sldChg chg="del">
        <pc:chgData name="Jessica Peirce" userId="b430bd19-d802-4ead-a728-e648b3a8535f" providerId="ADAL" clId="{8C040EEF-51EE-4D9F-B434-8700AA0ACA05}" dt="2023-09-06T15:09:54.216" v="576" actId="47"/>
        <pc:sldMkLst>
          <pc:docMk/>
          <pc:sldMk cId="3953020036" sldId="293"/>
        </pc:sldMkLst>
      </pc:sldChg>
      <pc:sldChg chg="del">
        <pc:chgData name="Jessica Peirce" userId="b430bd19-d802-4ead-a728-e648b3a8535f" providerId="ADAL" clId="{8C040EEF-51EE-4D9F-B434-8700AA0ACA05}" dt="2023-09-06T15:09:45.912" v="572" actId="47"/>
        <pc:sldMkLst>
          <pc:docMk/>
          <pc:sldMk cId="337310433" sldId="325"/>
        </pc:sldMkLst>
      </pc:sldChg>
      <pc:sldChg chg="del">
        <pc:chgData name="Jessica Peirce" userId="b430bd19-d802-4ead-a728-e648b3a8535f" providerId="ADAL" clId="{8C040EEF-51EE-4D9F-B434-8700AA0ACA05}" dt="2023-09-06T15:10:01.092" v="578" actId="47"/>
        <pc:sldMkLst>
          <pc:docMk/>
          <pc:sldMk cId="3097355672" sldId="326"/>
        </pc:sldMkLst>
      </pc:sldChg>
      <pc:sldChg chg="del">
        <pc:chgData name="Jessica Peirce" userId="b430bd19-d802-4ead-a728-e648b3a8535f" providerId="ADAL" clId="{8C040EEF-51EE-4D9F-B434-8700AA0ACA05}" dt="2023-09-06T15:09:21.508" v="556" actId="47"/>
        <pc:sldMkLst>
          <pc:docMk/>
          <pc:sldMk cId="1624690070" sldId="327"/>
        </pc:sldMkLst>
      </pc:sldChg>
      <pc:sldChg chg="del">
        <pc:chgData name="Jessica Peirce" userId="b430bd19-d802-4ead-a728-e648b3a8535f" providerId="ADAL" clId="{8C040EEF-51EE-4D9F-B434-8700AA0ACA05}" dt="2023-09-06T15:09:41.017" v="566" actId="47"/>
        <pc:sldMkLst>
          <pc:docMk/>
          <pc:sldMk cId="3076548893" sldId="328"/>
        </pc:sldMkLst>
      </pc:sldChg>
      <pc:sldChg chg="del">
        <pc:chgData name="Jessica Peirce" userId="b430bd19-d802-4ead-a728-e648b3a8535f" providerId="ADAL" clId="{8C040EEF-51EE-4D9F-B434-8700AA0ACA05}" dt="2023-09-06T15:10:01.419" v="579" actId="47"/>
        <pc:sldMkLst>
          <pc:docMk/>
          <pc:sldMk cId="2800128321" sldId="329"/>
        </pc:sldMkLst>
      </pc:sldChg>
      <pc:sldChg chg="del">
        <pc:chgData name="Jessica Peirce" userId="b430bd19-d802-4ead-a728-e648b3a8535f" providerId="ADAL" clId="{8C040EEF-51EE-4D9F-B434-8700AA0ACA05}" dt="2023-09-06T15:09:50.735" v="573" actId="47"/>
        <pc:sldMkLst>
          <pc:docMk/>
          <pc:sldMk cId="2230031425" sldId="330"/>
        </pc:sldMkLst>
      </pc:sldChg>
      <pc:sldChg chg="del">
        <pc:chgData name="Jessica Peirce" userId="b430bd19-d802-4ead-a728-e648b3a8535f" providerId="ADAL" clId="{8C040EEF-51EE-4D9F-B434-8700AA0ACA05}" dt="2023-09-06T15:09:23.168" v="558" actId="47"/>
        <pc:sldMkLst>
          <pc:docMk/>
          <pc:sldMk cId="1703543899" sldId="331"/>
        </pc:sldMkLst>
      </pc:sldChg>
      <pc:sldChg chg="del">
        <pc:chgData name="Jessica Peirce" userId="b430bd19-d802-4ead-a728-e648b3a8535f" providerId="ADAL" clId="{8C040EEF-51EE-4D9F-B434-8700AA0ACA05}" dt="2023-09-06T15:09:29.262" v="561" actId="47"/>
        <pc:sldMkLst>
          <pc:docMk/>
          <pc:sldMk cId="4142337254" sldId="332"/>
        </pc:sldMkLst>
      </pc:sldChg>
      <pc:sldChg chg="del">
        <pc:chgData name="Jessica Peirce" userId="b430bd19-d802-4ead-a728-e648b3a8535f" providerId="ADAL" clId="{8C040EEF-51EE-4D9F-B434-8700AA0ACA05}" dt="2023-09-06T15:09:29.593" v="562" actId="47"/>
        <pc:sldMkLst>
          <pc:docMk/>
          <pc:sldMk cId="2942441485" sldId="334"/>
        </pc:sldMkLst>
      </pc:sldChg>
      <pc:sldChg chg="del">
        <pc:chgData name="Jessica Peirce" userId="b430bd19-d802-4ead-a728-e648b3a8535f" providerId="ADAL" clId="{8C040EEF-51EE-4D9F-B434-8700AA0ACA05}" dt="2023-09-06T15:09:43.490" v="569" actId="47"/>
        <pc:sldMkLst>
          <pc:docMk/>
          <pc:sldMk cId="438870698" sldId="335"/>
        </pc:sldMkLst>
      </pc:sldChg>
      <pc:sldChg chg="del">
        <pc:chgData name="Jessica Peirce" userId="b430bd19-d802-4ead-a728-e648b3a8535f" providerId="ADAL" clId="{8C040EEF-51EE-4D9F-B434-8700AA0ACA05}" dt="2023-09-06T15:09:44.160" v="570" actId="47"/>
        <pc:sldMkLst>
          <pc:docMk/>
          <pc:sldMk cId="4153291194" sldId="336"/>
        </pc:sldMkLst>
      </pc:sldChg>
      <pc:sldChg chg="del">
        <pc:chgData name="Jessica Peirce" userId="b430bd19-d802-4ead-a728-e648b3a8535f" providerId="ADAL" clId="{8C040EEF-51EE-4D9F-B434-8700AA0ACA05}" dt="2023-09-06T15:08:30.851" v="493" actId="47"/>
        <pc:sldMkLst>
          <pc:docMk/>
          <pc:sldMk cId="4289507471" sldId="337"/>
        </pc:sldMkLst>
      </pc:sldChg>
      <pc:sldChg chg="del">
        <pc:chgData name="Jessica Peirce" userId="b430bd19-d802-4ead-a728-e648b3a8535f" providerId="ADAL" clId="{8C040EEF-51EE-4D9F-B434-8700AA0ACA05}" dt="2023-09-06T15:09:21.141" v="555" actId="47"/>
        <pc:sldMkLst>
          <pc:docMk/>
          <pc:sldMk cId="1863792393" sldId="338"/>
        </pc:sldMkLst>
      </pc:sldChg>
      <pc:sldChg chg="del">
        <pc:chgData name="Jessica Peirce" userId="b430bd19-d802-4ead-a728-e648b3a8535f" providerId="ADAL" clId="{8C040EEF-51EE-4D9F-B434-8700AA0ACA05}" dt="2023-09-06T15:09:41.976" v="567" actId="47"/>
        <pc:sldMkLst>
          <pc:docMk/>
          <pc:sldMk cId="800983328" sldId="340"/>
        </pc:sldMkLst>
      </pc:sldChg>
      <pc:sldChg chg="del">
        <pc:chgData name="Jessica Peirce" userId="b430bd19-d802-4ead-a728-e648b3a8535f" providerId="ADAL" clId="{8C040EEF-51EE-4D9F-B434-8700AA0ACA05}" dt="2023-09-06T15:09:22.579" v="557" actId="47"/>
        <pc:sldMkLst>
          <pc:docMk/>
          <pc:sldMk cId="3708710528" sldId="341"/>
        </pc:sldMkLst>
      </pc:sldChg>
      <pc:sldChg chg="del">
        <pc:chgData name="Jessica Peirce" userId="b430bd19-d802-4ead-a728-e648b3a8535f" providerId="ADAL" clId="{8C040EEF-51EE-4D9F-B434-8700AA0ACA05}" dt="2023-09-06T15:09:53.035" v="575" actId="47"/>
        <pc:sldMkLst>
          <pc:docMk/>
          <pc:sldMk cId="964388364" sldId="342"/>
        </pc:sldMkLst>
      </pc:sldChg>
      <pc:sldChg chg="del">
        <pc:chgData name="Jessica Peirce" userId="b430bd19-d802-4ead-a728-e648b3a8535f" providerId="ADAL" clId="{8C040EEF-51EE-4D9F-B434-8700AA0ACA05}" dt="2023-09-06T15:09:52.162" v="574" actId="47"/>
        <pc:sldMkLst>
          <pc:docMk/>
          <pc:sldMk cId="2137645828" sldId="343"/>
        </pc:sldMkLst>
      </pc:sldChg>
      <pc:sldChg chg="add del">
        <pc:chgData name="Jessica Peirce" userId="b430bd19-d802-4ead-a728-e648b3a8535f" providerId="ADAL" clId="{8C040EEF-51EE-4D9F-B434-8700AA0ACA05}" dt="2023-09-06T15:04:57.636" v="438" actId="47"/>
        <pc:sldMkLst>
          <pc:docMk/>
          <pc:sldMk cId="1852449537" sldId="347"/>
        </pc:sldMkLst>
      </pc:sldChg>
      <pc:sldChg chg="del ord">
        <pc:chgData name="Jessica Peirce" userId="b430bd19-d802-4ead-a728-e648b3a8535f" providerId="ADAL" clId="{8C040EEF-51EE-4D9F-B434-8700AA0ACA05}" dt="2023-09-06T15:08:28.966" v="492" actId="47"/>
        <pc:sldMkLst>
          <pc:docMk/>
          <pc:sldMk cId="2533689932" sldId="348"/>
        </pc:sldMkLst>
      </pc:sldChg>
      <pc:sldChg chg="del">
        <pc:chgData name="Jessica Peirce" userId="b430bd19-d802-4ead-a728-e648b3a8535f" providerId="ADAL" clId="{8C040EEF-51EE-4D9F-B434-8700AA0ACA05}" dt="2023-09-06T15:04:48.976" v="432" actId="47"/>
        <pc:sldMkLst>
          <pc:docMk/>
          <pc:sldMk cId="715513621" sldId="349"/>
        </pc:sldMkLst>
      </pc:sldChg>
      <pc:sldChg chg="addSp delSp modSp del mod ord modNotesTx">
        <pc:chgData name="Jessica Peirce" userId="b430bd19-d802-4ead-a728-e648b3a8535f" providerId="ADAL" clId="{8C040EEF-51EE-4D9F-B434-8700AA0ACA05}" dt="2023-09-06T15:51:11.979" v="2361" actId="47"/>
        <pc:sldMkLst>
          <pc:docMk/>
          <pc:sldMk cId="2062591294" sldId="350"/>
        </pc:sldMkLst>
        <pc:spChg chg="del mod">
          <ac:chgData name="Jessica Peirce" userId="b430bd19-d802-4ead-a728-e648b3a8535f" providerId="ADAL" clId="{8C040EEF-51EE-4D9F-B434-8700AA0ACA05}" dt="2023-09-06T15:50:07.395" v="2321" actId="478"/>
          <ac:spMkLst>
            <pc:docMk/>
            <pc:sldMk cId="2062591294" sldId="350"/>
            <ac:spMk id="3" creationId="{557D28F3-3561-954D-8822-F97EBEAA9C32}"/>
          </ac:spMkLst>
        </pc:spChg>
        <pc:spChg chg="add mod">
          <ac:chgData name="Jessica Peirce" userId="b430bd19-d802-4ead-a728-e648b3a8535f" providerId="ADAL" clId="{8C040EEF-51EE-4D9F-B434-8700AA0ACA05}" dt="2023-09-06T15:50:07.395" v="2321" actId="478"/>
          <ac:spMkLst>
            <pc:docMk/>
            <pc:sldMk cId="2062591294" sldId="350"/>
            <ac:spMk id="5" creationId="{B56BD76D-94DA-1481-30E9-BE6DE1EB671A}"/>
          </ac:spMkLst>
        </pc:spChg>
      </pc:sldChg>
      <pc:sldChg chg="del">
        <pc:chgData name="Jessica Peirce" userId="b430bd19-d802-4ead-a728-e648b3a8535f" providerId="ADAL" clId="{8C040EEF-51EE-4D9F-B434-8700AA0ACA05}" dt="2023-09-06T15:49:34.163" v="2274" actId="47"/>
        <pc:sldMkLst>
          <pc:docMk/>
          <pc:sldMk cId="2175211478" sldId="351"/>
        </pc:sldMkLst>
      </pc:sldChg>
      <pc:sldChg chg="del">
        <pc:chgData name="Jessica Peirce" userId="b430bd19-d802-4ead-a728-e648b3a8535f" providerId="ADAL" clId="{8C040EEF-51EE-4D9F-B434-8700AA0ACA05}" dt="2023-09-06T15:09:25.277" v="559" actId="47"/>
        <pc:sldMkLst>
          <pc:docMk/>
          <pc:sldMk cId="2618919474" sldId="353"/>
        </pc:sldMkLst>
      </pc:sldChg>
      <pc:sldChg chg="del">
        <pc:chgData name="Jessica Peirce" userId="b430bd19-d802-4ead-a728-e648b3a8535f" providerId="ADAL" clId="{8C040EEF-51EE-4D9F-B434-8700AA0ACA05}" dt="2023-09-06T15:09:25.670" v="560" actId="47"/>
        <pc:sldMkLst>
          <pc:docMk/>
          <pc:sldMk cId="3825152345" sldId="354"/>
        </pc:sldMkLst>
      </pc:sldChg>
      <pc:sldChg chg="del">
        <pc:chgData name="Jessica Peirce" userId="b430bd19-d802-4ead-a728-e648b3a8535f" providerId="ADAL" clId="{8C040EEF-51EE-4D9F-B434-8700AA0ACA05}" dt="2023-09-06T15:09:16.773" v="552" actId="47"/>
        <pc:sldMkLst>
          <pc:docMk/>
          <pc:sldMk cId="1192796088" sldId="355"/>
        </pc:sldMkLst>
      </pc:sldChg>
      <pc:sldChg chg="modSp add del mod">
        <pc:chgData name="Jessica Peirce" userId="b430bd19-d802-4ead-a728-e648b3a8535f" providerId="ADAL" clId="{8C040EEF-51EE-4D9F-B434-8700AA0ACA05}" dt="2023-09-06T15:04:44.203" v="429" actId="47"/>
        <pc:sldMkLst>
          <pc:docMk/>
          <pc:sldMk cId="282210544" sldId="356"/>
        </pc:sldMkLst>
        <pc:spChg chg="mod">
          <ac:chgData name="Jessica Peirce" userId="b430bd19-d802-4ead-a728-e648b3a8535f" providerId="ADAL" clId="{8C040EEF-51EE-4D9F-B434-8700AA0ACA05}" dt="2023-09-06T15:03:04.640" v="392" actId="20577"/>
          <ac:spMkLst>
            <pc:docMk/>
            <pc:sldMk cId="282210544" sldId="356"/>
            <ac:spMk id="2" creationId="{1CE31D2E-3AA8-0C4C-A04F-4997110411E9}"/>
          </ac:spMkLst>
        </pc:spChg>
      </pc:sldChg>
      <pc:sldChg chg="del">
        <pc:chgData name="Jessica Peirce" userId="b430bd19-d802-4ead-a728-e648b3a8535f" providerId="ADAL" clId="{8C040EEF-51EE-4D9F-B434-8700AA0ACA05}" dt="2023-09-06T15:10:10.900" v="581" actId="47"/>
        <pc:sldMkLst>
          <pc:docMk/>
          <pc:sldMk cId="2876033674" sldId="357"/>
        </pc:sldMkLst>
      </pc:sldChg>
      <pc:sldChg chg="del">
        <pc:chgData name="Jessica Peirce" userId="b430bd19-d802-4ead-a728-e648b3a8535f" providerId="ADAL" clId="{8C040EEF-51EE-4D9F-B434-8700AA0ACA05}" dt="2023-09-06T15:04:53.132" v="435" actId="47"/>
        <pc:sldMkLst>
          <pc:docMk/>
          <pc:sldMk cId="361263651" sldId="360"/>
        </pc:sldMkLst>
      </pc:sldChg>
      <pc:sldChg chg="del">
        <pc:chgData name="Jessica Peirce" userId="b430bd19-d802-4ead-a728-e648b3a8535f" providerId="ADAL" clId="{8C040EEF-51EE-4D9F-B434-8700AA0ACA05}" dt="2023-09-06T15:02:40.518" v="311" actId="47"/>
        <pc:sldMkLst>
          <pc:docMk/>
          <pc:sldMk cId="2332654599" sldId="361"/>
        </pc:sldMkLst>
      </pc:sldChg>
      <pc:sldChg chg="del">
        <pc:chgData name="Jessica Peirce" userId="b430bd19-d802-4ead-a728-e648b3a8535f" providerId="ADAL" clId="{8C040EEF-51EE-4D9F-B434-8700AA0ACA05}" dt="2023-09-06T15:09:17.413" v="553" actId="47"/>
        <pc:sldMkLst>
          <pc:docMk/>
          <pc:sldMk cId="3757037991" sldId="362"/>
        </pc:sldMkLst>
      </pc:sldChg>
      <pc:sldChg chg="del">
        <pc:chgData name="Jessica Peirce" userId="b430bd19-d802-4ead-a728-e648b3a8535f" providerId="ADAL" clId="{8C040EEF-51EE-4D9F-B434-8700AA0ACA05}" dt="2023-09-06T15:09:30.028" v="563" actId="47"/>
        <pc:sldMkLst>
          <pc:docMk/>
          <pc:sldMk cId="1267682442" sldId="363"/>
        </pc:sldMkLst>
      </pc:sldChg>
      <pc:sldChg chg="del">
        <pc:chgData name="Jessica Peirce" userId="b430bd19-d802-4ead-a728-e648b3a8535f" providerId="ADAL" clId="{8C040EEF-51EE-4D9F-B434-8700AA0ACA05}" dt="2023-09-06T15:09:44.804" v="571" actId="47"/>
        <pc:sldMkLst>
          <pc:docMk/>
          <pc:sldMk cId="3061799220" sldId="364"/>
        </pc:sldMkLst>
      </pc:sldChg>
      <pc:sldChg chg="del">
        <pc:chgData name="Jessica Peirce" userId="b430bd19-d802-4ead-a728-e648b3a8535f" providerId="ADAL" clId="{8C040EEF-51EE-4D9F-B434-8700AA0ACA05}" dt="2023-09-06T15:09:58.011" v="577" actId="47"/>
        <pc:sldMkLst>
          <pc:docMk/>
          <pc:sldMk cId="867050264" sldId="365"/>
        </pc:sldMkLst>
      </pc:sldChg>
      <pc:sldChg chg="delSp modSp mod delCm modNotesTx">
        <pc:chgData name="Jessica Peirce" userId="b430bd19-d802-4ead-a728-e648b3a8535f" providerId="ADAL" clId="{8C040EEF-51EE-4D9F-B434-8700AA0ACA05}" dt="2023-09-06T15:58:48.876" v="2762" actId="20577"/>
        <pc:sldMkLst>
          <pc:docMk/>
          <pc:sldMk cId="63895497" sldId="366"/>
        </pc:sldMkLst>
        <pc:spChg chg="mod">
          <ac:chgData name="Jessica Peirce" userId="b430bd19-d802-4ead-a728-e648b3a8535f" providerId="ADAL" clId="{8C040EEF-51EE-4D9F-B434-8700AA0ACA05}" dt="2023-09-06T15:58:48.876" v="2762" actId="20577"/>
          <ac:spMkLst>
            <pc:docMk/>
            <pc:sldMk cId="63895497" sldId="366"/>
            <ac:spMk id="12290" creationId="{4771FC98-CEFA-BD44-A62A-ECFA1C446234}"/>
          </ac:spMkLst>
        </pc:spChg>
        <pc:picChg chg="del">
          <ac:chgData name="Jessica Peirce" userId="b430bd19-d802-4ead-a728-e648b3a8535f" providerId="ADAL" clId="{8C040EEF-51EE-4D9F-B434-8700AA0ACA05}" dt="2023-09-06T15:58:26.249" v="2748" actId="478"/>
          <ac:picMkLst>
            <pc:docMk/>
            <pc:sldMk cId="63895497" sldId="366"/>
            <ac:picMk id="3" creationId="{4C6D0A30-17DD-2F4A-84CC-EC98ECA4AD66}"/>
          </ac:picMkLst>
        </pc:picChg>
        <pc:picChg chg="del">
          <ac:chgData name="Jessica Peirce" userId="b430bd19-d802-4ead-a728-e648b3a8535f" providerId="ADAL" clId="{8C040EEF-51EE-4D9F-B434-8700AA0ACA05}" dt="2023-09-06T15:58:26.798" v="2749" actId="478"/>
          <ac:picMkLst>
            <pc:docMk/>
            <pc:sldMk cId="63895497" sldId="366"/>
            <ac:picMk id="6" creationId="{91CA4F21-A749-4C42-A272-178F2247021E}"/>
          </ac:picMkLst>
        </pc:picChg>
        <pc:picChg chg="del">
          <ac:chgData name="Jessica Peirce" userId="b430bd19-d802-4ead-a728-e648b3a8535f" providerId="ADAL" clId="{8C040EEF-51EE-4D9F-B434-8700AA0ACA05}" dt="2023-09-06T15:58:27.528" v="2750" actId="478"/>
          <ac:picMkLst>
            <pc:docMk/>
            <pc:sldMk cId="63895497" sldId="366"/>
            <ac:picMk id="7" creationId="{44D6FFAF-CC3F-654F-AA9B-B45C6B459047}"/>
          </ac:picMkLst>
        </pc:picChg>
        <pc:picChg chg="del">
          <ac:chgData name="Jessica Peirce" userId="b430bd19-d802-4ead-a728-e648b3a8535f" providerId="ADAL" clId="{8C040EEF-51EE-4D9F-B434-8700AA0ACA05}" dt="2023-09-06T15:58:28.265" v="2751" actId="478"/>
          <ac:picMkLst>
            <pc:docMk/>
            <pc:sldMk cId="63895497" sldId="366"/>
            <ac:picMk id="8" creationId="{185B8736-50B6-8B42-93C2-374D3D3588AD}"/>
          </ac:picMkLst>
        </pc:picChg>
        <pc:picChg chg="del">
          <ac:chgData name="Jessica Peirce" userId="b430bd19-d802-4ead-a728-e648b3a8535f" providerId="ADAL" clId="{8C040EEF-51EE-4D9F-B434-8700AA0ACA05}" dt="2023-09-06T15:58:29.153" v="2752" actId="478"/>
          <ac:picMkLst>
            <pc:docMk/>
            <pc:sldMk cId="63895497" sldId="366"/>
            <ac:picMk id="9" creationId="{10D8631A-C6F4-AC48-B1AF-3BDE0E0C9440}"/>
          </ac:picMkLst>
        </pc:picChg>
      </pc:sldChg>
      <pc:sldChg chg="add del">
        <pc:chgData name="Jessica Peirce" userId="b430bd19-d802-4ead-a728-e648b3a8535f" providerId="ADAL" clId="{8C040EEF-51EE-4D9F-B434-8700AA0ACA05}" dt="2023-09-06T15:49:05.794" v="2267" actId="47"/>
        <pc:sldMkLst>
          <pc:docMk/>
          <pc:sldMk cId="1554730985" sldId="367"/>
        </pc:sldMkLst>
      </pc:sldChg>
      <pc:sldChg chg="add del">
        <pc:chgData name="Jessica Peirce" userId="b430bd19-d802-4ead-a728-e648b3a8535f" providerId="ADAL" clId="{8C040EEF-51EE-4D9F-B434-8700AA0ACA05}" dt="2023-09-06T15:49:04.419" v="2266" actId="47"/>
        <pc:sldMkLst>
          <pc:docMk/>
          <pc:sldMk cId="500242588" sldId="368"/>
        </pc:sldMkLst>
      </pc:sldChg>
      <pc:sldChg chg="delSp modSp add mod modNotesTx">
        <pc:chgData name="Jessica Peirce" userId="b430bd19-d802-4ead-a728-e648b3a8535f" providerId="ADAL" clId="{8C040EEF-51EE-4D9F-B434-8700AA0ACA05}" dt="2023-09-06T16:26:37.771" v="4143" actId="20577"/>
        <pc:sldMkLst>
          <pc:docMk/>
          <pc:sldMk cId="2858476008" sldId="369"/>
        </pc:sldMkLst>
        <pc:spChg chg="mod">
          <ac:chgData name="Jessica Peirce" userId="b430bd19-d802-4ead-a728-e648b3a8535f" providerId="ADAL" clId="{8C040EEF-51EE-4D9F-B434-8700AA0ACA05}" dt="2023-09-06T15:52:19.956" v="2391" actId="20577"/>
          <ac:spMkLst>
            <pc:docMk/>
            <pc:sldMk cId="2858476008" sldId="369"/>
            <ac:spMk id="8" creationId="{4123BF0E-1DB0-BD46-A913-18E1A231EFFD}"/>
          </ac:spMkLst>
        </pc:spChg>
        <pc:spChg chg="mod">
          <ac:chgData name="Jessica Peirce" userId="b430bd19-d802-4ead-a728-e648b3a8535f" providerId="ADAL" clId="{8C040EEF-51EE-4D9F-B434-8700AA0ACA05}" dt="2023-09-06T15:48:57.580" v="2265" actId="20577"/>
          <ac:spMkLst>
            <pc:docMk/>
            <pc:sldMk cId="2858476008" sldId="369"/>
            <ac:spMk id="9" creationId="{8460E7C7-3688-884F-89AD-D34D8645F2C2}"/>
          </ac:spMkLst>
        </pc:spChg>
        <pc:spChg chg="mod">
          <ac:chgData name="Jessica Peirce" userId="b430bd19-d802-4ead-a728-e648b3a8535f" providerId="ADAL" clId="{8C040EEF-51EE-4D9F-B434-8700AA0ACA05}" dt="2023-09-06T16:26:37.771" v="4143" actId="20577"/>
          <ac:spMkLst>
            <pc:docMk/>
            <pc:sldMk cId="2858476008" sldId="369"/>
            <ac:spMk id="10" creationId="{1E9DF8DB-D79B-1A4D-8C6E-35E17F480C82}"/>
          </ac:spMkLst>
        </pc:spChg>
        <pc:picChg chg="del">
          <ac:chgData name="Jessica Peirce" userId="b430bd19-d802-4ead-a728-e648b3a8535f" providerId="ADAL" clId="{8C040EEF-51EE-4D9F-B434-8700AA0ACA05}" dt="2023-09-06T15:43:26.190" v="1921" actId="478"/>
          <ac:picMkLst>
            <pc:docMk/>
            <pc:sldMk cId="2858476008" sldId="369"/>
            <ac:picMk id="3" creationId="{50F50D58-3400-0C50-FD2D-00D515A8CF7A}"/>
          </ac:picMkLst>
        </pc:picChg>
        <pc:picChg chg="del">
          <ac:chgData name="Jessica Peirce" userId="b430bd19-d802-4ead-a728-e648b3a8535f" providerId="ADAL" clId="{8C040EEF-51EE-4D9F-B434-8700AA0ACA05}" dt="2023-09-06T15:43:27.785" v="1924" actId="478"/>
          <ac:picMkLst>
            <pc:docMk/>
            <pc:sldMk cId="2858476008" sldId="369"/>
            <ac:picMk id="5" creationId="{7F6B82DF-6E2B-DA64-08BE-D1D915E1133C}"/>
          </ac:picMkLst>
        </pc:picChg>
        <pc:picChg chg="del">
          <ac:chgData name="Jessica Peirce" userId="b430bd19-d802-4ead-a728-e648b3a8535f" providerId="ADAL" clId="{8C040EEF-51EE-4D9F-B434-8700AA0ACA05}" dt="2023-09-06T15:43:27.421" v="1923" actId="478"/>
          <ac:picMkLst>
            <pc:docMk/>
            <pc:sldMk cId="2858476008" sldId="369"/>
            <ac:picMk id="6" creationId="{67B7E8C7-FCA7-DF69-093C-B4BA38EC7219}"/>
          </ac:picMkLst>
        </pc:picChg>
        <pc:picChg chg="del">
          <ac:chgData name="Jessica Peirce" userId="b430bd19-d802-4ead-a728-e648b3a8535f" providerId="ADAL" clId="{8C040EEF-51EE-4D9F-B434-8700AA0ACA05}" dt="2023-09-06T15:43:28.177" v="1925" actId="478"/>
          <ac:picMkLst>
            <pc:docMk/>
            <pc:sldMk cId="2858476008" sldId="369"/>
            <ac:picMk id="19" creationId="{EFE4D324-BC4E-3465-3A25-57CC90429393}"/>
          </ac:picMkLst>
        </pc:picChg>
        <pc:picChg chg="del">
          <ac:chgData name="Jessica Peirce" userId="b430bd19-d802-4ead-a728-e648b3a8535f" providerId="ADAL" clId="{8C040EEF-51EE-4D9F-B434-8700AA0ACA05}" dt="2023-09-06T15:43:28.916" v="1926" actId="478"/>
          <ac:picMkLst>
            <pc:docMk/>
            <pc:sldMk cId="2858476008" sldId="369"/>
            <ac:picMk id="20" creationId="{D3FCA3FC-019A-7918-6A44-B5D1F0A7E8B0}"/>
          </ac:picMkLst>
        </pc:picChg>
        <pc:picChg chg="del">
          <ac:chgData name="Jessica Peirce" userId="b430bd19-d802-4ead-a728-e648b3a8535f" providerId="ADAL" clId="{8C040EEF-51EE-4D9F-B434-8700AA0ACA05}" dt="2023-09-06T15:43:26.789" v="1922" actId="478"/>
          <ac:picMkLst>
            <pc:docMk/>
            <pc:sldMk cId="2858476008" sldId="369"/>
            <ac:picMk id="21" creationId="{CB080947-A8B6-42A5-5424-C383A8ADB2B6}"/>
          </ac:picMkLst>
        </pc:picChg>
        <pc:picChg chg="del">
          <ac:chgData name="Jessica Peirce" userId="b430bd19-d802-4ead-a728-e648b3a8535f" providerId="ADAL" clId="{8C040EEF-51EE-4D9F-B434-8700AA0ACA05}" dt="2023-09-06T15:43:29.309" v="1927" actId="478"/>
          <ac:picMkLst>
            <pc:docMk/>
            <pc:sldMk cId="2858476008" sldId="369"/>
            <ac:picMk id="23" creationId="{2741F2AA-975A-FC17-4182-61C5F15FD0C8}"/>
          </ac:picMkLst>
        </pc:picChg>
        <pc:picChg chg="del">
          <ac:chgData name="Jessica Peirce" userId="b430bd19-d802-4ead-a728-e648b3a8535f" providerId="ADAL" clId="{8C040EEF-51EE-4D9F-B434-8700AA0ACA05}" dt="2023-09-06T15:43:30.106" v="1928" actId="478"/>
          <ac:picMkLst>
            <pc:docMk/>
            <pc:sldMk cId="2858476008" sldId="369"/>
            <ac:picMk id="24" creationId="{34EC7BBF-1FA9-5851-19B2-C662D7D131D0}"/>
          </ac:picMkLst>
        </pc:picChg>
      </pc:sldChg>
      <pc:sldChg chg="delSp modSp add mod modNotesTx">
        <pc:chgData name="Jessica Peirce" userId="b430bd19-d802-4ead-a728-e648b3a8535f" providerId="ADAL" clId="{8C040EEF-51EE-4D9F-B434-8700AA0ACA05}" dt="2023-09-06T16:40:54.899" v="6000" actId="20577"/>
        <pc:sldMkLst>
          <pc:docMk/>
          <pc:sldMk cId="799954761" sldId="370"/>
        </pc:sldMkLst>
        <pc:spChg chg="mod">
          <ac:chgData name="Jessica Peirce" userId="b430bd19-d802-4ead-a728-e648b3a8535f" providerId="ADAL" clId="{8C040EEF-51EE-4D9F-B434-8700AA0ACA05}" dt="2023-09-06T16:39:02.589" v="5661" actId="20577"/>
          <ac:spMkLst>
            <pc:docMk/>
            <pc:sldMk cId="799954761" sldId="370"/>
            <ac:spMk id="2" creationId="{E72F3FA7-7DDD-E24E-A854-2563AEC78087}"/>
          </ac:spMkLst>
        </pc:spChg>
        <pc:spChg chg="del">
          <ac:chgData name="Jessica Peirce" userId="b430bd19-d802-4ead-a728-e648b3a8535f" providerId="ADAL" clId="{8C040EEF-51EE-4D9F-B434-8700AA0ACA05}" dt="2023-09-06T15:59:12.350" v="2763" actId="478"/>
          <ac:spMkLst>
            <pc:docMk/>
            <pc:sldMk cId="799954761" sldId="370"/>
            <ac:spMk id="5" creationId="{D4FC89EF-DC12-9746-885D-5C20E6F861C7}"/>
          </ac:spMkLst>
        </pc:spChg>
      </pc:sldChg>
      <pc:sldChg chg="modSp add del mod ord">
        <pc:chgData name="Jessica Peirce" userId="b430bd19-d802-4ead-a728-e648b3a8535f" providerId="ADAL" clId="{8C040EEF-51EE-4D9F-B434-8700AA0ACA05}" dt="2023-09-06T16:26:44.158" v="4144" actId="47"/>
        <pc:sldMkLst>
          <pc:docMk/>
          <pc:sldMk cId="98564601" sldId="371"/>
        </pc:sldMkLst>
        <pc:spChg chg="mod">
          <ac:chgData name="Jessica Peirce" userId="b430bd19-d802-4ead-a728-e648b3a8535f" providerId="ADAL" clId="{8C040EEF-51EE-4D9F-B434-8700AA0ACA05}" dt="2023-09-06T16:14:46.376" v="3454" actId="14100"/>
          <ac:spMkLst>
            <pc:docMk/>
            <pc:sldMk cId="98564601" sldId="371"/>
            <ac:spMk id="2" creationId="{E72F3FA7-7DDD-E24E-A854-2563AEC78087}"/>
          </ac:spMkLst>
        </pc:spChg>
      </pc:sldChg>
      <pc:sldChg chg="modSp add del mod ord">
        <pc:chgData name="Jessica Peirce" userId="b430bd19-d802-4ead-a728-e648b3a8535f" providerId="ADAL" clId="{8C040EEF-51EE-4D9F-B434-8700AA0ACA05}" dt="2023-09-06T16:05:11.116" v="3002" actId="47"/>
        <pc:sldMkLst>
          <pc:docMk/>
          <pc:sldMk cId="2356743941" sldId="372"/>
        </pc:sldMkLst>
        <pc:spChg chg="mod">
          <ac:chgData name="Jessica Peirce" userId="b430bd19-d802-4ead-a728-e648b3a8535f" providerId="ADAL" clId="{8C040EEF-51EE-4D9F-B434-8700AA0ACA05}" dt="2023-09-06T16:00:28.972" v="2800" actId="20577"/>
          <ac:spMkLst>
            <pc:docMk/>
            <pc:sldMk cId="2356743941" sldId="372"/>
            <ac:spMk id="2" creationId="{E72F3FA7-7DDD-E24E-A854-2563AEC78087}"/>
          </ac:spMkLst>
        </pc:spChg>
      </pc:sldChg>
      <pc:sldChg chg="modSp add del mod">
        <pc:chgData name="Jessica Peirce" userId="b430bd19-d802-4ead-a728-e648b3a8535f" providerId="ADAL" clId="{8C040EEF-51EE-4D9F-B434-8700AA0ACA05}" dt="2023-09-06T16:05:40.854" v="3025" actId="47"/>
        <pc:sldMkLst>
          <pc:docMk/>
          <pc:sldMk cId="2296837822" sldId="373"/>
        </pc:sldMkLst>
        <pc:spChg chg="mod">
          <ac:chgData name="Jessica Peirce" userId="b430bd19-d802-4ead-a728-e648b3a8535f" providerId="ADAL" clId="{8C040EEF-51EE-4D9F-B434-8700AA0ACA05}" dt="2023-09-06T15:56:47.743" v="2611" actId="20577"/>
          <ac:spMkLst>
            <pc:docMk/>
            <pc:sldMk cId="2296837822" sldId="373"/>
            <ac:spMk id="2" creationId="{B1823DB3-1F31-C343-98AE-1B8DDA686662}"/>
          </ac:spMkLst>
        </pc:spChg>
        <pc:spChg chg="mod">
          <ac:chgData name="Jessica Peirce" userId="b430bd19-d802-4ead-a728-e648b3a8535f" providerId="ADAL" clId="{8C040EEF-51EE-4D9F-B434-8700AA0ACA05}" dt="2023-09-06T16:01:47.101" v="2907" actId="20577"/>
          <ac:spMkLst>
            <pc:docMk/>
            <pc:sldMk cId="2296837822" sldId="373"/>
            <ac:spMk id="3" creationId="{2EF0143F-E0E8-5C46-BCE8-91B824DF77F5}"/>
          </ac:spMkLst>
        </pc:spChg>
      </pc:sldChg>
      <pc:sldChg chg="modSp add del mod">
        <pc:chgData name="Jessica Peirce" userId="b430bd19-d802-4ead-a728-e648b3a8535f" providerId="ADAL" clId="{8C040EEF-51EE-4D9F-B434-8700AA0ACA05}" dt="2023-09-06T16:04:09.805" v="2917" actId="47"/>
        <pc:sldMkLst>
          <pc:docMk/>
          <pc:sldMk cId="105324717" sldId="374"/>
        </pc:sldMkLst>
        <pc:spChg chg="mod">
          <ac:chgData name="Jessica Peirce" userId="b430bd19-d802-4ead-a728-e648b3a8535f" providerId="ADAL" clId="{8C040EEF-51EE-4D9F-B434-8700AA0ACA05}" dt="2023-09-06T16:03:35.924" v="2915" actId="20577"/>
          <ac:spMkLst>
            <pc:docMk/>
            <pc:sldMk cId="105324717" sldId="374"/>
            <ac:spMk id="2" creationId="{B1823DB3-1F31-C343-98AE-1B8DDA686662}"/>
          </ac:spMkLst>
        </pc:spChg>
        <pc:spChg chg="mod">
          <ac:chgData name="Jessica Peirce" userId="b430bd19-d802-4ead-a728-e648b3a8535f" providerId="ADAL" clId="{8C040EEF-51EE-4D9F-B434-8700AA0ACA05}" dt="2023-09-06T16:04:01.992" v="2916" actId="20577"/>
          <ac:spMkLst>
            <pc:docMk/>
            <pc:sldMk cId="105324717" sldId="374"/>
            <ac:spMk id="3" creationId="{2EF0143F-E0E8-5C46-BCE8-91B824DF77F5}"/>
          </ac:spMkLst>
        </pc:spChg>
      </pc:sldChg>
      <pc:sldChg chg="add del">
        <pc:chgData name="Jessica Peirce" userId="b430bd19-d802-4ead-a728-e648b3a8535f" providerId="ADAL" clId="{8C040EEF-51EE-4D9F-B434-8700AA0ACA05}" dt="2023-09-06T16:05:41.608" v="3026" actId="47"/>
        <pc:sldMkLst>
          <pc:docMk/>
          <pc:sldMk cId="703406185" sldId="374"/>
        </pc:sldMkLst>
      </pc:sldChg>
      <pc:sldChg chg="modSp add del mod">
        <pc:chgData name="Jessica Peirce" userId="b430bd19-d802-4ead-a728-e648b3a8535f" providerId="ADAL" clId="{8C040EEF-51EE-4D9F-B434-8700AA0ACA05}" dt="2023-09-06T16:05:43.513" v="3027" actId="47"/>
        <pc:sldMkLst>
          <pc:docMk/>
          <pc:sldMk cId="3718491960" sldId="375"/>
        </pc:sldMkLst>
        <pc:spChg chg="mod">
          <ac:chgData name="Jessica Peirce" userId="b430bd19-d802-4ead-a728-e648b3a8535f" providerId="ADAL" clId="{8C040EEF-51EE-4D9F-B434-8700AA0ACA05}" dt="2023-09-06T16:04:17.821" v="2926" actId="20577"/>
          <ac:spMkLst>
            <pc:docMk/>
            <pc:sldMk cId="3718491960" sldId="375"/>
            <ac:spMk id="2" creationId="{B1823DB3-1F31-C343-98AE-1B8DDA686662}"/>
          </ac:spMkLst>
        </pc:spChg>
      </pc:sldChg>
      <pc:sldChg chg="modSp add mod setBg modNotesTx">
        <pc:chgData name="Jessica Peirce" userId="b430bd19-d802-4ead-a728-e648b3a8535f" providerId="ADAL" clId="{8C040EEF-51EE-4D9F-B434-8700AA0ACA05}" dt="2023-09-06T16:36:40.941" v="5475" actId="20577"/>
        <pc:sldMkLst>
          <pc:docMk/>
          <pc:sldMk cId="4170378245" sldId="376"/>
        </pc:sldMkLst>
        <pc:spChg chg="mod">
          <ac:chgData name="Jessica Peirce" userId="b430bd19-d802-4ead-a728-e648b3a8535f" providerId="ADAL" clId="{8C040EEF-51EE-4D9F-B434-8700AA0ACA05}" dt="2023-09-06T16:04:59.187" v="2997" actId="313"/>
          <ac:spMkLst>
            <pc:docMk/>
            <pc:sldMk cId="4170378245" sldId="376"/>
            <ac:spMk id="8" creationId="{4123BF0E-1DB0-BD46-A913-18E1A231EFFD}"/>
          </ac:spMkLst>
        </pc:spChg>
        <pc:spChg chg="mod">
          <ac:chgData name="Jessica Peirce" userId="b430bd19-d802-4ead-a728-e648b3a8535f" providerId="ADAL" clId="{8C040EEF-51EE-4D9F-B434-8700AA0ACA05}" dt="2023-09-06T16:06:27.789" v="3029" actId="20577"/>
          <ac:spMkLst>
            <pc:docMk/>
            <pc:sldMk cId="4170378245" sldId="376"/>
            <ac:spMk id="9" creationId="{8460E7C7-3688-884F-89AD-D34D8645F2C2}"/>
          </ac:spMkLst>
        </pc:spChg>
        <pc:spChg chg="mod">
          <ac:chgData name="Jessica Peirce" userId="b430bd19-d802-4ead-a728-e648b3a8535f" providerId="ADAL" clId="{8C040EEF-51EE-4D9F-B434-8700AA0ACA05}" dt="2023-09-06T16:04:52.108" v="2975" actId="5793"/>
          <ac:spMkLst>
            <pc:docMk/>
            <pc:sldMk cId="4170378245" sldId="376"/>
            <ac:spMk id="10" creationId="{1E9DF8DB-D79B-1A4D-8C6E-35E17F480C82}"/>
          </ac:spMkLst>
        </pc:spChg>
      </pc:sldChg>
      <pc:sldChg chg="addSp modSp add del mod modNotesTx">
        <pc:chgData name="Jessica Peirce" userId="b430bd19-d802-4ead-a728-e648b3a8535f" providerId="ADAL" clId="{8C040EEF-51EE-4D9F-B434-8700AA0ACA05}" dt="2023-09-06T16:20:37.804" v="3512" actId="47"/>
        <pc:sldMkLst>
          <pc:docMk/>
          <pc:sldMk cId="3128429123" sldId="377"/>
        </pc:sldMkLst>
        <pc:spChg chg="add mod">
          <ac:chgData name="Jessica Peirce" userId="b430bd19-d802-4ead-a728-e648b3a8535f" providerId="ADAL" clId="{8C040EEF-51EE-4D9F-B434-8700AA0ACA05}" dt="2023-09-06T16:12:07.899" v="3415" actId="1076"/>
          <ac:spMkLst>
            <pc:docMk/>
            <pc:sldMk cId="3128429123" sldId="377"/>
            <ac:spMk id="2" creationId="{D55C64BB-4BDC-AD4A-C6E6-13EC871CCFBE}"/>
          </ac:spMkLst>
        </pc:spChg>
        <pc:spChg chg="add mod">
          <ac:chgData name="Jessica Peirce" userId="b430bd19-d802-4ead-a728-e648b3a8535f" providerId="ADAL" clId="{8C040EEF-51EE-4D9F-B434-8700AA0ACA05}" dt="2023-09-06T16:13:11.693" v="3425" actId="1076"/>
          <ac:spMkLst>
            <pc:docMk/>
            <pc:sldMk cId="3128429123" sldId="377"/>
            <ac:spMk id="3" creationId="{67807D73-7C38-E561-E647-706E584E2E5E}"/>
          </ac:spMkLst>
        </pc:spChg>
        <pc:spChg chg="mod">
          <ac:chgData name="Jessica Peirce" userId="b430bd19-d802-4ead-a728-e648b3a8535f" providerId="ADAL" clId="{8C040EEF-51EE-4D9F-B434-8700AA0ACA05}" dt="2023-09-06T16:15:01.342" v="3468" actId="20577"/>
          <ac:spMkLst>
            <pc:docMk/>
            <pc:sldMk cId="3128429123" sldId="377"/>
            <ac:spMk id="8" creationId="{4123BF0E-1DB0-BD46-A913-18E1A231EFFD}"/>
          </ac:spMkLst>
        </pc:spChg>
        <pc:spChg chg="mod">
          <ac:chgData name="Jessica Peirce" userId="b430bd19-d802-4ead-a728-e648b3a8535f" providerId="ADAL" clId="{8C040EEF-51EE-4D9F-B434-8700AA0ACA05}" dt="2023-09-06T16:11:41.856" v="3410" actId="6549"/>
          <ac:spMkLst>
            <pc:docMk/>
            <pc:sldMk cId="3128429123" sldId="377"/>
            <ac:spMk id="9" creationId="{8460E7C7-3688-884F-89AD-D34D8645F2C2}"/>
          </ac:spMkLst>
        </pc:spChg>
        <pc:spChg chg="mod">
          <ac:chgData name="Jessica Peirce" userId="b430bd19-d802-4ead-a728-e648b3a8535f" providerId="ADAL" clId="{8C040EEF-51EE-4D9F-B434-8700AA0ACA05}" dt="2023-09-06T16:05:32.243" v="3023" actId="20577"/>
          <ac:spMkLst>
            <pc:docMk/>
            <pc:sldMk cId="3128429123" sldId="377"/>
            <ac:spMk id="10" creationId="{1E9DF8DB-D79B-1A4D-8C6E-35E17F480C82}"/>
          </ac:spMkLst>
        </pc:spChg>
      </pc:sldChg>
      <pc:sldChg chg="new del">
        <pc:chgData name="Jessica Peirce" userId="b430bd19-d802-4ead-a728-e648b3a8535f" providerId="ADAL" clId="{8C040EEF-51EE-4D9F-B434-8700AA0ACA05}" dt="2023-09-06T16:16:48.168" v="3474" actId="47"/>
        <pc:sldMkLst>
          <pc:docMk/>
          <pc:sldMk cId="882529019" sldId="378"/>
        </pc:sldMkLst>
      </pc:sldChg>
      <pc:sldChg chg="modSp add del mod">
        <pc:chgData name="Jessica Peirce" userId="b430bd19-d802-4ead-a728-e648b3a8535f" providerId="ADAL" clId="{8C040EEF-51EE-4D9F-B434-8700AA0ACA05}" dt="2023-09-06T16:14:49.410" v="3455" actId="47"/>
        <pc:sldMkLst>
          <pc:docMk/>
          <pc:sldMk cId="1840352107" sldId="378"/>
        </pc:sldMkLst>
        <pc:spChg chg="mod">
          <ac:chgData name="Jessica Peirce" userId="b430bd19-d802-4ead-a728-e648b3a8535f" providerId="ADAL" clId="{8C040EEF-51EE-4D9F-B434-8700AA0ACA05}" dt="2023-09-06T16:14:03.530" v="3439" actId="20577"/>
          <ac:spMkLst>
            <pc:docMk/>
            <pc:sldMk cId="1840352107" sldId="378"/>
            <ac:spMk id="2" creationId="{E72F3FA7-7DDD-E24E-A854-2563AEC78087}"/>
          </ac:spMkLst>
        </pc:spChg>
      </pc:sldChg>
      <pc:sldChg chg="addSp delSp modSp new mod modNotesTx">
        <pc:chgData name="Jessica Peirce" userId="b430bd19-d802-4ead-a728-e648b3a8535f" providerId="ADAL" clId="{8C040EEF-51EE-4D9F-B434-8700AA0ACA05}" dt="2023-09-06T16:37:13.003" v="5490" actId="20577"/>
        <pc:sldMkLst>
          <pc:docMk/>
          <pc:sldMk cId="2477469209" sldId="378"/>
        </pc:sldMkLst>
        <pc:spChg chg="add del mod">
          <ac:chgData name="Jessica Peirce" userId="b430bd19-d802-4ead-a728-e648b3a8535f" providerId="ADAL" clId="{8C040EEF-51EE-4D9F-B434-8700AA0ACA05}" dt="2023-09-06T16:19:37.591" v="3505" actId="478"/>
          <ac:spMkLst>
            <pc:docMk/>
            <pc:sldMk cId="2477469209" sldId="378"/>
            <ac:spMk id="2" creationId="{2728D200-C824-6486-DA1C-001E4DB4DD94}"/>
          </ac:spMkLst>
        </pc:spChg>
        <pc:spChg chg="add del mod">
          <ac:chgData name="Jessica Peirce" userId="b430bd19-d802-4ead-a728-e648b3a8535f" providerId="ADAL" clId="{8C040EEF-51EE-4D9F-B434-8700AA0ACA05}" dt="2023-09-06T16:18:34.855" v="3491" actId="478"/>
          <ac:spMkLst>
            <pc:docMk/>
            <pc:sldMk cId="2477469209" sldId="378"/>
            <ac:spMk id="3" creationId="{E5014816-47D3-7CFF-8034-9FAFBC5551F8}"/>
          </ac:spMkLst>
        </pc:spChg>
        <pc:spChg chg="add mod">
          <ac:chgData name="Jessica Peirce" userId="b430bd19-d802-4ead-a728-e648b3a8535f" providerId="ADAL" clId="{8C040EEF-51EE-4D9F-B434-8700AA0ACA05}" dt="2023-09-06T16:19:09.801" v="3498"/>
          <ac:spMkLst>
            <pc:docMk/>
            <pc:sldMk cId="2477469209" sldId="378"/>
            <ac:spMk id="4" creationId="{9036D057-2836-DB2B-D8B6-5D65B27C2954}"/>
          </ac:spMkLst>
        </pc:spChg>
        <pc:spChg chg="add mod">
          <ac:chgData name="Jessica Peirce" userId="b430bd19-d802-4ead-a728-e648b3a8535f" providerId="ADAL" clId="{8C040EEF-51EE-4D9F-B434-8700AA0ACA05}" dt="2023-09-06T16:21:33.936" v="3532" actId="1076"/>
          <ac:spMkLst>
            <pc:docMk/>
            <pc:sldMk cId="2477469209" sldId="378"/>
            <ac:spMk id="5" creationId="{9A5CAAAE-1AC2-C18B-6654-16641B0C25AA}"/>
          </ac:spMkLst>
        </pc:spChg>
        <pc:spChg chg="add mod">
          <ac:chgData name="Jessica Peirce" userId="b430bd19-d802-4ead-a728-e648b3a8535f" providerId="ADAL" clId="{8C040EEF-51EE-4D9F-B434-8700AA0ACA05}" dt="2023-09-06T16:37:08.609" v="5486" actId="20577"/>
          <ac:spMkLst>
            <pc:docMk/>
            <pc:sldMk cId="2477469209" sldId="378"/>
            <ac:spMk id="6" creationId="{88A3A5CB-41F1-B0E7-68A7-E8AEDC767767}"/>
          </ac:spMkLst>
        </pc:spChg>
        <pc:spChg chg="add mod">
          <ac:chgData name="Jessica Peirce" userId="b430bd19-d802-4ead-a728-e648b3a8535f" providerId="ADAL" clId="{8C040EEF-51EE-4D9F-B434-8700AA0ACA05}" dt="2023-09-06T16:21:34.319" v="3533" actId="1076"/>
          <ac:spMkLst>
            <pc:docMk/>
            <pc:sldMk cId="2477469209" sldId="378"/>
            <ac:spMk id="7" creationId="{BC4A4BEC-0ACF-72F4-AD3C-0E973BE018B0}"/>
          </ac:spMkLst>
        </pc:spChg>
        <pc:spChg chg="add del mod">
          <ac:chgData name="Jessica Peirce" userId="b430bd19-d802-4ead-a728-e648b3a8535f" providerId="ADAL" clId="{8C040EEF-51EE-4D9F-B434-8700AA0ACA05}" dt="2023-09-06T16:20:09.853" v="3509" actId="478"/>
          <ac:spMkLst>
            <pc:docMk/>
            <pc:sldMk cId="2477469209" sldId="378"/>
            <ac:spMk id="8" creationId="{C3C1C86A-D598-7F68-7B8D-BC3EDC2DDE5D}"/>
          </ac:spMkLst>
        </pc:spChg>
        <pc:spChg chg="add mod">
          <ac:chgData name="Jessica Peirce" userId="b430bd19-d802-4ead-a728-e648b3a8535f" providerId="ADAL" clId="{8C040EEF-51EE-4D9F-B434-8700AA0ACA05}" dt="2023-09-06T16:20:30.823" v="3511"/>
          <ac:spMkLst>
            <pc:docMk/>
            <pc:sldMk cId="2477469209" sldId="378"/>
            <ac:spMk id="9" creationId="{81F09CE6-9382-195E-1314-55268EAB411D}"/>
          </ac:spMkLst>
        </pc:spChg>
      </pc:sldChg>
      <pc:sldChg chg="modSp add del mod">
        <pc:chgData name="Jessica Peirce" userId="b430bd19-d802-4ead-a728-e648b3a8535f" providerId="ADAL" clId="{8C040EEF-51EE-4D9F-B434-8700AA0ACA05}" dt="2023-09-06T16:23:40.353" v="3722" actId="47"/>
        <pc:sldMkLst>
          <pc:docMk/>
          <pc:sldMk cId="253303568" sldId="379"/>
        </pc:sldMkLst>
        <pc:spChg chg="mod">
          <ac:chgData name="Jessica Peirce" userId="b430bd19-d802-4ead-a728-e648b3a8535f" providerId="ADAL" clId="{8C040EEF-51EE-4D9F-B434-8700AA0ACA05}" dt="2023-09-06T16:21:37.645" v="3535" actId="20577"/>
          <ac:spMkLst>
            <pc:docMk/>
            <pc:sldMk cId="253303568" sldId="379"/>
            <ac:spMk id="8" creationId="{4123BF0E-1DB0-BD46-A913-18E1A231EFFD}"/>
          </ac:spMkLst>
        </pc:spChg>
      </pc:sldChg>
      <pc:sldMasterChg chg="delSldLayout modSldLayout">
        <pc:chgData name="Jessica Peirce" userId="b430bd19-d802-4ead-a728-e648b3a8535f" providerId="ADAL" clId="{8C040EEF-51EE-4D9F-B434-8700AA0ACA05}" dt="2023-09-06T16:21:33.446" v="3531" actId="1076"/>
        <pc:sldMasterMkLst>
          <pc:docMk/>
          <pc:sldMasterMk cId="1619350172" sldId="2147483648"/>
        </pc:sldMasterMkLst>
        <pc:sldLayoutChg chg="addSp delSp modSp mod">
          <pc:chgData name="Jessica Peirce" userId="b430bd19-d802-4ead-a728-e648b3a8535f" providerId="ADAL" clId="{8C040EEF-51EE-4D9F-B434-8700AA0ACA05}" dt="2023-09-06T16:21:33.446" v="3531" actId="1076"/>
          <pc:sldLayoutMkLst>
            <pc:docMk/>
            <pc:sldMasterMk cId="1619350172" sldId="2147483648"/>
            <pc:sldLayoutMk cId="168658588" sldId="2147483655"/>
          </pc:sldLayoutMkLst>
          <pc:spChg chg="add del mod">
            <ac:chgData name="Jessica Peirce" userId="b430bd19-d802-4ead-a728-e648b3a8535f" providerId="ADAL" clId="{8C040EEF-51EE-4D9F-B434-8700AA0ACA05}" dt="2023-09-06T16:18:16.390" v="3485" actId="478"/>
            <ac:spMkLst>
              <pc:docMk/>
              <pc:sldMasterMk cId="1619350172" sldId="2147483648"/>
              <pc:sldLayoutMk cId="168658588" sldId="2147483655"/>
              <ac:spMk id="5" creationId="{B9635762-15DE-07B8-D62A-DE4A8613FF76}"/>
            </ac:spMkLst>
          </pc:spChg>
          <pc:spChg chg="add del mod">
            <ac:chgData name="Jessica Peirce" userId="b430bd19-d802-4ead-a728-e648b3a8535f" providerId="ADAL" clId="{8C040EEF-51EE-4D9F-B434-8700AA0ACA05}" dt="2023-09-06T16:18:14.792" v="3484"/>
            <ac:spMkLst>
              <pc:docMk/>
              <pc:sldMasterMk cId="1619350172" sldId="2147483648"/>
              <pc:sldLayoutMk cId="168658588" sldId="2147483655"/>
              <ac:spMk id="6" creationId="{FE641430-1EAB-D693-54FA-C2A14BFB8F5B}"/>
            </ac:spMkLst>
          </pc:spChg>
          <pc:spChg chg="add mod">
            <ac:chgData name="Jessica Peirce" userId="b430bd19-d802-4ead-a728-e648b3a8535f" providerId="ADAL" clId="{8C040EEF-51EE-4D9F-B434-8700AA0ACA05}" dt="2023-09-06T16:18:16.676" v="3486"/>
            <ac:spMkLst>
              <pc:docMk/>
              <pc:sldMasterMk cId="1619350172" sldId="2147483648"/>
              <pc:sldLayoutMk cId="168658588" sldId="2147483655"/>
              <ac:spMk id="7" creationId="{17ED32E2-51FA-AAA2-BB72-05B7FA29575C}"/>
            </ac:spMkLst>
          </pc:spChg>
          <pc:spChg chg="add mod">
            <ac:chgData name="Jessica Peirce" userId="b430bd19-d802-4ead-a728-e648b3a8535f" providerId="ADAL" clId="{8C040EEF-51EE-4D9F-B434-8700AA0ACA05}" dt="2023-09-06T16:20:46.571" v="3513" actId="1076"/>
            <ac:spMkLst>
              <pc:docMk/>
              <pc:sldMasterMk cId="1619350172" sldId="2147483648"/>
              <pc:sldLayoutMk cId="168658588" sldId="2147483655"/>
              <ac:spMk id="8" creationId="{80417652-FECB-9B7F-5BB7-908B9C2D15AA}"/>
            </ac:spMkLst>
          </pc:spChg>
          <pc:spChg chg="add mod">
            <ac:chgData name="Jessica Peirce" userId="b430bd19-d802-4ead-a728-e648b3a8535f" providerId="ADAL" clId="{8C040EEF-51EE-4D9F-B434-8700AA0ACA05}" dt="2023-09-06T16:18:43.870" v="3492"/>
            <ac:spMkLst>
              <pc:docMk/>
              <pc:sldMasterMk cId="1619350172" sldId="2147483648"/>
              <pc:sldLayoutMk cId="168658588" sldId="2147483655"/>
              <ac:spMk id="9" creationId="{FA29E28D-CE8D-CDC0-7227-F463AFF62F6C}"/>
            </ac:spMkLst>
          </pc:spChg>
          <pc:spChg chg="add mod">
            <ac:chgData name="Jessica Peirce" userId="b430bd19-d802-4ead-a728-e648b3a8535f" providerId="ADAL" clId="{8C040EEF-51EE-4D9F-B434-8700AA0ACA05}" dt="2023-09-06T16:20:48.694" v="3514" actId="1076"/>
            <ac:spMkLst>
              <pc:docMk/>
              <pc:sldMasterMk cId="1619350172" sldId="2147483648"/>
              <pc:sldLayoutMk cId="168658588" sldId="2147483655"/>
              <ac:spMk id="10" creationId="{4EAA9080-FAE6-6B50-4AF3-F6FCAC45CFB1}"/>
            </ac:spMkLst>
          </pc:spChg>
          <pc:spChg chg="add mod">
            <ac:chgData name="Jessica Peirce" userId="b430bd19-d802-4ead-a728-e648b3a8535f" providerId="ADAL" clId="{8C040EEF-51EE-4D9F-B434-8700AA0ACA05}" dt="2023-09-06T16:18:59.645" v="3495"/>
            <ac:spMkLst>
              <pc:docMk/>
              <pc:sldMasterMk cId="1619350172" sldId="2147483648"/>
              <pc:sldLayoutMk cId="168658588" sldId="2147483655"/>
              <ac:spMk id="11" creationId="{79215AA8-2DB1-DA84-F657-3555E9C9293B}"/>
            </ac:spMkLst>
          </pc:spChg>
          <pc:spChg chg="add mod">
            <ac:chgData name="Jessica Peirce" userId="b430bd19-d802-4ead-a728-e648b3a8535f" providerId="ADAL" clId="{8C040EEF-51EE-4D9F-B434-8700AA0ACA05}" dt="2023-09-06T16:21:33.446" v="3531" actId="1076"/>
            <ac:spMkLst>
              <pc:docMk/>
              <pc:sldMasterMk cId="1619350172" sldId="2147483648"/>
              <pc:sldLayoutMk cId="168658588" sldId="2147483655"/>
              <ac:spMk id="12" creationId="{F5284F8A-AFFE-9763-53FC-C8C644B8D9A0}"/>
            </ac:spMkLst>
          </pc:spChg>
          <pc:spChg chg="add mod">
            <ac:chgData name="Jessica Peirce" userId="b430bd19-d802-4ead-a728-e648b3a8535f" providerId="ADAL" clId="{8C040EEF-51EE-4D9F-B434-8700AA0ACA05}" dt="2023-09-06T16:20:22.739" v="3510"/>
            <ac:spMkLst>
              <pc:docMk/>
              <pc:sldMasterMk cId="1619350172" sldId="2147483648"/>
              <pc:sldLayoutMk cId="168658588" sldId="2147483655"/>
              <ac:spMk id="13" creationId="{F7A72749-9DD2-4AB9-7016-2A378D27F8C0}"/>
            </ac:spMkLst>
          </pc:spChg>
        </pc:sldLayoutChg>
        <pc:sldLayoutChg chg="modSp mod">
          <pc:chgData name="Jessica Peirce" userId="b430bd19-d802-4ead-a728-e648b3a8535f" providerId="ADAL" clId="{8C040EEF-51EE-4D9F-B434-8700AA0ACA05}" dt="2023-09-06T15:50:50.503" v="2360" actId="20577"/>
          <pc:sldLayoutMkLst>
            <pc:docMk/>
            <pc:sldMasterMk cId="1619350172" sldId="2147483648"/>
            <pc:sldLayoutMk cId="464507000" sldId="2147483670"/>
          </pc:sldLayoutMkLst>
          <pc:spChg chg="mod">
            <ac:chgData name="Jessica Peirce" userId="b430bd19-d802-4ead-a728-e648b3a8535f" providerId="ADAL" clId="{8C040EEF-51EE-4D9F-B434-8700AA0ACA05}" dt="2023-09-06T15:50:50.503" v="2360" actId="20577"/>
            <ac:spMkLst>
              <pc:docMk/>
              <pc:sldMasterMk cId="1619350172" sldId="2147483648"/>
              <pc:sldLayoutMk cId="464507000" sldId="2147483670"/>
              <ac:spMk id="2" creationId="{DB2F8F37-DF65-0647-AAAB-0FB7A3E64028}"/>
            </ac:spMkLst>
          </pc:spChg>
        </pc:sldLayoutChg>
        <pc:sldLayoutChg chg="addSp delSp modSp mod">
          <pc:chgData name="Jessica Peirce" userId="b430bd19-d802-4ead-a728-e648b3a8535f" providerId="ADAL" clId="{8C040EEF-51EE-4D9F-B434-8700AA0ACA05}" dt="2023-09-06T16:13:32.477" v="3428" actId="478"/>
          <pc:sldLayoutMkLst>
            <pc:docMk/>
            <pc:sldMasterMk cId="1619350172" sldId="2147483648"/>
            <pc:sldLayoutMk cId="3617773924" sldId="2147483675"/>
          </pc:sldLayoutMkLst>
          <pc:spChg chg="mod">
            <ac:chgData name="Jessica Peirce" userId="b430bd19-d802-4ead-a728-e648b3a8535f" providerId="ADAL" clId="{8C040EEF-51EE-4D9F-B434-8700AA0ACA05}" dt="2023-09-06T16:10:37.006" v="3386" actId="1076"/>
            <ac:spMkLst>
              <pc:docMk/>
              <pc:sldMasterMk cId="1619350172" sldId="2147483648"/>
              <pc:sldLayoutMk cId="3617773924" sldId="2147483675"/>
              <ac:spMk id="3" creationId="{0FEE9886-36F0-4E06-A3A6-D8F00B0665A1}"/>
            </ac:spMkLst>
          </pc:spChg>
          <pc:spChg chg="add del mod">
            <ac:chgData name="Jessica Peirce" userId="b430bd19-d802-4ead-a728-e648b3a8535f" providerId="ADAL" clId="{8C040EEF-51EE-4D9F-B434-8700AA0ACA05}" dt="2023-09-06T16:13:30.450" v="3426" actId="478"/>
            <ac:spMkLst>
              <pc:docMk/>
              <pc:sldMasterMk cId="1619350172" sldId="2147483648"/>
              <pc:sldLayoutMk cId="3617773924" sldId="2147483675"/>
              <ac:spMk id="7" creationId="{659A83FD-D85C-BB31-4A55-B338164C894E}"/>
            </ac:spMkLst>
          </pc:spChg>
          <pc:spChg chg="add del mod">
            <ac:chgData name="Jessica Peirce" userId="b430bd19-d802-4ead-a728-e648b3a8535f" providerId="ADAL" clId="{8C040EEF-51EE-4D9F-B434-8700AA0ACA05}" dt="2023-09-06T16:13:31.276" v="3427" actId="478"/>
            <ac:spMkLst>
              <pc:docMk/>
              <pc:sldMasterMk cId="1619350172" sldId="2147483648"/>
              <pc:sldLayoutMk cId="3617773924" sldId="2147483675"/>
              <ac:spMk id="8" creationId="{95F599BE-F981-8D13-5107-0EF57C3221F1}"/>
            </ac:spMkLst>
          </pc:spChg>
          <pc:spChg chg="add del mod">
            <ac:chgData name="Jessica Peirce" userId="b430bd19-d802-4ead-a728-e648b3a8535f" providerId="ADAL" clId="{8C040EEF-51EE-4D9F-B434-8700AA0ACA05}" dt="2023-09-06T16:13:32.477" v="3428" actId="478"/>
            <ac:spMkLst>
              <pc:docMk/>
              <pc:sldMasterMk cId="1619350172" sldId="2147483648"/>
              <pc:sldLayoutMk cId="3617773924" sldId="2147483675"/>
              <ac:spMk id="9" creationId="{00B1B22A-7EB4-40F2-CC19-2DC1290C3B6F}"/>
            </ac:spMkLst>
          </pc:spChg>
          <pc:spChg chg="del mod">
            <ac:chgData name="Jessica Peirce" userId="b430bd19-d802-4ead-a728-e648b3a8535f" providerId="ADAL" clId="{8C040EEF-51EE-4D9F-B434-8700AA0ACA05}" dt="2023-09-06T15:33:23.392" v="1434" actId="478"/>
            <ac:spMkLst>
              <pc:docMk/>
              <pc:sldMasterMk cId="1619350172" sldId="2147483648"/>
              <pc:sldLayoutMk cId="3617773924" sldId="2147483675"/>
              <ac:spMk id="22" creationId="{1B6EB0C6-606C-4AFB-8FF8-AB43606B95BD}"/>
            </ac:spMkLst>
          </pc:spChg>
          <pc:spChg chg="del mod">
            <ac:chgData name="Jessica Peirce" userId="b430bd19-d802-4ead-a728-e648b3a8535f" providerId="ADAL" clId="{8C040EEF-51EE-4D9F-B434-8700AA0ACA05}" dt="2023-09-06T15:33:26.548" v="1437" actId="478"/>
            <ac:spMkLst>
              <pc:docMk/>
              <pc:sldMasterMk cId="1619350172" sldId="2147483648"/>
              <pc:sldLayoutMk cId="3617773924" sldId="2147483675"/>
              <ac:spMk id="23" creationId="{E5123CE7-2F8A-489B-BD99-0C2A33ADF49A}"/>
            </ac:spMkLst>
          </pc:spChg>
          <pc:spChg chg="del mod">
            <ac:chgData name="Jessica Peirce" userId="b430bd19-d802-4ead-a728-e648b3a8535f" providerId="ADAL" clId="{8C040EEF-51EE-4D9F-B434-8700AA0ACA05}" dt="2023-09-06T15:33:24.916" v="1436" actId="478"/>
            <ac:spMkLst>
              <pc:docMk/>
              <pc:sldMasterMk cId="1619350172" sldId="2147483648"/>
              <pc:sldLayoutMk cId="3617773924" sldId="2147483675"/>
              <ac:spMk id="25" creationId="{07730BCF-AC2A-4FEC-8F01-63964DB444CF}"/>
            </ac:spMkLst>
          </pc:spChg>
          <pc:grpChg chg="del mod">
            <ac:chgData name="Jessica Peirce" userId="b430bd19-d802-4ead-a728-e648b3a8535f" providerId="ADAL" clId="{8C040EEF-51EE-4D9F-B434-8700AA0ACA05}" dt="2023-09-06T15:33:24.091" v="1435" actId="478"/>
            <ac:grpSpMkLst>
              <pc:docMk/>
              <pc:sldMasterMk cId="1619350172" sldId="2147483648"/>
              <pc:sldLayoutMk cId="3617773924" sldId="2147483675"/>
              <ac:grpSpMk id="5" creationId="{71734A3A-1266-BF4A-9A0B-09C2F1FE90DF}"/>
            </ac:grpSpMkLst>
          </pc:grpChg>
          <pc:grpChg chg="del mod">
            <ac:chgData name="Jessica Peirce" userId="b430bd19-d802-4ead-a728-e648b3a8535f" providerId="ADAL" clId="{8C040EEF-51EE-4D9F-B434-8700AA0ACA05}" dt="2023-09-06T15:34:35.026" v="1445" actId="478"/>
            <ac:grpSpMkLst>
              <pc:docMk/>
              <pc:sldMasterMk cId="1619350172" sldId="2147483648"/>
              <pc:sldLayoutMk cId="3617773924" sldId="2147483675"/>
              <ac:grpSpMk id="6" creationId="{221AFD90-8E15-0B47-868A-3055092CD34F}"/>
            </ac:grpSpMkLst>
          </pc:grpChg>
        </pc:sldLayoutChg>
        <pc:sldLayoutChg chg="del">
          <pc:chgData name="Jessica Peirce" userId="b430bd19-d802-4ead-a728-e648b3a8535f" providerId="ADAL" clId="{8C040EEF-51EE-4D9F-B434-8700AA0ACA05}" dt="2023-09-06T15:56:35.781" v="2590" actId="47"/>
          <pc:sldLayoutMkLst>
            <pc:docMk/>
            <pc:sldMasterMk cId="1619350172" sldId="2147483648"/>
            <pc:sldLayoutMk cId="3925999644" sldId="2147483688"/>
          </pc:sldLayoutMkLst>
        </pc:sldLayoutChg>
        <pc:sldLayoutChg chg="addSp modSp mod">
          <pc:chgData name="Jessica Peirce" userId="b430bd19-d802-4ead-a728-e648b3a8535f" providerId="ADAL" clId="{8C040EEF-51EE-4D9F-B434-8700AA0ACA05}" dt="2023-09-06T16:17:34.401" v="3481" actId="1076"/>
          <pc:sldLayoutMkLst>
            <pc:docMk/>
            <pc:sldMasterMk cId="1619350172" sldId="2147483648"/>
            <pc:sldLayoutMk cId="3489094338" sldId="2147483690"/>
          </pc:sldLayoutMkLst>
          <pc:spChg chg="add mod">
            <ac:chgData name="Jessica Peirce" userId="b430bd19-d802-4ead-a728-e648b3a8535f" providerId="ADAL" clId="{8C040EEF-51EE-4D9F-B434-8700AA0ACA05}" dt="2023-09-06T16:17:19.618" v="3476"/>
            <ac:spMkLst>
              <pc:docMk/>
              <pc:sldMasterMk cId="1619350172" sldId="2147483648"/>
              <pc:sldLayoutMk cId="3489094338" sldId="2147483690"/>
              <ac:spMk id="3" creationId="{1C3D3ABE-AF74-970C-531A-B85F83F150AB}"/>
            </ac:spMkLst>
          </pc:spChg>
          <pc:spChg chg="add mod">
            <ac:chgData name="Jessica Peirce" userId="b430bd19-d802-4ead-a728-e648b3a8535f" providerId="ADAL" clId="{8C040EEF-51EE-4D9F-B434-8700AA0ACA05}" dt="2023-09-06T16:17:25.388" v="3478" actId="1076"/>
            <ac:spMkLst>
              <pc:docMk/>
              <pc:sldMasterMk cId="1619350172" sldId="2147483648"/>
              <pc:sldLayoutMk cId="3489094338" sldId="2147483690"/>
              <ac:spMk id="4" creationId="{041432F7-53E5-BDB5-8CC6-BBB4BE7CA66A}"/>
            </ac:spMkLst>
          </pc:spChg>
          <pc:spChg chg="add mod">
            <ac:chgData name="Jessica Peirce" userId="b430bd19-d802-4ead-a728-e648b3a8535f" providerId="ADAL" clId="{8C040EEF-51EE-4D9F-B434-8700AA0ACA05}" dt="2023-09-06T16:17:30.503" v="3479"/>
            <ac:spMkLst>
              <pc:docMk/>
              <pc:sldMasterMk cId="1619350172" sldId="2147483648"/>
              <pc:sldLayoutMk cId="3489094338" sldId="2147483690"/>
              <ac:spMk id="5" creationId="{71F0BEC3-63C6-38FB-276F-E408D927EB59}"/>
            </ac:spMkLst>
          </pc:spChg>
          <pc:spChg chg="add mod">
            <ac:chgData name="Jessica Peirce" userId="b430bd19-d802-4ead-a728-e648b3a8535f" providerId="ADAL" clId="{8C040EEF-51EE-4D9F-B434-8700AA0ACA05}" dt="2023-09-06T16:17:34.401" v="3481" actId="1076"/>
            <ac:spMkLst>
              <pc:docMk/>
              <pc:sldMasterMk cId="1619350172" sldId="2147483648"/>
              <pc:sldLayoutMk cId="3489094338" sldId="2147483690"/>
              <ac:spMk id="6" creationId="{0475A26B-3B49-706B-6D84-CD5FAB683370}"/>
            </ac:spMkLst>
          </pc:spChg>
        </pc:sldLayoutChg>
      </pc:sldMasterChg>
    </pc:docChg>
  </pc:docChgLst>
  <pc:docChgLst>
    <pc:chgData name="Jessica Peirce" userId="b430bd19-d802-4ead-a728-e648b3a8535f" providerId="ADAL" clId="{1ADE3621-C746-4ABB-8BF5-ED3CD2555F34}"/>
    <pc:docChg chg="undo custSel addSld delSld modSld sldOrd">
      <pc:chgData name="Jessica Peirce" userId="b430bd19-d802-4ead-a728-e648b3a8535f" providerId="ADAL" clId="{1ADE3621-C746-4ABB-8BF5-ED3CD2555F34}" dt="2024-06-12T14:26:35.300" v="2632" actId="20577"/>
      <pc:docMkLst>
        <pc:docMk/>
      </pc:docMkLst>
      <pc:sldChg chg="addSp delSp modSp mod">
        <pc:chgData name="Jessica Peirce" userId="b430bd19-d802-4ead-a728-e648b3a8535f" providerId="ADAL" clId="{1ADE3621-C746-4ABB-8BF5-ED3CD2555F34}" dt="2024-06-12T14:26:35.300" v="2632" actId="20577"/>
        <pc:sldMkLst>
          <pc:docMk/>
          <pc:sldMk cId="2540685259" sldId="259"/>
        </pc:sldMkLst>
        <pc:spChg chg="mod">
          <ac:chgData name="Jessica Peirce" userId="b430bd19-d802-4ead-a728-e648b3a8535f" providerId="ADAL" clId="{1ADE3621-C746-4ABB-8BF5-ED3CD2555F34}" dt="2024-06-12T14:26:35.300" v="2632" actId="20577"/>
          <ac:spMkLst>
            <pc:docMk/>
            <pc:sldMk cId="2540685259" sldId="259"/>
            <ac:spMk id="10" creationId="{BEC3C901-1004-E248-9752-6C71CFB77C1E}"/>
          </ac:spMkLst>
        </pc:spChg>
        <pc:picChg chg="del">
          <ac:chgData name="Jessica Peirce" userId="b430bd19-d802-4ead-a728-e648b3a8535f" providerId="ADAL" clId="{1ADE3621-C746-4ABB-8BF5-ED3CD2555F34}" dt="2024-06-12T14:15:43.826" v="2546" actId="478"/>
          <ac:picMkLst>
            <pc:docMk/>
            <pc:sldMk cId="2540685259" sldId="259"/>
            <ac:picMk id="3" creationId="{2EA81E6A-5C42-4FFC-714D-746191F4DD1A}"/>
          </ac:picMkLst>
        </pc:picChg>
        <pc:picChg chg="add mod">
          <ac:chgData name="Jessica Peirce" userId="b430bd19-d802-4ead-a728-e648b3a8535f" providerId="ADAL" clId="{1ADE3621-C746-4ABB-8BF5-ED3CD2555F34}" dt="2024-06-12T14:15:55.017" v="2550" actId="1076"/>
          <ac:picMkLst>
            <pc:docMk/>
            <pc:sldMk cId="2540685259" sldId="259"/>
            <ac:picMk id="1026" creationId="{4B50B92E-2A71-C676-B858-C05A7E8A170E}"/>
          </ac:picMkLst>
        </pc:picChg>
      </pc:sldChg>
      <pc:sldChg chg="modSp mod">
        <pc:chgData name="Jessica Peirce" userId="b430bd19-d802-4ead-a728-e648b3a8535f" providerId="ADAL" clId="{1ADE3621-C746-4ABB-8BF5-ED3CD2555F34}" dt="2024-06-12T14:24:53.382" v="2616" actId="6549"/>
        <pc:sldMkLst>
          <pc:docMk/>
          <pc:sldMk cId="3385421753" sldId="261"/>
        </pc:sldMkLst>
        <pc:spChg chg="mod">
          <ac:chgData name="Jessica Peirce" userId="b430bd19-d802-4ead-a728-e648b3a8535f" providerId="ADAL" clId="{1ADE3621-C746-4ABB-8BF5-ED3CD2555F34}" dt="2024-06-12T14:24:53.382" v="2616" actId="6549"/>
          <ac:spMkLst>
            <pc:docMk/>
            <pc:sldMk cId="3385421753" sldId="261"/>
            <ac:spMk id="3" creationId="{2EF0143F-E0E8-5C46-BCE8-91B824DF77F5}"/>
          </ac:spMkLst>
        </pc:spChg>
      </pc:sldChg>
      <pc:sldChg chg="addSp delSp modSp mod">
        <pc:chgData name="Jessica Peirce" userId="b430bd19-d802-4ead-a728-e648b3a8535f" providerId="ADAL" clId="{1ADE3621-C746-4ABB-8BF5-ED3CD2555F34}" dt="2024-06-12T14:22:11.953" v="2589" actId="1076"/>
        <pc:sldMkLst>
          <pc:docMk/>
          <pc:sldMk cId="2470989707" sldId="291"/>
        </pc:sldMkLst>
        <pc:picChg chg="add mod">
          <ac:chgData name="Jessica Peirce" userId="b430bd19-d802-4ead-a728-e648b3a8535f" providerId="ADAL" clId="{1ADE3621-C746-4ABB-8BF5-ED3CD2555F34}" dt="2024-06-12T14:20:40.048" v="2573" actId="11530"/>
          <ac:picMkLst>
            <pc:docMk/>
            <pc:sldMk cId="2470989707" sldId="291"/>
            <ac:picMk id="2" creationId="{63C71A86-B526-DE20-97E7-A4E9B9D719BA}"/>
          </ac:picMkLst>
        </pc:picChg>
        <pc:picChg chg="del">
          <ac:chgData name="Jessica Peirce" userId="b430bd19-d802-4ead-a728-e648b3a8535f" providerId="ADAL" clId="{1ADE3621-C746-4ABB-8BF5-ED3CD2555F34}" dt="2024-06-12T14:16:47.618" v="2551" actId="478"/>
          <ac:picMkLst>
            <pc:docMk/>
            <pc:sldMk cId="2470989707" sldId="291"/>
            <ac:picMk id="3" creationId="{3C4C518A-AB00-19F1-DE3F-F61C52122D41}"/>
          </ac:picMkLst>
        </pc:picChg>
        <pc:picChg chg="add del mod modCrop">
          <ac:chgData name="Jessica Peirce" userId="b430bd19-d802-4ead-a728-e648b3a8535f" providerId="ADAL" clId="{1ADE3621-C746-4ABB-8BF5-ED3CD2555F34}" dt="2024-06-12T14:21:41.446" v="2582" actId="478"/>
          <ac:picMkLst>
            <pc:docMk/>
            <pc:sldMk cId="2470989707" sldId="291"/>
            <ac:picMk id="6" creationId="{F015D7C2-5B65-9AD6-A127-75683B493F32}"/>
          </ac:picMkLst>
        </pc:picChg>
        <pc:picChg chg="add mod modCrop">
          <ac:chgData name="Jessica Peirce" userId="b430bd19-d802-4ead-a728-e648b3a8535f" providerId="ADAL" clId="{1ADE3621-C746-4ABB-8BF5-ED3CD2555F34}" dt="2024-06-12T14:22:11.953" v="2589" actId="1076"/>
          <ac:picMkLst>
            <pc:docMk/>
            <pc:sldMk cId="2470989707" sldId="291"/>
            <ac:picMk id="8" creationId="{0CEE8645-0B71-95D6-8145-176B33A76868}"/>
          </ac:picMkLst>
        </pc:picChg>
      </pc:sldChg>
      <pc:sldChg chg="modSp mod">
        <pc:chgData name="Jessica Peirce" userId="b430bd19-d802-4ead-a728-e648b3a8535f" providerId="ADAL" clId="{1ADE3621-C746-4ABB-8BF5-ED3CD2555F34}" dt="2024-06-11T17:28:04.741" v="1585" actId="20577"/>
        <pc:sldMkLst>
          <pc:docMk/>
          <pc:sldMk cId="1192796088" sldId="355"/>
        </pc:sldMkLst>
        <pc:spChg chg="mod">
          <ac:chgData name="Jessica Peirce" userId="b430bd19-d802-4ead-a728-e648b3a8535f" providerId="ADAL" clId="{1ADE3621-C746-4ABB-8BF5-ED3CD2555F34}" dt="2024-06-11T17:02:28.248" v="155" actId="20577"/>
          <ac:spMkLst>
            <pc:docMk/>
            <pc:sldMk cId="1192796088" sldId="355"/>
            <ac:spMk id="3" creationId="{3A0C0395-4686-68BE-921B-13F0386F497C}"/>
          </ac:spMkLst>
        </pc:spChg>
        <pc:spChg chg="mod">
          <ac:chgData name="Jessica Peirce" userId="b430bd19-d802-4ead-a728-e648b3a8535f" providerId="ADAL" clId="{1ADE3621-C746-4ABB-8BF5-ED3CD2555F34}" dt="2024-06-11T17:02:30.736" v="159" actId="20577"/>
          <ac:spMkLst>
            <pc:docMk/>
            <pc:sldMk cId="1192796088" sldId="355"/>
            <ac:spMk id="4" creationId="{4E2B70FA-6F0D-872D-7977-53C846F963F1}"/>
          </ac:spMkLst>
        </pc:spChg>
        <pc:spChg chg="mod">
          <ac:chgData name="Jessica Peirce" userId="b430bd19-d802-4ead-a728-e648b3a8535f" providerId="ADAL" clId="{1ADE3621-C746-4ABB-8BF5-ED3CD2555F34}" dt="2024-06-11T17:28:04.741" v="1585" actId="20577"/>
          <ac:spMkLst>
            <pc:docMk/>
            <pc:sldMk cId="1192796088" sldId="355"/>
            <ac:spMk id="5" creationId="{ED60B40C-C315-0F08-0876-F4305E0D0076}"/>
          </ac:spMkLst>
        </pc:spChg>
        <pc:spChg chg="mod">
          <ac:chgData name="Jessica Peirce" userId="b430bd19-d802-4ead-a728-e648b3a8535f" providerId="ADAL" clId="{1ADE3621-C746-4ABB-8BF5-ED3CD2555F34}" dt="2024-06-11T17:19:52.580" v="1244" actId="20577"/>
          <ac:spMkLst>
            <pc:docMk/>
            <pc:sldMk cId="1192796088" sldId="355"/>
            <ac:spMk id="8" creationId="{9F841D3E-F3C8-8444-7507-8FAB205ADDE9}"/>
          </ac:spMkLst>
        </pc:spChg>
        <pc:graphicFrameChg chg="mod">
          <ac:chgData name="Jessica Peirce" userId="b430bd19-d802-4ead-a728-e648b3a8535f" providerId="ADAL" clId="{1ADE3621-C746-4ABB-8BF5-ED3CD2555F34}" dt="2024-06-11T17:19:43.554" v="1238" actId="20577"/>
          <ac:graphicFrameMkLst>
            <pc:docMk/>
            <pc:sldMk cId="1192796088" sldId="355"/>
            <ac:graphicFrameMk id="32" creationId="{32D6AE7C-FE07-9940-933D-B28EA5CF4028}"/>
          </ac:graphicFrameMkLst>
        </pc:graphicFrameChg>
      </pc:sldChg>
      <pc:sldChg chg="modSp">
        <pc:chgData name="Jessica Peirce" userId="b430bd19-d802-4ead-a728-e648b3a8535f" providerId="ADAL" clId="{1ADE3621-C746-4ABB-8BF5-ED3CD2555F34}" dt="2024-06-11T17:23:20.067" v="1341" actId="20577"/>
        <pc:sldMkLst>
          <pc:docMk/>
          <pc:sldMk cId="2717924573" sldId="376"/>
        </pc:sldMkLst>
        <pc:graphicFrameChg chg="mod">
          <ac:chgData name="Jessica Peirce" userId="b430bd19-d802-4ead-a728-e648b3a8535f" providerId="ADAL" clId="{1ADE3621-C746-4ABB-8BF5-ED3CD2555F34}" dt="2024-06-11T17:23:20.067" v="1341" actId="20577"/>
          <ac:graphicFrameMkLst>
            <pc:docMk/>
            <pc:sldMk cId="2717924573" sldId="376"/>
            <ac:graphicFrameMk id="32" creationId="{32D6AE7C-FE07-9940-933D-B28EA5CF4028}"/>
          </ac:graphicFrameMkLst>
        </pc:graphicFrameChg>
      </pc:sldChg>
      <pc:sldChg chg="addSp delSp modSp mod ord">
        <pc:chgData name="Jessica Peirce" userId="b430bd19-d802-4ead-a728-e648b3a8535f" providerId="ADAL" clId="{1ADE3621-C746-4ABB-8BF5-ED3CD2555F34}" dt="2024-06-12T14:25:34.931" v="2625" actId="27636"/>
        <pc:sldMkLst>
          <pc:docMk/>
          <pc:sldMk cId="19260657" sldId="399"/>
        </pc:sldMkLst>
        <pc:spChg chg="del mod">
          <ac:chgData name="Jessica Peirce" userId="b430bd19-d802-4ead-a728-e648b3a8535f" providerId="ADAL" clId="{1ADE3621-C746-4ABB-8BF5-ED3CD2555F34}" dt="2024-06-12T14:09:24.131" v="2163" actId="478"/>
          <ac:spMkLst>
            <pc:docMk/>
            <pc:sldMk cId="19260657" sldId="399"/>
            <ac:spMk id="3" creationId="{2EF0143F-E0E8-5C46-BCE8-91B824DF77F5}"/>
          </ac:spMkLst>
        </pc:spChg>
        <pc:spChg chg="del mod">
          <ac:chgData name="Jessica Peirce" userId="b430bd19-d802-4ead-a728-e648b3a8535f" providerId="ADAL" clId="{1ADE3621-C746-4ABB-8BF5-ED3CD2555F34}" dt="2024-06-12T14:09:46.602" v="2258" actId="478"/>
          <ac:spMkLst>
            <pc:docMk/>
            <pc:sldMk cId="19260657" sldId="399"/>
            <ac:spMk id="5" creationId="{217E8207-83B2-3C4B-BD7B-37E9C521C082}"/>
          </ac:spMkLst>
        </pc:spChg>
        <pc:spChg chg="add mod">
          <ac:chgData name="Jessica Peirce" userId="b430bd19-d802-4ead-a728-e648b3a8535f" providerId="ADAL" clId="{1ADE3621-C746-4ABB-8BF5-ED3CD2555F34}" dt="2024-06-12T14:25:34.931" v="2625" actId="27636"/>
          <ac:spMkLst>
            <pc:docMk/>
            <pc:sldMk cId="19260657" sldId="399"/>
            <ac:spMk id="6" creationId="{78E932A8-0AFA-6D30-C27B-2C3F73C705DA}"/>
          </ac:spMkLst>
        </pc:spChg>
        <pc:spChg chg="add del mod">
          <ac:chgData name="Jessica Peirce" userId="b430bd19-d802-4ead-a728-e648b3a8535f" providerId="ADAL" clId="{1ADE3621-C746-4ABB-8BF5-ED3CD2555F34}" dt="2024-06-12T14:09:28.728" v="2164" actId="478"/>
          <ac:spMkLst>
            <pc:docMk/>
            <pc:sldMk cId="19260657" sldId="399"/>
            <ac:spMk id="9" creationId="{7D92F694-79CE-8405-C921-850C5E45D02F}"/>
          </ac:spMkLst>
        </pc:spChg>
        <pc:picChg chg="mod">
          <ac:chgData name="Jessica Peirce" userId="b430bd19-d802-4ead-a728-e648b3a8535f" providerId="ADAL" clId="{1ADE3621-C746-4ABB-8BF5-ED3CD2555F34}" dt="2024-06-12T14:10:33.623" v="2278" actId="1076"/>
          <ac:picMkLst>
            <pc:docMk/>
            <pc:sldMk cId="19260657" sldId="399"/>
            <ac:picMk id="2" creationId="{A393733D-9E28-D73E-1514-02BF7DAE7DD0}"/>
          </ac:picMkLst>
        </pc:picChg>
        <pc:picChg chg="mod">
          <ac:chgData name="Jessica Peirce" userId="b430bd19-d802-4ead-a728-e648b3a8535f" providerId="ADAL" clId="{1ADE3621-C746-4ABB-8BF5-ED3CD2555F34}" dt="2024-06-12T14:10:36.127" v="2279" actId="1076"/>
          <ac:picMkLst>
            <pc:docMk/>
            <pc:sldMk cId="19260657" sldId="399"/>
            <ac:picMk id="4" creationId="{BC5F1909-E381-B888-C650-0E60CCF468DB}"/>
          </ac:picMkLst>
        </pc:picChg>
      </pc:sldChg>
      <pc:sldChg chg="addSp delSp modSp mod ord">
        <pc:chgData name="Jessica Peirce" userId="b430bd19-d802-4ead-a728-e648b3a8535f" providerId="ADAL" clId="{1ADE3621-C746-4ABB-8BF5-ED3CD2555F34}" dt="2024-06-12T14:19:41.450" v="2567" actId="14100"/>
        <pc:sldMkLst>
          <pc:docMk/>
          <pc:sldMk cId="1898144298" sldId="400"/>
        </pc:sldMkLst>
        <pc:spChg chg="mod">
          <ac:chgData name="Jessica Peirce" userId="b430bd19-d802-4ead-a728-e648b3a8535f" providerId="ADAL" clId="{1ADE3621-C746-4ABB-8BF5-ED3CD2555F34}" dt="2024-06-12T14:19:41.450" v="2567" actId="14100"/>
          <ac:spMkLst>
            <pc:docMk/>
            <pc:sldMk cId="1898144298" sldId="400"/>
            <ac:spMk id="7" creationId="{32C5D10A-8638-F131-E9DB-6CCEAC5C8C00}"/>
          </ac:spMkLst>
        </pc:spChg>
        <pc:picChg chg="add mod">
          <ac:chgData name="Jessica Peirce" userId="b430bd19-d802-4ead-a728-e648b3a8535f" providerId="ADAL" clId="{1ADE3621-C746-4ABB-8BF5-ED3CD2555F34}" dt="2024-06-11T17:39:24.471" v="1838" actId="1582"/>
          <ac:picMkLst>
            <pc:docMk/>
            <pc:sldMk cId="1898144298" sldId="400"/>
            <ac:picMk id="4" creationId="{43670DCA-3AB1-0592-2F04-541BBD46473F}"/>
          </ac:picMkLst>
        </pc:picChg>
        <pc:picChg chg="add del mod">
          <ac:chgData name="Jessica Peirce" userId="b430bd19-d802-4ead-a728-e648b3a8535f" providerId="ADAL" clId="{1ADE3621-C746-4ABB-8BF5-ED3CD2555F34}" dt="2024-06-12T14:19:19.655" v="2563" actId="478"/>
          <ac:picMkLst>
            <pc:docMk/>
            <pc:sldMk cId="1898144298" sldId="400"/>
            <ac:picMk id="6" creationId="{63AD5357-B542-BA48-2DD8-5372C062142B}"/>
          </ac:picMkLst>
        </pc:picChg>
      </pc:sldChg>
      <pc:sldChg chg="addSp delSp modSp mod ord">
        <pc:chgData name="Jessica Peirce" userId="b430bd19-d802-4ead-a728-e648b3a8535f" providerId="ADAL" clId="{1ADE3621-C746-4ABB-8BF5-ED3CD2555F34}" dt="2024-06-12T14:19:35.967" v="2566" actId="1076"/>
        <pc:sldMkLst>
          <pc:docMk/>
          <pc:sldMk cId="2293518724" sldId="401"/>
        </pc:sldMkLst>
        <pc:spChg chg="del mod">
          <ac:chgData name="Jessica Peirce" userId="b430bd19-d802-4ead-a728-e648b3a8535f" providerId="ADAL" clId="{1ADE3621-C746-4ABB-8BF5-ED3CD2555F34}" dt="2024-06-11T17:12:04" v="777" actId="478"/>
          <ac:spMkLst>
            <pc:docMk/>
            <pc:sldMk cId="2293518724" sldId="401"/>
            <ac:spMk id="3" creationId="{6B5A23D4-359D-5B67-D029-3A433DC86D9F}"/>
          </ac:spMkLst>
        </pc:spChg>
        <pc:spChg chg="mod">
          <ac:chgData name="Jessica Peirce" userId="b430bd19-d802-4ead-a728-e648b3a8535f" providerId="ADAL" clId="{1ADE3621-C746-4ABB-8BF5-ED3CD2555F34}" dt="2024-06-12T14:19:33.126" v="2565" actId="14100"/>
          <ac:spMkLst>
            <pc:docMk/>
            <pc:sldMk cId="2293518724" sldId="401"/>
            <ac:spMk id="4" creationId="{0483CA9E-B88F-F88E-6359-A8A69FB2488D}"/>
          </ac:spMkLst>
        </pc:spChg>
        <pc:spChg chg="add mod">
          <ac:chgData name="Jessica Peirce" userId="b430bd19-d802-4ead-a728-e648b3a8535f" providerId="ADAL" clId="{1ADE3621-C746-4ABB-8BF5-ED3CD2555F34}" dt="2024-06-11T16:09:41.212" v="25" actId="1076"/>
          <ac:spMkLst>
            <pc:docMk/>
            <pc:sldMk cId="2293518724" sldId="401"/>
            <ac:spMk id="5" creationId="{7BE1722F-7643-8D40-B43F-13AD092F2FDB}"/>
          </ac:spMkLst>
        </pc:spChg>
        <pc:picChg chg="add mod">
          <ac:chgData name="Jessica Peirce" userId="b430bd19-d802-4ead-a728-e648b3a8535f" providerId="ADAL" clId="{1ADE3621-C746-4ABB-8BF5-ED3CD2555F34}" dt="2024-06-12T14:19:35.967" v="2566" actId="1076"/>
          <ac:picMkLst>
            <pc:docMk/>
            <pc:sldMk cId="2293518724" sldId="401"/>
            <ac:picMk id="5" creationId="{175F741F-38EE-867B-C9B4-48D9EDBF0236}"/>
          </ac:picMkLst>
        </pc:picChg>
        <pc:picChg chg="add del mod">
          <ac:chgData name="Jessica Peirce" userId="b430bd19-d802-4ead-a728-e648b3a8535f" providerId="ADAL" clId="{1ADE3621-C746-4ABB-8BF5-ED3CD2555F34}" dt="2024-06-12T14:19:21.058" v="2564" actId="478"/>
          <ac:picMkLst>
            <pc:docMk/>
            <pc:sldMk cId="2293518724" sldId="401"/>
            <ac:picMk id="6" creationId="{99D22A04-7D32-6779-63B1-0908D020593B}"/>
          </ac:picMkLst>
        </pc:picChg>
      </pc:sldChg>
      <pc:sldChg chg="addSp delSp modSp mod ord">
        <pc:chgData name="Jessica Peirce" userId="b430bd19-d802-4ead-a728-e648b3a8535f" providerId="ADAL" clId="{1ADE3621-C746-4ABB-8BF5-ED3CD2555F34}" dt="2024-06-12T14:19:44.665" v="2568" actId="14100"/>
        <pc:sldMkLst>
          <pc:docMk/>
          <pc:sldMk cId="2596260194" sldId="402"/>
        </pc:sldMkLst>
        <pc:spChg chg="mod">
          <ac:chgData name="Jessica Peirce" userId="b430bd19-d802-4ead-a728-e648b3a8535f" providerId="ADAL" clId="{1ADE3621-C746-4ABB-8BF5-ED3CD2555F34}" dt="2024-06-12T14:19:44.665" v="2568" actId="14100"/>
          <ac:spMkLst>
            <pc:docMk/>
            <pc:sldMk cId="2596260194" sldId="402"/>
            <ac:spMk id="7" creationId="{08AC7E04-3922-FA20-7C53-72C41486D2AF}"/>
          </ac:spMkLst>
        </pc:spChg>
        <pc:picChg chg="add del mod">
          <ac:chgData name="Jessica Peirce" userId="b430bd19-d802-4ead-a728-e648b3a8535f" providerId="ADAL" clId="{1ADE3621-C746-4ABB-8BF5-ED3CD2555F34}" dt="2024-06-12T14:19:17.822" v="2562" actId="478"/>
          <ac:picMkLst>
            <pc:docMk/>
            <pc:sldMk cId="2596260194" sldId="402"/>
            <ac:picMk id="4" creationId="{80CB383C-5F57-B384-0564-7918680FE1EA}"/>
          </ac:picMkLst>
        </pc:picChg>
        <pc:picChg chg="add mod">
          <ac:chgData name="Jessica Peirce" userId="b430bd19-d802-4ead-a728-e648b3a8535f" providerId="ADAL" clId="{1ADE3621-C746-4ABB-8BF5-ED3CD2555F34}" dt="2024-06-11T17:39:19.660" v="1837" actId="1582"/>
          <ac:picMkLst>
            <pc:docMk/>
            <pc:sldMk cId="2596260194" sldId="402"/>
            <ac:picMk id="5" creationId="{E0ABADF3-06EA-FC96-0610-13598ED9B4DE}"/>
          </ac:picMkLst>
        </pc:picChg>
        <pc:picChg chg="add del mod">
          <ac:chgData name="Jessica Peirce" userId="b430bd19-d802-4ead-a728-e648b3a8535f" providerId="ADAL" clId="{1ADE3621-C746-4ABB-8BF5-ED3CD2555F34}" dt="2024-06-11T16:59:34.043" v="126" actId="21"/>
          <ac:picMkLst>
            <pc:docMk/>
            <pc:sldMk cId="2596260194" sldId="402"/>
            <ac:picMk id="6" creationId="{63AD5357-B542-BA48-2DD8-5372C062142B}"/>
          </ac:picMkLst>
        </pc:picChg>
      </pc:sldChg>
      <pc:sldChg chg="addSp delSp modSp add mod ord">
        <pc:chgData name="Jessica Peirce" userId="b430bd19-d802-4ead-a728-e648b3a8535f" providerId="ADAL" clId="{1ADE3621-C746-4ABB-8BF5-ED3CD2555F34}" dt="2024-06-12T14:12:14.731" v="2414" actId="20577"/>
        <pc:sldMkLst>
          <pc:docMk/>
          <pc:sldMk cId="2456202322" sldId="403"/>
        </pc:sldMkLst>
        <pc:spChg chg="del">
          <ac:chgData name="Jessica Peirce" userId="b430bd19-d802-4ead-a728-e648b3a8535f" providerId="ADAL" clId="{1ADE3621-C746-4ABB-8BF5-ED3CD2555F34}" dt="2024-06-11T16:53:53.376" v="49" actId="478"/>
          <ac:spMkLst>
            <pc:docMk/>
            <pc:sldMk cId="2456202322" sldId="403"/>
            <ac:spMk id="3" creationId="{2EF0143F-E0E8-5C46-BCE8-91B824DF77F5}"/>
          </ac:spMkLst>
        </pc:spChg>
        <pc:spChg chg="del">
          <ac:chgData name="Jessica Peirce" userId="b430bd19-d802-4ead-a728-e648b3a8535f" providerId="ADAL" clId="{1ADE3621-C746-4ABB-8BF5-ED3CD2555F34}" dt="2024-06-11T16:53:59.266" v="53" actId="478"/>
          <ac:spMkLst>
            <pc:docMk/>
            <pc:sldMk cId="2456202322" sldId="403"/>
            <ac:spMk id="5" creationId="{217E8207-83B2-3C4B-BD7B-37E9C521C082}"/>
          </ac:spMkLst>
        </pc:spChg>
        <pc:spChg chg="mod">
          <ac:chgData name="Jessica Peirce" userId="b430bd19-d802-4ead-a728-e648b3a8535f" providerId="ADAL" clId="{1ADE3621-C746-4ABB-8BF5-ED3CD2555F34}" dt="2024-06-11T16:53:52.169" v="48" actId="20577"/>
          <ac:spMkLst>
            <pc:docMk/>
            <pc:sldMk cId="2456202322" sldId="403"/>
            <ac:spMk id="7" creationId="{CC41FB61-3A89-1858-54BD-47F043A8E001}"/>
          </ac:spMkLst>
        </pc:spChg>
        <pc:spChg chg="add del mod">
          <ac:chgData name="Jessica Peirce" userId="b430bd19-d802-4ead-a728-e648b3a8535f" providerId="ADAL" clId="{1ADE3621-C746-4ABB-8BF5-ED3CD2555F34}" dt="2024-06-11T16:53:57.929" v="51" actId="478"/>
          <ac:spMkLst>
            <pc:docMk/>
            <pc:sldMk cId="2456202322" sldId="403"/>
            <ac:spMk id="8" creationId="{F21C792E-C5E8-CE03-A628-520C319ADAE1}"/>
          </ac:spMkLst>
        </pc:spChg>
        <pc:spChg chg="add mod">
          <ac:chgData name="Jessica Peirce" userId="b430bd19-d802-4ead-a728-e648b3a8535f" providerId="ADAL" clId="{1ADE3621-C746-4ABB-8BF5-ED3CD2555F34}" dt="2024-06-12T14:12:14.731" v="2414" actId="20577"/>
          <ac:spMkLst>
            <pc:docMk/>
            <pc:sldMk cId="2456202322" sldId="403"/>
            <ac:spMk id="9" creationId="{C8CFB49D-E8C6-C6B3-BB68-67136D03FD70}"/>
          </ac:spMkLst>
        </pc:spChg>
        <pc:picChg chg="del">
          <ac:chgData name="Jessica Peirce" userId="b430bd19-d802-4ead-a728-e648b3a8535f" providerId="ADAL" clId="{1ADE3621-C746-4ABB-8BF5-ED3CD2555F34}" dt="2024-06-11T16:53:58.329" v="52" actId="478"/>
          <ac:picMkLst>
            <pc:docMk/>
            <pc:sldMk cId="2456202322" sldId="403"/>
            <ac:picMk id="2" creationId="{A393733D-9E28-D73E-1514-02BF7DAE7DD0}"/>
          </ac:picMkLst>
        </pc:picChg>
        <pc:picChg chg="add del mod">
          <ac:chgData name="Jessica Peirce" userId="b430bd19-d802-4ead-a728-e648b3a8535f" providerId="ADAL" clId="{1ADE3621-C746-4ABB-8BF5-ED3CD2555F34}" dt="2024-06-11T17:41:26.462" v="1844" actId="22"/>
          <ac:picMkLst>
            <pc:docMk/>
            <pc:sldMk cId="2456202322" sldId="403"/>
            <ac:picMk id="3" creationId="{4523FA5C-3104-2CA0-A420-BB11FA432402}"/>
          </ac:picMkLst>
        </pc:picChg>
        <pc:picChg chg="del">
          <ac:chgData name="Jessica Peirce" userId="b430bd19-d802-4ead-a728-e648b3a8535f" providerId="ADAL" clId="{1ADE3621-C746-4ABB-8BF5-ED3CD2555F34}" dt="2024-06-11T16:53:57.155" v="50" actId="478"/>
          <ac:picMkLst>
            <pc:docMk/>
            <pc:sldMk cId="2456202322" sldId="403"/>
            <ac:picMk id="4" creationId="{BC5F1909-E381-B888-C650-0E60CCF468DB}"/>
          </ac:picMkLst>
        </pc:picChg>
        <pc:picChg chg="add del mod">
          <ac:chgData name="Jessica Peirce" userId="b430bd19-d802-4ead-a728-e648b3a8535f" providerId="ADAL" clId="{1ADE3621-C746-4ABB-8BF5-ED3CD2555F34}" dt="2024-06-11T17:41:27.199" v="1845" actId="478"/>
          <ac:picMkLst>
            <pc:docMk/>
            <pc:sldMk cId="2456202322" sldId="403"/>
            <ac:picMk id="11" creationId="{54B35E73-7A39-9A21-0CA5-AFB639692CBE}"/>
          </ac:picMkLst>
        </pc:picChg>
      </pc:sldChg>
      <pc:sldChg chg="modSp add del mod ord">
        <pc:chgData name="Jessica Peirce" userId="b430bd19-d802-4ead-a728-e648b3a8535f" providerId="ADAL" clId="{1ADE3621-C746-4ABB-8BF5-ED3CD2555F34}" dt="2024-06-11T17:08:50.861" v="523" actId="47"/>
        <pc:sldMkLst>
          <pc:docMk/>
          <pc:sldMk cId="346044555" sldId="404"/>
        </pc:sldMkLst>
        <pc:spChg chg="mod">
          <ac:chgData name="Jessica Peirce" userId="b430bd19-d802-4ead-a728-e648b3a8535f" providerId="ADAL" clId="{1ADE3621-C746-4ABB-8BF5-ED3CD2555F34}" dt="2024-06-11T17:08:42.539" v="520" actId="20577"/>
          <ac:spMkLst>
            <pc:docMk/>
            <pc:sldMk cId="346044555" sldId="404"/>
            <ac:spMk id="7" creationId="{CC41FB61-3A89-1858-54BD-47F043A8E001}"/>
          </ac:spMkLst>
        </pc:spChg>
      </pc:sldChg>
      <pc:sldChg chg="addSp delSp modSp add mod">
        <pc:chgData name="Jessica Peirce" userId="b430bd19-d802-4ead-a728-e648b3a8535f" providerId="ADAL" clId="{1ADE3621-C746-4ABB-8BF5-ED3CD2555F34}" dt="2024-06-12T14:05:26.070" v="2021" actId="6549"/>
        <pc:sldMkLst>
          <pc:docMk/>
          <pc:sldMk cId="461567328" sldId="404"/>
        </pc:sldMkLst>
        <pc:spChg chg="mod">
          <ac:chgData name="Jessica Peirce" userId="b430bd19-d802-4ead-a728-e648b3a8535f" providerId="ADAL" clId="{1ADE3621-C746-4ABB-8BF5-ED3CD2555F34}" dt="2024-06-11T17:17:13.893" v="1012" actId="20577"/>
          <ac:spMkLst>
            <pc:docMk/>
            <pc:sldMk cId="461567328" sldId="404"/>
            <ac:spMk id="2" creationId="{49F5A802-CE34-D398-F0BC-2A41E8477189}"/>
          </ac:spMkLst>
        </pc:spChg>
        <pc:spChg chg="mod">
          <ac:chgData name="Jessica Peirce" userId="b430bd19-d802-4ead-a728-e648b3a8535f" providerId="ADAL" clId="{1ADE3621-C746-4ABB-8BF5-ED3CD2555F34}" dt="2024-06-12T14:05:26.070" v="2021" actId="6549"/>
          <ac:spMkLst>
            <pc:docMk/>
            <pc:sldMk cId="461567328" sldId="404"/>
            <ac:spMk id="7" creationId="{08AC7E04-3922-FA20-7C53-72C41486D2AF}"/>
          </ac:spMkLst>
        </pc:spChg>
        <pc:picChg chg="add del mod modCrop">
          <ac:chgData name="Jessica Peirce" userId="b430bd19-d802-4ead-a728-e648b3a8535f" providerId="ADAL" clId="{1ADE3621-C746-4ABB-8BF5-ED3CD2555F34}" dt="2024-06-11T17:42:49.793" v="1852" actId="478"/>
          <ac:picMkLst>
            <pc:docMk/>
            <pc:sldMk cId="461567328" sldId="404"/>
            <ac:picMk id="4" creationId="{6C87F88B-CA60-582B-66A8-1BCF2492F9E8}"/>
          </ac:picMkLst>
        </pc:picChg>
        <pc:picChg chg="del">
          <ac:chgData name="Jessica Peirce" userId="b430bd19-d802-4ead-a728-e648b3a8535f" providerId="ADAL" clId="{1ADE3621-C746-4ABB-8BF5-ED3CD2555F34}" dt="2024-06-11T17:17:15.201" v="1013" actId="478"/>
          <ac:picMkLst>
            <pc:docMk/>
            <pc:sldMk cId="461567328" sldId="404"/>
            <ac:picMk id="4" creationId="{80CB383C-5F57-B384-0564-7918680FE1EA}"/>
          </ac:picMkLst>
        </pc:picChg>
        <pc:picChg chg="add del mod">
          <ac:chgData name="Jessica Peirce" userId="b430bd19-d802-4ead-a728-e648b3a8535f" providerId="ADAL" clId="{1ADE3621-C746-4ABB-8BF5-ED3CD2555F34}" dt="2024-06-11T17:51:08.362" v="1948" actId="478"/>
          <ac:picMkLst>
            <pc:docMk/>
            <pc:sldMk cId="461567328" sldId="404"/>
            <ac:picMk id="6" creationId="{FDAC3E90-CAC5-9A2E-F271-4A85D3A1F8D4}"/>
          </ac:picMkLst>
        </pc:picChg>
        <pc:picChg chg="add mod">
          <ac:chgData name="Jessica Peirce" userId="b430bd19-d802-4ead-a728-e648b3a8535f" providerId="ADAL" clId="{1ADE3621-C746-4ABB-8BF5-ED3CD2555F34}" dt="2024-06-11T17:51:24.677" v="1953" actId="1076"/>
          <ac:picMkLst>
            <pc:docMk/>
            <pc:sldMk cId="461567328" sldId="404"/>
            <ac:picMk id="1026" creationId="{6C2B8CBA-60A6-7EB9-6482-7E49D58E8731}"/>
          </ac:picMkLst>
        </pc:picChg>
      </pc:sldChg>
      <pc:sldChg chg="addSp delSp modSp add del mod">
        <pc:chgData name="Jessica Peirce" userId="b430bd19-d802-4ead-a728-e648b3a8535f" providerId="ADAL" clId="{1ADE3621-C746-4ABB-8BF5-ED3CD2555F34}" dt="2024-06-12T14:23:12.064" v="2598" actId="47"/>
        <pc:sldMkLst>
          <pc:docMk/>
          <pc:sldMk cId="2075115460" sldId="405"/>
        </pc:sldMkLst>
        <pc:spChg chg="mod">
          <ac:chgData name="Jessica Peirce" userId="b430bd19-d802-4ead-a728-e648b3a8535f" providerId="ADAL" clId="{1ADE3621-C746-4ABB-8BF5-ED3CD2555F34}" dt="2024-06-12T14:23:06.949" v="2591" actId="21"/>
          <ac:spMkLst>
            <pc:docMk/>
            <pc:sldMk cId="2075115460" sldId="405"/>
            <ac:spMk id="3" creationId="{2EF0143F-E0E8-5C46-BCE8-91B824DF77F5}"/>
          </ac:spMkLst>
        </pc:spChg>
        <pc:spChg chg="mod">
          <ac:chgData name="Jessica Peirce" userId="b430bd19-d802-4ead-a728-e648b3a8535f" providerId="ADAL" clId="{1ADE3621-C746-4ABB-8BF5-ED3CD2555F34}" dt="2024-06-12T14:08:26.173" v="2141" actId="20577"/>
          <ac:spMkLst>
            <pc:docMk/>
            <pc:sldMk cId="2075115460" sldId="405"/>
            <ac:spMk id="6" creationId="{6A25D049-1B30-615D-119C-4C7619FB6C5B}"/>
          </ac:spMkLst>
        </pc:spChg>
        <pc:picChg chg="add del mod">
          <ac:chgData name="Jessica Peirce" userId="b430bd19-d802-4ead-a728-e648b3a8535f" providerId="ADAL" clId="{1ADE3621-C746-4ABB-8BF5-ED3CD2555F34}" dt="2024-06-12T14:22:28.198" v="2590" actId="478"/>
          <ac:picMkLst>
            <pc:docMk/>
            <pc:sldMk cId="2075115460" sldId="405"/>
            <ac:picMk id="4" creationId="{72DBCC01-32DA-D15B-41C0-F995BF5FDA63}"/>
          </ac:picMkLst>
        </pc:picChg>
      </pc:sldChg>
    </pc:docChg>
  </pc:docChgLst>
  <pc:docChgLst>
    <pc:chgData name="Alyssa Hester" userId="S::alyssa.hester@cognia.org::9c53679c-eeb7-44d0-9dc2-0d961ccdc90f" providerId="AD" clId="Web-{7A6AEE16-D48A-5668-A420-18E75085BBE6}"/>
    <pc:docChg chg="modSld">
      <pc:chgData name="Alyssa Hester" userId="S::alyssa.hester@cognia.org::9c53679c-eeb7-44d0-9dc2-0d961ccdc90f" providerId="AD" clId="Web-{7A6AEE16-D48A-5668-A420-18E75085BBE6}" dt="2023-09-08T19:49:59.405" v="17" actId="20577"/>
      <pc:docMkLst>
        <pc:docMk/>
      </pc:docMkLst>
      <pc:sldChg chg="modSp">
        <pc:chgData name="Alyssa Hester" userId="S::alyssa.hester@cognia.org::9c53679c-eeb7-44d0-9dc2-0d961ccdc90f" providerId="AD" clId="Web-{7A6AEE16-D48A-5668-A420-18E75085BBE6}" dt="2023-09-08T19:49:59.405" v="17" actId="20577"/>
        <pc:sldMkLst>
          <pc:docMk/>
          <pc:sldMk cId="3385421753" sldId="261"/>
        </pc:sldMkLst>
        <pc:spChg chg="mod">
          <ac:chgData name="Alyssa Hester" userId="S::alyssa.hester@cognia.org::9c53679c-eeb7-44d0-9dc2-0d961ccdc90f" providerId="AD" clId="Web-{7A6AEE16-D48A-5668-A420-18E75085BBE6}" dt="2023-09-08T19:49:59.405" v="17" actId="20577"/>
          <ac:spMkLst>
            <pc:docMk/>
            <pc:sldMk cId="3385421753" sldId="261"/>
            <ac:spMk id="3" creationId="{2EF0143F-E0E8-5C46-BCE8-91B824DF77F5}"/>
          </ac:spMkLst>
        </pc:spChg>
      </pc:sldChg>
      <pc:sldChg chg="modSp">
        <pc:chgData name="Alyssa Hester" userId="S::alyssa.hester@cognia.org::9c53679c-eeb7-44d0-9dc2-0d961ccdc90f" providerId="AD" clId="Web-{7A6AEE16-D48A-5668-A420-18E75085BBE6}" dt="2023-09-08T19:49:43.749" v="14" actId="20577"/>
        <pc:sldMkLst>
          <pc:docMk/>
          <pc:sldMk cId="3777355076" sldId="371"/>
        </pc:sldMkLst>
        <pc:spChg chg="mod">
          <ac:chgData name="Alyssa Hester" userId="S::alyssa.hester@cognia.org::9c53679c-eeb7-44d0-9dc2-0d961ccdc90f" providerId="AD" clId="Web-{7A6AEE16-D48A-5668-A420-18E75085BBE6}" dt="2023-09-08T19:49:43.749" v="14" actId="20577"/>
          <ac:spMkLst>
            <pc:docMk/>
            <pc:sldMk cId="3777355076" sldId="371"/>
            <ac:spMk id="3" creationId="{2EF0143F-E0E8-5C46-BCE8-91B824DF77F5}"/>
          </ac:spMkLst>
        </pc:spChg>
      </pc:sldChg>
    </pc:docChg>
  </pc:docChgLst>
  <pc:docChgLst>
    <pc:chgData name="Alyssa Hester" userId="S::alyssa.hester@cognia.org::9c53679c-eeb7-44d0-9dc2-0d961ccdc90f" providerId="AD" clId="Web-{4C34DA62-CB4E-232B-7629-04C75F05A789}"/>
    <pc:docChg chg="mod modSld">
      <pc:chgData name="Alyssa Hester" userId="S::alyssa.hester@cognia.org::9c53679c-eeb7-44d0-9dc2-0d961ccdc90f" providerId="AD" clId="Web-{4C34DA62-CB4E-232B-7629-04C75F05A789}" dt="2024-07-08T18:42:56.465" v="6"/>
      <pc:docMkLst>
        <pc:docMk/>
      </pc:docMkLst>
      <pc:sldChg chg="addCm">
        <pc:chgData name="Alyssa Hester" userId="S::alyssa.hester@cognia.org::9c53679c-eeb7-44d0-9dc2-0d961ccdc90f" providerId="AD" clId="Web-{4C34DA62-CB4E-232B-7629-04C75F05A789}" dt="2024-07-08T18:42:56.465" v="6"/>
        <pc:sldMkLst>
          <pc:docMk/>
          <pc:sldMk cId="1192796088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yssa Hester" userId="S::alyssa.hester@cognia.org::9c53679c-eeb7-44d0-9dc2-0d961ccdc90f" providerId="AD" clId="Web-{4C34DA62-CB4E-232B-7629-04C75F05A789}" dt="2024-07-08T18:42:56.465" v="6"/>
              <pc2:cmMkLst xmlns:pc2="http://schemas.microsoft.com/office/powerpoint/2019/9/main/command">
                <pc:docMk/>
                <pc:sldMk cId="1192796088" sldId="355"/>
                <pc2:cmMk id="{A7A73D92-67BF-4083-A73B-F6E64CC3231B}"/>
              </pc2:cmMkLst>
            </pc226:cmChg>
          </p:ext>
        </pc:extLst>
      </pc:sldChg>
      <pc:sldChg chg="modSp addCm delCm">
        <pc:chgData name="Alyssa Hester" userId="S::alyssa.hester@cognia.org::9c53679c-eeb7-44d0-9dc2-0d961ccdc90f" providerId="AD" clId="Web-{4C34DA62-CB4E-232B-7629-04C75F05A789}" dt="2024-07-08T18:37:39.361" v="5" actId="20577"/>
        <pc:sldMkLst>
          <pc:docMk/>
          <pc:sldMk cId="2456202322" sldId="403"/>
        </pc:sldMkLst>
        <pc:spChg chg="mod">
          <ac:chgData name="Alyssa Hester" userId="S::alyssa.hester@cognia.org::9c53679c-eeb7-44d0-9dc2-0d961ccdc90f" providerId="AD" clId="Web-{4C34DA62-CB4E-232B-7629-04C75F05A789}" dt="2024-07-08T18:37:39.361" v="5" actId="20577"/>
          <ac:spMkLst>
            <pc:docMk/>
            <pc:sldMk cId="2456202322" sldId="403"/>
            <ac:spMk id="9" creationId="{C8CFB49D-E8C6-C6B3-BB68-67136D03FD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yssa Hester" userId="S::alyssa.hester@cognia.org::9c53679c-eeb7-44d0-9dc2-0d961ccdc90f" providerId="AD" clId="Web-{4C34DA62-CB4E-232B-7629-04C75F05A789}" dt="2024-07-08T18:32:47.548" v="2"/>
              <pc2:cmMkLst xmlns:pc2="http://schemas.microsoft.com/office/powerpoint/2019/9/main/command">
                <pc:docMk/>
                <pc:sldMk cId="2456202322" sldId="403"/>
                <pc2:cmMk id="{BB6DD2DB-3A78-40CF-A7DA-1163A922EAFA}"/>
              </pc2:cmMkLst>
            </pc226:cmChg>
          </p:ext>
        </pc:extLst>
      </pc:sldChg>
    </pc:docChg>
  </pc:docChgLst>
  <pc:docChgLst>
    <pc:chgData name="Jessica Peirce" userId="b430bd19-d802-4ead-a728-e648b3a8535f" providerId="ADAL" clId="{F7222FB9-ABDA-4089-ADB2-64D2A94BA773}"/>
    <pc:docChg chg="undo custSel modSld">
      <pc:chgData name="Jessica Peirce" userId="b430bd19-d802-4ead-a728-e648b3a8535f" providerId="ADAL" clId="{F7222FB9-ABDA-4089-ADB2-64D2A94BA773}" dt="2024-07-10T20:59:34.712" v="1593" actId="1076"/>
      <pc:docMkLst>
        <pc:docMk/>
      </pc:docMkLst>
      <pc:sldChg chg="modNotesTx">
        <pc:chgData name="Jessica Peirce" userId="b430bd19-d802-4ead-a728-e648b3a8535f" providerId="ADAL" clId="{F7222FB9-ABDA-4089-ADB2-64D2A94BA773}" dt="2024-07-10T20:51:36.590" v="1406" actId="20577"/>
        <pc:sldMkLst>
          <pc:docMk/>
          <pc:sldMk cId="2540685259" sldId="259"/>
        </pc:sldMkLst>
      </pc:sldChg>
      <pc:sldChg chg="modSp mod delCm modCm modNotesTx">
        <pc:chgData name="Jessica Peirce" userId="b430bd19-d802-4ead-a728-e648b3a8535f" providerId="ADAL" clId="{F7222FB9-ABDA-4089-ADB2-64D2A94BA773}" dt="2024-07-10T14:01:08.661" v="940" actId="20577"/>
        <pc:sldMkLst>
          <pc:docMk/>
          <pc:sldMk cId="3385421753" sldId="261"/>
        </pc:sldMkLst>
        <pc:graphicFrameChg chg="modGraphic">
          <ac:chgData name="Jessica Peirce" userId="b430bd19-d802-4ead-a728-e648b3a8535f" providerId="ADAL" clId="{F7222FB9-ABDA-4089-ADB2-64D2A94BA773}" dt="2024-07-10T14:01:08.661" v="940" actId="20577"/>
          <ac:graphicFrameMkLst>
            <pc:docMk/>
            <pc:sldMk cId="3385421753" sldId="261"/>
            <ac:graphicFrameMk id="5" creationId="{8052E18C-59FD-41BD-4F0D-1C4B6104B72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essica Peirce" userId="b430bd19-d802-4ead-a728-e648b3a8535f" providerId="ADAL" clId="{F7222FB9-ABDA-4089-ADB2-64D2A94BA773}" dt="2024-07-10T13:42:08.646" v="237"/>
              <pc2:cmMkLst xmlns:pc2="http://schemas.microsoft.com/office/powerpoint/2019/9/main/command">
                <pc:docMk/>
                <pc:sldMk cId="3385421753" sldId="261"/>
                <pc2:cmMk id="{470C8CCB-1766-4734-9D59-F65F1D5A3AC7}"/>
              </pc2:cmMkLst>
            </pc226:cmChg>
          </p:ext>
        </pc:extLst>
      </pc:sldChg>
      <pc:sldChg chg="modNotesTx">
        <pc:chgData name="Jessica Peirce" userId="b430bd19-d802-4ead-a728-e648b3a8535f" providerId="ADAL" clId="{F7222FB9-ABDA-4089-ADB2-64D2A94BA773}" dt="2024-07-10T13:58:01.464" v="924" actId="20577"/>
        <pc:sldMkLst>
          <pc:docMk/>
          <pc:sldMk cId="2470989707" sldId="291"/>
        </pc:sldMkLst>
      </pc:sldChg>
      <pc:sldChg chg="modSp mod modNotesTx">
        <pc:chgData name="Jessica Peirce" userId="b430bd19-d802-4ead-a728-e648b3a8535f" providerId="ADAL" clId="{F7222FB9-ABDA-4089-ADB2-64D2A94BA773}" dt="2024-07-10T15:04:54.618" v="1401" actId="313"/>
        <pc:sldMkLst>
          <pc:docMk/>
          <pc:sldMk cId="2062591294" sldId="350"/>
        </pc:sldMkLst>
        <pc:spChg chg="mod">
          <ac:chgData name="Jessica Peirce" userId="b430bd19-d802-4ead-a728-e648b3a8535f" providerId="ADAL" clId="{F7222FB9-ABDA-4089-ADB2-64D2A94BA773}" dt="2024-07-10T13:56:51.738" v="869" actId="6549"/>
          <ac:spMkLst>
            <pc:docMk/>
            <pc:sldMk cId="2062591294" sldId="350"/>
            <ac:spMk id="2" creationId="{34DE1FD1-1707-0E4D-A432-B7F192C7B14E}"/>
          </ac:spMkLst>
        </pc:spChg>
      </pc:sldChg>
      <pc:sldChg chg="modNotesTx">
        <pc:chgData name="Jessica Peirce" userId="b430bd19-d802-4ead-a728-e648b3a8535f" providerId="ADAL" clId="{F7222FB9-ABDA-4089-ADB2-64D2A94BA773}" dt="2024-07-08T16:16:02.592" v="111" actId="20577"/>
        <pc:sldMkLst>
          <pc:docMk/>
          <pc:sldMk cId="2175211478" sldId="351"/>
        </pc:sldMkLst>
      </pc:sldChg>
      <pc:sldChg chg="modSp mod delCm modNotesTx">
        <pc:chgData name="Jessica Peirce" userId="b430bd19-d802-4ead-a728-e648b3a8535f" providerId="ADAL" clId="{F7222FB9-ABDA-4089-ADB2-64D2A94BA773}" dt="2024-07-10T20:51:50.680" v="1417" actId="20577"/>
        <pc:sldMkLst>
          <pc:docMk/>
          <pc:sldMk cId="1192796088" sldId="355"/>
        </pc:sldMkLst>
        <pc:spChg chg="mod">
          <ac:chgData name="Jessica Peirce" userId="b430bd19-d802-4ead-a728-e648b3a8535f" providerId="ADAL" clId="{F7222FB9-ABDA-4089-ADB2-64D2A94BA773}" dt="2024-07-10T13:52:01.840" v="701" actId="1076"/>
          <ac:spMkLst>
            <pc:docMk/>
            <pc:sldMk cId="1192796088" sldId="355"/>
            <ac:spMk id="3" creationId="{3A0C0395-4686-68BE-921B-13F0386F497C}"/>
          </ac:spMkLst>
        </pc:spChg>
        <pc:spChg chg="mod">
          <ac:chgData name="Jessica Peirce" userId="b430bd19-d802-4ead-a728-e648b3a8535f" providerId="ADAL" clId="{F7222FB9-ABDA-4089-ADB2-64D2A94BA773}" dt="2024-07-10T13:52:12.842" v="703" actId="1076"/>
          <ac:spMkLst>
            <pc:docMk/>
            <pc:sldMk cId="1192796088" sldId="355"/>
            <ac:spMk id="4" creationId="{4E2B70FA-6F0D-872D-7977-53C846F963F1}"/>
          </ac:spMkLst>
        </pc:spChg>
        <pc:graphicFrameChg chg="mod modGraphic">
          <ac:chgData name="Jessica Peirce" userId="b430bd19-d802-4ead-a728-e648b3a8535f" providerId="ADAL" clId="{F7222FB9-ABDA-4089-ADB2-64D2A94BA773}" dt="2024-07-10T14:14:38.505" v="1037" actId="20577"/>
          <ac:graphicFrameMkLst>
            <pc:docMk/>
            <pc:sldMk cId="1192796088" sldId="355"/>
            <ac:graphicFrameMk id="32" creationId="{32D6AE7C-FE07-9940-933D-B28EA5CF402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essica Peirce" userId="b430bd19-d802-4ead-a728-e648b3a8535f" providerId="ADAL" clId="{F7222FB9-ABDA-4089-ADB2-64D2A94BA773}" dt="2024-07-10T13:48:29.663" v="599"/>
              <pc2:cmMkLst xmlns:pc2="http://schemas.microsoft.com/office/powerpoint/2019/9/main/command">
                <pc:docMk/>
                <pc:sldMk cId="1192796088" sldId="355"/>
                <pc2:cmMk id="{A7A73D92-67BF-4083-A73B-F6E64CC3231B}"/>
              </pc2:cmMkLst>
            </pc226:cmChg>
          </p:ext>
        </pc:extLst>
      </pc:sldChg>
      <pc:sldChg chg="modNotesTx">
        <pc:chgData name="Jessica Peirce" userId="b430bd19-d802-4ead-a728-e648b3a8535f" providerId="ADAL" clId="{F7222FB9-ABDA-4089-ADB2-64D2A94BA773}" dt="2024-07-08T16:15:14.840" v="66" actId="20577"/>
        <pc:sldMkLst>
          <pc:docMk/>
          <pc:sldMk cId="2717924573" sldId="376"/>
        </pc:sldMkLst>
      </pc:sldChg>
      <pc:sldChg chg="addSp delSp modSp mod delCm modCm modNotesTx">
        <pc:chgData name="Jessica Peirce" userId="b430bd19-d802-4ead-a728-e648b3a8535f" providerId="ADAL" clId="{F7222FB9-ABDA-4089-ADB2-64D2A94BA773}" dt="2024-07-10T20:58:19.097" v="1580" actId="20577"/>
        <pc:sldMkLst>
          <pc:docMk/>
          <pc:sldMk cId="19260657" sldId="399"/>
        </pc:sldMkLst>
        <pc:spChg chg="add del mod">
          <ac:chgData name="Jessica Peirce" userId="b430bd19-d802-4ead-a728-e648b3a8535f" providerId="ADAL" clId="{F7222FB9-ABDA-4089-ADB2-64D2A94BA773}" dt="2024-07-10T20:58:01.712" v="1575" actId="948"/>
          <ac:spMkLst>
            <pc:docMk/>
            <pc:sldMk cId="19260657" sldId="399"/>
            <ac:spMk id="6" creationId="{78E932A8-0AFA-6D30-C27B-2C3F73C705DA}"/>
          </ac:spMkLst>
        </pc:spChg>
        <pc:picChg chg="mod">
          <ac:chgData name="Jessica Peirce" userId="b430bd19-d802-4ead-a728-e648b3a8535f" providerId="ADAL" clId="{F7222FB9-ABDA-4089-ADB2-64D2A94BA773}" dt="2024-07-10T20:57:22.866" v="1558" actId="1076"/>
          <ac:picMkLst>
            <pc:docMk/>
            <pc:sldMk cId="19260657" sldId="399"/>
            <ac:picMk id="2" creationId="{A393733D-9E28-D73E-1514-02BF7DAE7DD0}"/>
          </ac:picMkLst>
        </pc:picChg>
        <pc:picChg chg="mod">
          <ac:chgData name="Jessica Peirce" userId="b430bd19-d802-4ead-a728-e648b3a8535f" providerId="ADAL" clId="{F7222FB9-ABDA-4089-ADB2-64D2A94BA773}" dt="2024-07-10T15:02:01.303" v="1343" actId="1076"/>
          <ac:picMkLst>
            <pc:docMk/>
            <pc:sldMk cId="19260657" sldId="399"/>
            <ac:picMk id="3" creationId="{497E2D0D-C100-E828-590E-AE6857AE789D}"/>
          </ac:picMkLst>
        </pc:picChg>
        <pc:picChg chg="add mod">
          <ac:chgData name="Jessica Peirce" userId="b430bd19-d802-4ead-a728-e648b3a8535f" providerId="ADAL" clId="{F7222FB9-ABDA-4089-ADB2-64D2A94BA773}" dt="2024-07-10T13:54:57.552" v="776" actId="1076"/>
          <ac:picMkLst>
            <pc:docMk/>
            <pc:sldMk cId="19260657" sldId="399"/>
            <ac:picMk id="5" creationId="{1DD5A550-82D4-2EE5-BA4A-DCBEB276E9EB}"/>
          </ac:picMkLst>
        </pc:picChg>
        <pc:picChg chg="add mod">
          <ac:chgData name="Jessica Peirce" userId="b430bd19-d802-4ead-a728-e648b3a8535f" providerId="ADAL" clId="{F7222FB9-ABDA-4089-ADB2-64D2A94BA773}" dt="2024-07-10T13:55:04.260" v="778" actId="1076"/>
          <ac:picMkLst>
            <pc:docMk/>
            <pc:sldMk cId="19260657" sldId="399"/>
            <ac:picMk id="8" creationId="{0F1DC188-CC08-4069-6281-909872349258}"/>
          </ac:picMkLst>
        </pc:picChg>
        <pc:picChg chg="add mod">
          <ac:chgData name="Jessica Peirce" userId="b430bd19-d802-4ead-a728-e648b3a8535f" providerId="ADAL" clId="{F7222FB9-ABDA-4089-ADB2-64D2A94BA773}" dt="2024-07-10T13:55:08.650" v="780" actId="1076"/>
          <ac:picMkLst>
            <pc:docMk/>
            <pc:sldMk cId="19260657" sldId="399"/>
            <ac:picMk id="9" creationId="{3B3E6BCB-F18A-2F93-4A80-62D3D46FE6A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essica Peirce" userId="b430bd19-d802-4ead-a728-e648b3a8535f" providerId="ADAL" clId="{F7222FB9-ABDA-4089-ADB2-64D2A94BA773}" dt="2024-07-10T13:53:41.700" v="747"/>
              <pc2:cmMkLst xmlns:pc2="http://schemas.microsoft.com/office/powerpoint/2019/9/main/command">
                <pc:docMk/>
                <pc:sldMk cId="19260657" sldId="399"/>
                <pc2:cmMk id="{F88A23D3-6F50-4474-B761-4DBE7E7A9F06}"/>
              </pc2:cmMkLst>
            </pc226:cmChg>
          </p:ext>
        </pc:extLst>
      </pc:sldChg>
      <pc:sldChg chg="modSp mod modNotesTx">
        <pc:chgData name="Jessica Peirce" userId="b430bd19-d802-4ead-a728-e648b3a8535f" providerId="ADAL" clId="{F7222FB9-ABDA-4089-ADB2-64D2A94BA773}" dt="2024-07-10T14:13:08.702" v="1020" actId="6549"/>
        <pc:sldMkLst>
          <pc:docMk/>
          <pc:sldMk cId="1898144298" sldId="400"/>
        </pc:sldMkLst>
        <pc:spChg chg="mod">
          <ac:chgData name="Jessica Peirce" userId="b430bd19-d802-4ead-a728-e648b3a8535f" providerId="ADAL" clId="{F7222FB9-ABDA-4089-ADB2-64D2A94BA773}" dt="2024-07-10T14:13:08.702" v="1020" actId="6549"/>
          <ac:spMkLst>
            <pc:docMk/>
            <pc:sldMk cId="1898144298" sldId="400"/>
            <ac:spMk id="7" creationId="{32C5D10A-8638-F131-E9DB-6CCEAC5C8C00}"/>
          </ac:spMkLst>
        </pc:spChg>
      </pc:sldChg>
      <pc:sldChg chg="modSp mod modNotesTx">
        <pc:chgData name="Jessica Peirce" userId="b430bd19-d802-4ead-a728-e648b3a8535f" providerId="ADAL" clId="{F7222FB9-ABDA-4089-ADB2-64D2A94BA773}" dt="2024-07-10T14:13:15.863" v="1022" actId="1076"/>
        <pc:sldMkLst>
          <pc:docMk/>
          <pc:sldMk cId="2293518724" sldId="401"/>
        </pc:sldMkLst>
        <pc:spChg chg="mod">
          <ac:chgData name="Jessica Peirce" userId="b430bd19-d802-4ead-a728-e648b3a8535f" providerId="ADAL" clId="{F7222FB9-ABDA-4089-ADB2-64D2A94BA773}" dt="2024-07-10T14:13:12.401" v="1021" actId="6549"/>
          <ac:spMkLst>
            <pc:docMk/>
            <pc:sldMk cId="2293518724" sldId="401"/>
            <ac:spMk id="4" creationId="{0483CA9E-B88F-F88E-6359-A8A69FB2488D}"/>
          </ac:spMkLst>
        </pc:spChg>
        <pc:picChg chg="mod">
          <ac:chgData name="Jessica Peirce" userId="b430bd19-d802-4ead-a728-e648b3a8535f" providerId="ADAL" clId="{F7222FB9-ABDA-4089-ADB2-64D2A94BA773}" dt="2024-07-10T14:13:15.863" v="1022" actId="1076"/>
          <ac:picMkLst>
            <pc:docMk/>
            <pc:sldMk cId="2293518724" sldId="401"/>
            <ac:picMk id="5" creationId="{175F741F-38EE-867B-C9B4-48D9EDBF0236}"/>
          </ac:picMkLst>
        </pc:picChg>
      </pc:sldChg>
      <pc:sldChg chg="modSp mod modNotesTx">
        <pc:chgData name="Jessica Peirce" userId="b430bd19-d802-4ead-a728-e648b3a8535f" providerId="ADAL" clId="{F7222FB9-ABDA-4089-ADB2-64D2A94BA773}" dt="2024-07-10T14:12:54.682" v="1019" actId="6549"/>
        <pc:sldMkLst>
          <pc:docMk/>
          <pc:sldMk cId="2596260194" sldId="402"/>
        </pc:sldMkLst>
        <pc:spChg chg="mod">
          <ac:chgData name="Jessica Peirce" userId="b430bd19-d802-4ead-a728-e648b3a8535f" providerId="ADAL" clId="{F7222FB9-ABDA-4089-ADB2-64D2A94BA773}" dt="2024-07-10T14:12:54.682" v="1019" actId="6549"/>
          <ac:spMkLst>
            <pc:docMk/>
            <pc:sldMk cId="2596260194" sldId="402"/>
            <ac:spMk id="7" creationId="{08AC7E04-3922-FA20-7C53-72C41486D2AF}"/>
          </ac:spMkLst>
        </pc:spChg>
      </pc:sldChg>
      <pc:sldChg chg="modSp mod modNotesTx">
        <pc:chgData name="Jessica Peirce" userId="b430bd19-d802-4ead-a728-e648b3a8535f" providerId="ADAL" clId="{F7222FB9-ABDA-4089-ADB2-64D2A94BA773}" dt="2024-07-10T13:49:01.746" v="609" actId="6549"/>
        <pc:sldMkLst>
          <pc:docMk/>
          <pc:sldMk cId="2456202322" sldId="403"/>
        </pc:sldMkLst>
        <pc:spChg chg="mod">
          <ac:chgData name="Jessica Peirce" userId="b430bd19-d802-4ead-a728-e648b3a8535f" providerId="ADAL" clId="{F7222FB9-ABDA-4089-ADB2-64D2A94BA773}" dt="2024-07-10T13:49:01.746" v="609" actId="6549"/>
          <ac:spMkLst>
            <pc:docMk/>
            <pc:sldMk cId="2456202322" sldId="403"/>
            <ac:spMk id="9" creationId="{C8CFB49D-E8C6-C6B3-BB68-67136D03FD70}"/>
          </ac:spMkLst>
        </pc:spChg>
      </pc:sldChg>
      <pc:sldChg chg="addSp delSp modSp mod modNotesTx">
        <pc:chgData name="Jessica Peirce" userId="b430bd19-d802-4ead-a728-e648b3a8535f" providerId="ADAL" clId="{F7222FB9-ABDA-4089-ADB2-64D2A94BA773}" dt="2024-07-10T20:59:34.712" v="1593" actId="1076"/>
        <pc:sldMkLst>
          <pc:docMk/>
          <pc:sldMk cId="461567328" sldId="404"/>
        </pc:sldMkLst>
        <pc:spChg chg="mod">
          <ac:chgData name="Jessica Peirce" userId="b430bd19-d802-4ead-a728-e648b3a8535f" providerId="ADAL" clId="{F7222FB9-ABDA-4089-ADB2-64D2A94BA773}" dt="2024-07-10T14:09:58.907" v="984" actId="20577"/>
          <ac:spMkLst>
            <pc:docMk/>
            <pc:sldMk cId="461567328" sldId="404"/>
            <ac:spMk id="7" creationId="{08AC7E04-3922-FA20-7C53-72C41486D2AF}"/>
          </ac:spMkLst>
        </pc:spChg>
        <pc:picChg chg="del mod">
          <ac:chgData name="Jessica Peirce" userId="b430bd19-d802-4ead-a728-e648b3a8535f" providerId="ADAL" clId="{F7222FB9-ABDA-4089-ADB2-64D2A94BA773}" dt="2024-07-10T14:06:30.367" v="954" actId="21"/>
          <ac:picMkLst>
            <pc:docMk/>
            <pc:sldMk cId="461567328" sldId="404"/>
            <ac:picMk id="3" creationId="{97EED577-7B45-34C1-96E8-14208718B445}"/>
          </ac:picMkLst>
        </pc:picChg>
        <pc:picChg chg="add del">
          <ac:chgData name="Jessica Peirce" userId="b430bd19-d802-4ead-a728-e648b3a8535f" providerId="ADAL" clId="{F7222FB9-ABDA-4089-ADB2-64D2A94BA773}" dt="2024-07-10T14:06:03.865" v="943" actId="22"/>
          <ac:picMkLst>
            <pc:docMk/>
            <pc:sldMk cId="461567328" sldId="404"/>
            <ac:picMk id="5" creationId="{5B4050EC-B270-F2A1-FCCA-C68123D8D6C7}"/>
          </ac:picMkLst>
        </pc:picChg>
        <pc:picChg chg="add mod">
          <ac:chgData name="Jessica Peirce" userId="b430bd19-d802-4ead-a728-e648b3a8535f" providerId="ADAL" clId="{F7222FB9-ABDA-4089-ADB2-64D2A94BA773}" dt="2024-07-10T20:59:26.092" v="1591" actId="14100"/>
          <ac:picMkLst>
            <pc:docMk/>
            <pc:sldMk cId="461567328" sldId="404"/>
            <ac:picMk id="8" creationId="{FBA7319D-8960-513B-3B52-2E17F430C4BB}"/>
          </ac:picMkLst>
        </pc:picChg>
        <pc:picChg chg="add mod">
          <ac:chgData name="Jessica Peirce" userId="b430bd19-d802-4ead-a728-e648b3a8535f" providerId="ADAL" clId="{F7222FB9-ABDA-4089-ADB2-64D2A94BA773}" dt="2024-07-10T20:59:31.061" v="1592" actId="1076"/>
          <ac:picMkLst>
            <pc:docMk/>
            <pc:sldMk cId="461567328" sldId="404"/>
            <ac:picMk id="9" creationId="{97EED577-7B45-34C1-96E8-14208718B445}"/>
          </ac:picMkLst>
        </pc:picChg>
        <pc:picChg chg="add del mod">
          <ac:chgData name="Jessica Peirce" userId="b430bd19-d802-4ead-a728-e648b3a8535f" providerId="ADAL" clId="{F7222FB9-ABDA-4089-ADB2-64D2A94BA773}" dt="2024-07-10T14:08:31.139" v="976" actId="478"/>
          <ac:picMkLst>
            <pc:docMk/>
            <pc:sldMk cId="461567328" sldId="404"/>
            <ac:picMk id="10" creationId="{6DD8B181-AAC4-AE14-FD92-A0B316628DEA}"/>
          </ac:picMkLst>
        </pc:picChg>
        <pc:picChg chg="add mod">
          <ac:chgData name="Jessica Peirce" userId="b430bd19-d802-4ead-a728-e648b3a8535f" providerId="ADAL" clId="{F7222FB9-ABDA-4089-ADB2-64D2A94BA773}" dt="2024-07-10T20:59:34.712" v="1593" actId="1076"/>
          <ac:picMkLst>
            <pc:docMk/>
            <pc:sldMk cId="461567328" sldId="404"/>
            <ac:picMk id="11" creationId="{3CBFE559-A180-F0B8-A645-F18421316593}"/>
          </ac:picMkLst>
        </pc:picChg>
        <pc:picChg chg="add del mod ord">
          <ac:chgData name="Jessica Peirce" userId="b430bd19-d802-4ead-a728-e648b3a8535f" providerId="ADAL" clId="{F7222FB9-ABDA-4089-ADB2-64D2A94BA773}" dt="2024-07-10T14:12:22.579" v="1018" actId="478"/>
          <ac:picMkLst>
            <pc:docMk/>
            <pc:sldMk cId="461567328" sldId="404"/>
            <ac:picMk id="13" creationId="{5D502BF9-F7F7-8276-C311-06EE3FFCA20B}"/>
          </ac:picMkLst>
        </pc:picChg>
        <pc:picChg chg="add mod">
          <ac:chgData name="Jessica Peirce" userId="b430bd19-d802-4ead-a728-e648b3a8535f" providerId="ADAL" clId="{F7222FB9-ABDA-4089-ADB2-64D2A94BA773}" dt="2024-07-10T14:12:17.717" v="1007" actId="1076"/>
          <ac:picMkLst>
            <pc:docMk/>
            <pc:sldMk cId="461567328" sldId="404"/>
            <ac:picMk id="14" creationId="{79B27F2A-1F66-8025-0230-FAAA8E80624E}"/>
          </ac:picMkLst>
        </pc:picChg>
        <pc:picChg chg="del">
          <ac:chgData name="Jessica Peirce" userId="b430bd19-d802-4ead-a728-e648b3a8535f" providerId="ADAL" clId="{F7222FB9-ABDA-4089-ADB2-64D2A94BA773}" dt="2024-07-10T14:06:00.995" v="941" actId="478"/>
          <ac:picMkLst>
            <pc:docMk/>
            <pc:sldMk cId="461567328" sldId="404"/>
            <ac:picMk id="1026" creationId="{6C2B8CBA-60A6-7EB9-6482-7E49D58E8731}"/>
          </ac:picMkLst>
        </pc:picChg>
      </pc:sldChg>
      <pc:sldChg chg="modNotesTx">
        <pc:chgData name="Jessica Peirce" userId="b430bd19-d802-4ead-a728-e648b3a8535f" providerId="ADAL" clId="{F7222FB9-ABDA-4089-ADB2-64D2A94BA773}" dt="2024-07-08T16:15:21.587" v="72" actId="20577"/>
        <pc:sldMkLst>
          <pc:docMk/>
          <pc:sldMk cId="1436890345" sldId="405"/>
        </pc:sldMkLst>
      </pc:sldChg>
    </pc:docChg>
  </pc:docChgLst>
  <pc:docChgLst>
    <pc:chgData name="Renee Cronin" userId="S::renee.cronin@cognia.org::c24f685f-e1c2-46ea-a946-e702ffaa0715" providerId="AD" clId="Web-{9BD21EAF-838E-1BCE-A6DF-B1362408B5C7}"/>
    <pc:docChg chg="">
      <pc:chgData name="Renee Cronin" userId="S::renee.cronin@cognia.org::c24f685f-e1c2-46ea-a946-e702ffaa0715" providerId="AD" clId="Web-{9BD21EAF-838E-1BCE-A6DF-B1362408B5C7}" dt="2022-10-25T19:03:27.903" v="0"/>
      <pc:docMkLst>
        <pc:docMk/>
      </pc:docMkLst>
      <pc:sldChg chg="modCm">
        <pc:chgData name="Renee Cronin" userId="S::renee.cronin@cognia.org::c24f685f-e1c2-46ea-a946-e702ffaa0715" providerId="AD" clId="Web-{9BD21EAF-838E-1BCE-A6DF-B1362408B5C7}" dt="2022-10-25T19:03:27.903" v="0"/>
        <pc:sldMkLst>
          <pc:docMk/>
          <pc:sldMk cId="337310433" sldId="325"/>
        </pc:sldMkLst>
      </pc:sldChg>
    </pc:docChg>
  </pc:docChgLst>
  <pc:docChgLst>
    <pc:chgData name="Jessica Peirce" userId="b430bd19-d802-4ead-a728-e648b3a8535f" providerId="ADAL" clId="{D3878E3A-9AF2-401E-9848-D1DE297FC6DA}"/>
    <pc:docChg chg="modSld">
      <pc:chgData name="Jessica Peirce" userId="b430bd19-d802-4ead-a728-e648b3a8535f" providerId="ADAL" clId="{D3878E3A-9AF2-401E-9848-D1DE297FC6DA}" dt="2024-07-16T13:21:52.261" v="2" actId="1076"/>
      <pc:docMkLst>
        <pc:docMk/>
      </pc:docMkLst>
      <pc:sldChg chg="modSp mod">
        <pc:chgData name="Jessica Peirce" userId="b430bd19-d802-4ead-a728-e648b3a8535f" providerId="ADAL" clId="{D3878E3A-9AF2-401E-9848-D1DE297FC6DA}" dt="2024-07-16T13:21:49.770" v="1" actId="1076"/>
        <pc:sldMkLst>
          <pc:docMk/>
          <pc:sldMk cId="1898144298" sldId="400"/>
        </pc:sldMkLst>
        <pc:picChg chg="mod">
          <ac:chgData name="Jessica Peirce" userId="b430bd19-d802-4ead-a728-e648b3a8535f" providerId="ADAL" clId="{D3878E3A-9AF2-401E-9848-D1DE297FC6DA}" dt="2024-07-16T13:21:49.770" v="1" actId="1076"/>
          <ac:picMkLst>
            <pc:docMk/>
            <pc:sldMk cId="1898144298" sldId="400"/>
            <ac:picMk id="4" creationId="{43670DCA-3AB1-0592-2F04-541BBD46473F}"/>
          </ac:picMkLst>
        </pc:picChg>
      </pc:sldChg>
      <pc:sldChg chg="modSp mod">
        <pc:chgData name="Jessica Peirce" userId="b430bd19-d802-4ead-a728-e648b3a8535f" providerId="ADAL" clId="{D3878E3A-9AF2-401E-9848-D1DE297FC6DA}" dt="2024-07-16T13:21:52.261" v="2" actId="1076"/>
        <pc:sldMkLst>
          <pc:docMk/>
          <pc:sldMk cId="2293518724" sldId="401"/>
        </pc:sldMkLst>
        <pc:picChg chg="mod">
          <ac:chgData name="Jessica Peirce" userId="b430bd19-d802-4ead-a728-e648b3a8535f" providerId="ADAL" clId="{D3878E3A-9AF2-401E-9848-D1DE297FC6DA}" dt="2024-07-16T13:21:52.261" v="2" actId="1076"/>
          <ac:picMkLst>
            <pc:docMk/>
            <pc:sldMk cId="2293518724" sldId="401"/>
            <ac:picMk id="5" creationId="{175F741F-38EE-867B-C9B4-48D9EDBF0236}"/>
          </ac:picMkLst>
        </pc:picChg>
      </pc:sldChg>
    </pc:docChg>
  </pc:docChgLst>
  <pc:docChgLst>
    <pc:chgData name="Jessica Peirce" userId="b430bd19-d802-4ead-a728-e648b3a8535f" providerId="ADAL" clId="{116BFE1B-50C2-4234-8838-5E226E243D42}"/>
    <pc:docChg chg="undo custSel modSld">
      <pc:chgData name="Jessica Peirce" userId="b430bd19-d802-4ead-a728-e648b3a8535f" providerId="ADAL" clId="{116BFE1B-50C2-4234-8838-5E226E243D42}" dt="2023-10-03T19:48:05.540" v="243" actId="20577"/>
      <pc:docMkLst>
        <pc:docMk/>
      </pc:docMkLst>
      <pc:sldChg chg="addSp modSp mod modNotesTx">
        <pc:chgData name="Jessica Peirce" userId="b430bd19-d802-4ead-a728-e648b3a8535f" providerId="ADAL" clId="{116BFE1B-50C2-4234-8838-5E226E243D42}" dt="2023-10-03T19:46:23.591" v="209" actId="1076"/>
        <pc:sldMkLst>
          <pc:docMk/>
          <pc:sldMk cId="3777355076" sldId="371"/>
        </pc:sldMkLst>
        <pc:spChg chg="mod">
          <ac:chgData name="Jessica Peirce" userId="b430bd19-d802-4ead-a728-e648b3a8535f" providerId="ADAL" clId="{116BFE1B-50C2-4234-8838-5E226E243D42}" dt="2023-10-03T19:45:30.719" v="160" actId="113"/>
          <ac:spMkLst>
            <pc:docMk/>
            <pc:sldMk cId="3777355076" sldId="371"/>
            <ac:spMk id="3" creationId="{2EF0143F-E0E8-5C46-BCE8-91B824DF77F5}"/>
          </ac:spMkLst>
        </pc:spChg>
        <pc:picChg chg="mod">
          <ac:chgData name="Jessica Peirce" userId="b430bd19-d802-4ead-a728-e648b3a8535f" providerId="ADAL" clId="{116BFE1B-50C2-4234-8838-5E226E243D42}" dt="2023-10-03T19:44:43.725" v="99" actId="1076"/>
          <ac:picMkLst>
            <pc:docMk/>
            <pc:sldMk cId="3777355076" sldId="371"/>
            <ac:picMk id="2" creationId="{CC977974-C21C-F43E-5779-FE6EB1BFBA6F}"/>
          </ac:picMkLst>
        </pc:picChg>
        <pc:picChg chg="add mod">
          <ac:chgData name="Jessica Peirce" userId="b430bd19-d802-4ead-a728-e648b3a8535f" providerId="ADAL" clId="{116BFE1B-50C2-4234-8838-5E226E243D42}" dt="2023-10-03T19:46:23.591" v="209" actId="1076"/>
          <ac:picMkLst>
            <pc:docMk/>
            <pc:sldMk cId="3777355076" sldId="371"/>
            <ac:picMk id="4" creationId="{DF6021AA-1E1B-6EBC-13B0-C4E8F4C358AF}"/>
          </ac:picMkLst>
        </pc:picChg>
      </pc:sldChg>
      <pc:sldChg chg="modNotesTx">
        <pc:chgData name="Jessica Peirce" userId="b430bd19-d802-4ead-a728-e648b3a8535f" providerId="ADAL" clId="{116BFE1B-50C2-4234-8838-5E226E243D42}" dt="2023-10-03T19:41:45.227" v="17" actId="20577"/>
        <pc:sldMkLst>
          <pc:docMk/>
          <pc:sldMk cId="3677457939" sldId="387"/>
        </pc:sldMkLst>
      </pc:sldChg>
      <pc:sldChg chg="modSp mod">
        <pc:chgData name="Jessica Peirce" userId="b430bd19-d802-4ead-a728-e648b3a8535f" providerId="ADAL" clId="{116BFE1B-50C2-4234-8838-5E226E243D42}" dt="2023-10-03T19:48:05.540" v="243" actId="20577"/>
        <pc:sldMkLst>
          <pc:docMk/>
          <pc:sldMk cId="1367265123" sldId="394"/>
        </pc:sldMkLst>
        <pc:spChg chg="mod">
          <ac:chgData name="Jessica Peirce" userId="b430bd19-d802-4ead-a728-e648b3a8535f" providerId="ADAL" clId="{116BFE1B-50C2-4234-8838-5E226E243D42}" dt="2023-10-03T19:48:05.540" v="243" actId="20577"/>
          <ac:spMkLst>
            <pc:docMk/>
            <pc:sldMk cId="1367265123" sldId="394"/>
            <ac:spMk id="3" creationId="{2EF0143F-E0E8-5C46-BCE8-91B824DF77F5}"/>
          </ac:spMkLst>
        </pc:spChg>
      </pc:sldChg>
      <pc:sldChg chg="modNotesTx">
        <pc:chgData name="Jessica Peirce" userId="b430bd19-d802-4ead-a728-e648b3a8535f" providerId="ADAL" clId="{116BFE1B-50C2-4234-8838-5E226E243D42}" dt="2023-10-03T19:47:54.210" v="239" actId="20577"/>
        <pc:sldMkLst>
          <pc:docMk/>
          <pc:sldMk cId="20411978" sldId="396"/>
        </pc:sldMkLst>
      </pc:sldChg>
    </pc:docChg>
  </pc:docChgLst>
  <pc:docChgLst>
    <pc:chgData name="Jessica Peirce" userId="b430bd19-d802-4ead-a728-e648b3a8535f" providerId="ADAL" clId="{98BEE74E-17C6-454F-9E7C-B5E171A13A52}"/>
    <pc:docChg chg="undo redo custSel addSld delSld modSld sldOrd modMainMaster">
      <pc:chgData name="Jessica Peirce" userId="b430bd19-d802-4ead-a728-e648b3a8535f" providerId="ADAL" clId="{98BEE74E-17C6-454F-9E7C-B5E171A13A52}" dt="2024-06-11T16:06:08.424" v="2727" actId="20577"/>
      <pc:docMkLst>
        <pc:docMk/>
      </pc:docMkLst>
      <pc:sldChg chg="addSp delSp modSp add mod modNotesTx">
        <pc:chgData name="Jessica Peirce" userId="b430bd19-d802-4ead-a728-e648b3a8535f" providerId="ADAL" clId="{98BEE74E-17C6-454F-9E7C-B5E171A13A52}" dt="2024-06-11T15:22:11.053" v="2054" actId="1076"/>
        <pc:sldMkLst>
          <pc:docMk/>
          <pc:sldMk cId="2540685259" sldId="259"/>
        </pc:sldMkLst>
        <pc:spChg chg="mod">
          <ac:chgData name="Jessica Peirce" userId="b430bd19-d802-4ead-a728-e648b3a8535f" providerId="ADAL" clId="{98BEE74E-17C6-454F-9E7C-B5E171A13A52}" dt="2024-06-11T15:21:07.739" v="2009" actId="20577"/>
          <ac:spMkLst>
            <pc:docMk/>
            <pc:sldMk cId="2540685259" sldId="259"/>
            <ac:spMk id="9" creationId="{6289A624-9420-2149-A3F7-2E4C396096CE}"/>
          </ac:spMkLst>
        </pc:spChg>
        <pc:spChg chg="mod">
          <ac:chgData name="Jessica Peirce" userId="b430bd19-d802-4ead-a728-e648b3a8535f" providerId="ADAL" clId="{98BEE74E-17C6-454F-9E7C-B5E171A13A52}" dt="2024-06-11T15:21:22.888" v="2040" actId="14100"/>
          <ac:spMkLst>
            <pc:docMk/>
            <pc:sldMk cId="2540685259" sldId="259"/>
            <ac:spMk id="10" creationId="{BEC3C901-1004-E248-9752-6C71CFB77C1E}"/>
          </ac:spMkLst>
        </pc:spChg>
        <pc:picChg chg="add mod">
          <ac:chgData name="Jessica Peirce" userId="b430bd19-d802-4ead-a728-e648b3a8535f" providerId="ADAL" clId="{98BEE74E-17C6-454F-9E7C-B5E171A13A52}" dt="2024-06-11T15:21:42.163" v="2045"/>
          <ac:picMkLst>
            <pc:docMk/>
            <pc:sldMk cId="2540685259" sldId="259"/>
            <ac:picMk id="2" creationId="{D761D211-4646-0E9D-4A5E-E2F13AF8971D}"/>
          </ac:picMkLst>
        </pc:picChg>
        <pc:picChg chg="add mod">
          <ac:chgData name="Jessica Peirce" userId="b430bd19-d802-4ead-a728-e648b3a8535f" providerId="ADAL" clId="{98BEE74E-17C6-454F-9E7C-B5E171A13A52}" dt="2024-06-11T15:22:11.053" v="2054" actId="1076"/>
          <ac:picMkLst>
            <pc:docMk/>
            <pc:sldMk cId="2540685259" sldId="259"/>
            <ac:picMk id="3" creationId="{2EA81E6A-5C42-4FFC-714D-746191F4DD1A}"/>
          </ac:picMkLst>
        </pc:picChg>
        <pc:picChg chg="add del">
          <ac:chgData name="Jessica Peirce" userId="b430bd19-d802-4ead-a728-e648b3a8535f" providerId="ADAL" clId="{98BEE74E-17C6-454F-9E7C-B5E171A13A52}" dt="2024-06-11T15:22:02.241" v="2051" actId="478"/>
          <ac:picMkLst>
            <pc:docMk/>
            <pc:sldMk cId="2540685259" sldId="259"/>
            <ac:picMk id="5" creationId="{E1A6E590-0A43-E341-8DFB-0E59048085B2}"/>
          </ac:picMkLst>
        </pc:picChg>
      </pc:sldChg>
      <pc:sldChg chg="modSp add del mod modNotesTx">
        <pc:chgData name="Jessica Peirce" userId="b430bd19-d802-4ead-a728-e648b3a8535f" providerId="ADAL" clId="{98BEE74E-17C6-454F-9E7C-B5E171A13A52}" dt="2024-06-11T15:21:53.395" v="2048" actId="47"/>
        <pc:sldMkLst>
          <pc:docMk/>
          <pc:sldMk cId="3219724047" sldId="260"/>
        </pc:sldMkLst>
        <pc:spChg chg="mod">
          <ac:chgData name="Jessica Peirce" userId="b430bd19-d802-4ead-a728-e648b3a8535f" providerId="ADAL" clId="{98BEE74E-17C6-454F-9E7C-B5E171A13A52}" dt="2024-06-11T15:19:52.674" v="1994" actId="255"/>
          <ac:spMkLst>
            <pc:docMk/>
            <pc:sldMk cId="3219724047" sldId="260"/>
            <ac:spMk id="2" creationId="{1CE31D2E-3AA8-0C4C-A04F-4997110411E9}"/>
          </ac:spMkLst>
        </pc:spChg>
        <pc:spChg chg="mod">
          <ac:chgData name="Jessica Peirce" userId="b430bd19-d802-4ead-a728-e648b3a8535f" providerId="ADAL" clId="{98BEE74E-17C6-454F-9E7C-B5E171A13A52}" dt="2024-06-11T15:06:39.755" v="1779" actId="14100"/>
          <ac:spMkLst>
            <pc:docMk/>
            <pc:sldMk cId="3219724047" sldId="260"/>
            <ac:spMk id="3" creationId="{3E55B201-ACEB-A844-9B0B-45A9FE536093}"/>
          </ac:spMkLst>
        </pc:spChg>
      </pc:sldChg>
      <pc:sldChg chg="delSp modSp mod ord modNotesTx">
        <pc:chgData name="Jessica Peirce" userId="b430bd19-d802-4ead-a728-e648b3a8535f" providerId="ADAL" clId="{98BEE74E-17C6-454F-9E7C-B5E171A13A52}" dt="2024-06-11T15:28:56.772" v="2258" actId="1076"/>
        <pc:sldMkLst>
          <pc:docMk/>
          <pc:sldMk cId="3385421753" sldId="261"/>
        </pc:sldMkLst>
        <pc:spChg chg="mod">
          <ac:chgData name="Jessica Peirce" userId="b430bd19-d802-4ead-a728-e648b3a8535f" providerId="ADAL" clId="{98BEE74E-17C6-454F-9E7C-B5E171A13A52}" dt="2024-06-11T15:28:56.772" v="2258" actId="1076"/>
          <ac:spMkLst>
            <pc:docMk/>
            <pc:sldMk cId="3385421753" sldId="261"/>
            <ac:spMk id="3" creationId="{2EF0143F-E0E8-5C46-BCE8-91B824DF77F5}"/>
          </ac:spMkLst>
        </pc:spChg>
        <pc:spChg chg="mod">
          <ac:chgData name="Jessica Peirce" userId="b430bd19-d802-4ead-a728-e648b3a8535f" providerId="ADAL" clId="{98BEE74E-17C6-454F-9E7C-B5E171A13A52}" dt="2024-06-11T15:18:05.138" v="1967" actId="207"/>
          <ac:spMkLst>
            <pc:docMk/>
            <pc:sldMk cId="3385421753" sldId="261"/>
            <ac:spMk id="6" creationId="{6A25D049-1B30-615D-119C-4C7619FB6C5B}"/>
          </ac:spMkLst>
        </pc:spChg>
        <pc:picChg chg="del">
          <ac:chgData name="Jessica Peirce" userId="b430bd19-d802-4ead-a728-e648b3a8535f" providerId="ADAL" clId="{98BEE74E-17C6-454F-9E7C-B5E171A13A52}" dt="2024-06-11T14:03:15.218" v="342" actId="478"/>
          <ac:picMkLst>
            <pc:docMk/>
            <pc:sldMk cId="3385421753" sldId="261"/>
            <ac:picMk id="2" creationId="{67404BA3-8EF4-112B-629C-E61CF1E0A449}"/>
          </ac:picMkLst>
        </pc:picChg>
        <pc:picChg chg="del">
          <ac:chgData name="Jessica Peirce" userId="b430bd19-d802-4ead-a728-e648b3a8535f" providerId="ADAL" clId="{98BEE74E-17C6-454F-9E7C-B5E171A13A52}" dt="2024-06-11T14:03:14.854" v="341" actId="478"/>
          <ac:picMkLst>
            <pc:docMk/>
            <pc:sldMk cId="3385421753" sldId="261"/>
            <ac:picMk id="4" creationId="{D8D12FA3-5257-E50E-C44A-7B78AA93EE4B}"/>
          </ac:picMkLst>
        </pc:picChg>
        <pc:picChg chg="del">
          <ac:chgData name="Jessica Peirce" userId="b430bd19-d802-4ead-a728-e648b3a8535f" providerId="ADAL" clId="{98BEE74E-17C6-454F-9E7C-B5E171A13A52}" dt="2024-06-11T14:03:14.269" v="340" actId="478"/>
          <ac:picMkLst>
            <pc:docMk/>
            <pc:sldMk cId="3385421753" sldId="261"/>
            <ac:picMk id="5" creationId="{32F659B8-37AB-9B10-418E-9BECBCC29FD9}"/>
          </ac:picMkLst>
        </pc:picChg>
        <pc:picChg chg="del">
          <ac:chgData name="Jessica Peirce" userId="b430bd19-d802-4ead-a728-e648b3a8535f" providerId="ADAL" clId="{98BEE74E-17C6-454F-9E7C-B5E171A13A52}" dt="2024-06-11T14:03:13.634" v="339" actId="478"/>
          <ac:picMkLst>
            <pc:docMk/>
            <pc:sldMk cId="3385421753" sldId="261"/>
            <ac:picMk id="7" creationId="{A325B2F9-FBF8-251B-425C-BCEEDA6CB47B}"/>
          </ac:picMkLst>
        </pc:picChg>
      </pc:sldChg>
      <pc:sldChg chg="addSp delSp modSp add del mod modNotesTx">
        <pc:chgData name="Jessica Peirce" userId="b430bd19-d802-4ead-a728-e648b3a8535f" providerId="ADAL" clId="{98BEE74E-17C6-454F-9E7C-B5E171A13A52}" dt="2024-06-11T16:00:47.230" v="2668" actId="171"/>
        <pc:sldMkLst>
          <pc:docMk/>
          <pc:sldMk cId="2470989707" sldId="291"/>
        </pc:sldMkLst>
        <pc:spChg chg="add del mod">
          <ac:chgData name="Jessica Peirce" userId="b430bd19-d802-4ead-a728-e648b3a8535f" providerId="ADAL" clId="{98BEE74E-17C6-454F-9E7C-B5E171A13A52}" dt="2024-06-11T15:34:39.612" v="2428" actId="478"/>
          <ac:spMkLst>
            <pc:docMk/>
            <pc:sldMk cId="2470989707" sldId="291"/>
            <ac:spMk id="3" creationId="{144672CE-1A6A-FA84-8D18-6BE54356FDF1}"/>
          </ac:spMkLst>
        </pc:spChg>
        <pc:spChg chg="add mod">
          <ac:chgData name="Jessica Peirce" userId="b430bd19-d802-4ead-a728-e648b3a8535f" providerId="ADAL" clId="{98BEE74E-17C6-454F-9E7C-B5E171A13A52}" dt="2024-06-11T15:34:43.373" v="2437" actId="20577"/>
          <ac:spMkLst>
            <pc:docMk/>
            <pc:sldMk cId="2470989707" sldId="291"/>
            <ac:spMk id="4" creationId="{5E6FC6B9-5123-8B7C-DCF5-D0DAA4E57358}"/>
          </ac:spMkLst>
        </pc:spChg>
        <pc:spChg chg="del mod">
          <ac:chgData name="Jessica Peirce" userId="b430bd19-d802-4ead-a728-e648b3a8535f" providerId="ADAL" clId="{98BEE74E-17C6-454F-9E7C-B5E171A13A52}" dt="2024-06-11T15:34:38.153" v="2427" actId="478"/>
          <ac:spMkLst>
            <pc:docMk/>
            <pc:sldMk cId="2470989707" sldId="291"/>
            <ac:spMk id="8" creationId="{4123BF0E-1DB0-BD46-A913-18E1A231EFFD}"/>
          </ac:spMkLst>
        </pc:spChg>
        <pc:spChg chg="mod">
          <ac:chgData name="Jessica Peirce" userId="b430bd19-d802-4ead-a728-e648b3a8535f" providerId="ADAL" clId="{98BEE74E-17C6-454F-9E7C-B5E171A13A52}" dt="2024-06-11T15:40:33.418" v="2559" actId="1076"/>
          <ac:spMkLst>
            <pc:docMk/>
            <pc:sldMk cId="2470989707" sldId="291"/>
            <ac:spMk id="9" creationId="{8460E7C7-3688-884F-89AD-D34D8645F2C2}"/>
          </ac:spMkLst>
        </pc:spChg>
        <pc:spChg chg="mod">
          <ac:chgData name="Jessica Peirce" userId="b430bd19-d802-4ead-a728-e648b3a8535f" providerId="ADAL" clId="{98BEE74E-17C6-454F-9E7C-B5E171A13A52}" dt="2024-06-11T15:41:33.256" v="2565" actId="207"/>
          <ac:spMkLst>
            <pc:docMk/>
            <pc:sldMk cId="2470989707" sldId="291"/>
            <ac:spMk id="10" creationId="{1E9DF8DB-D79B-1A4D-8C6E-35E17F480C82}"/>
          </ac:spMkLst>
        </pc:spChg>
        <pc:spChg chg="mod">
          <ac:chgData name="Jessica Peirce" userId="b430bd19-d802-4ead-a728-e648b3a8535f" providerId="ADAL" clId="{98BEE74E-17C6-454F-9E7C-B5E171A13A52}" dt="2024-06-11T15:40:44.151" v="2562" actId="1076"/>
          <ac:spMkLst>
            <pc:docMk/>
            <pc:sldMk cId="2470989707" sldId="291"/>
            <ac:spMk id="11" creationId="{A7C00798-CA89-9B41-B1F2-73CA8A0E00AC}"/>
          </ac:spMkLst>
        </pc:spChg>
        <pc:spChg chg="mod">
          <ac:chgData name="Jessica Peirce" userId="b430bd19-d802-4ead-a728-e648b3a8535f" providerId="ADAL" clId="{98BEE74E-17C6-454F-9E7C-B5E171A13A52}" dt="2024-06-11T15:41:36.114" v="2566" actId="207"/>
          <ac:spMkLst>
            <pc:docMk/>
            <pc:sldMk cId="2470989707" sldId="291"/>
            <ac:spMk id="12" creationId="{C262AFAE-F63B-0A45-9BCC-F72CEB522CCB}"/>
          </ac:spMkLst>
        </pc:spChg>
        <pc:picChg chg="add del mod ord modCrop">
          <ac:chgData name="Jessica Peirce" userId="b430bd19-d802-4ead-a728-e648b3a8535f" providerId="ADAL" clId="{98BEE74E-17C6-454F-9E7C-B5E171A13A52}" dt="2024-06-11T16:00:47.230" v="2668" actId="171"/>
          <ac:picMkLst>
            <pc:docMk/>
            <pc:sldMk cId="2470989707" sldId="291"/>
            <ac:picMk id="3" creationId="{3C4C518A-AB00-19F1-DE3F-F61C52122D41}"/>
          </ac:picMkLst>
        </pc:picChg>
        <pc:picChg chg="add del mod">
          <ac:chgData name="Jessica Peirce" userId="b430bd19-d802-4ead-a728-e648b3a8535f" providerId="ADAL" clId="{98BEE74E-17C6-454F-9E7C-B5E171A13A52}" dt="2024-06-11T15:43:30.574" v="2571" actId="478"/>
          <ac:picMkLst>
            <pc:docMk/>
            <pc:sldMk cId="2470989707" sldId="291"/>
            <ac:picMk id="5" creationId="{E9ED31B0-DC6E-45B9-419F-3AC42697F451}"/>
          </ac:picMkLst>
        </pc:picChg>
        <pc:picChg chg="add del mod ord">
          <ac:chgData name="Jessica Peirce" userId="b430bd19-d802-4ead-a728-e648b3a8535f" providerId="ADAL" clId="{98BEE74E-17C6-454F-9E7C-B5E171A13A52}" dt="2024-06-11T15:46:11.353" v="2580" actId="478"/>
          <ac:picMkLst>
            <pc:docMk/>
            <pc:sldMk cId="2470989707" sldId="291"/>
            <ac:picMk id="6" creationId="{66342AEA-F45C-B4DC-0FC3-1914AFF7F2E4}"/>
          </ac:picMkLst>
        </pc:picChg>
        <pc:picChg chg="add del mod">
          <ac:chgData name="Jessica Peirce" userId="b430bd19-d802-4ead-a728-e648b3a8535f" providerId="ADAL" clId="{98BEE74E-17C6-454F-9E7C-B5E171A13A52}" dt="2024-06-11T15:47:42.542" v="2586" actId="478"/>
          <ac:picMkLst>
            <pc:docMk/>
            <pc:sldMk cId="2470989707" sldId="291"/>
            <ac:picMk id="13" creationId="{DE6D2D94-7C2B-4282-103B-AF02474BA201}"/>
          </ac:picMkLst>
        </pc:picChg>
        <pc:picChg chg="add del mod">
          <ac:chgData name="Jessica Peirce" userId="b430bd19-d802-4ead-a728-e648b3a8535f" providerId="ADAL" clId="{98BEE74E-17C6-454F-9E7C-B5E171A13A52}" dt="2024-06-11T15:47:53.462" v="2590" actId="478"/>
          <ac:picMkLst>
            <pc:docMk/>
            <pc:sldMk cId="2470989707" sldId="291"/>
            <ac:picMk id="15" creationId="{1E73D4FC-1E92-7A61-E54B-4FF178DE335A}"/>
          </ac:picMkLst>
        </pc:picChg>
        <pc:picChg chg="add del">
          <ac:chgData name="Jessica Peirce" userId="b430bd19-d802-4ead-a728-e648b3a8535f" providerId="ADAL" clId="{98BEE74E-17C6-454F-9E7C-B5E171A13A52}" dt="2024-06-11T15:48:05.478" v="2592" actId="478"/>
          <ac:picMkLst>
            <pc:docMk/>
            <pc:sldMk cId="2470989707" sldId="291"/>
            <ac:picMk id="17" creationId="{46AF6B68-DE5F-37DE-4904-27BE1142F237}"/>
          </ac:picMkLst>
        </pc:picChg>
        <pc:picChg chg="add del mod">
          <ac:chgData name="Jessica Peirce" userId="b430bd19-d802-4ead-a728-e648b3a8535f" providerId="ADAL" clId="{98BEE74E-17C6-454F-9E7C-B5E171A13A52}" dt="2024-06-11T15:48:21.560" v="2595" actId="478"/>
          <ac:picMkLst>
            <pc:docMk/>
            <pc:sldMk cId="2470989707" sldId="291"/>
            <ac:picMk id="19" creationId="{A23361BE-15A2-1516-FA8E-52323A0BD881}"/>
          </ac:picMkLst>
        </pc:picChg>
        <pc:picChg chg="add del mod">
          <ac:chgData name="Jessica Peirce" userId="b430bd19-d802-4ead-a728-e648b3a8535f" providerId="ADAL" clId="{98BEE74E-17C6-454F-9E7C-B5E171A13A52}" dt="2024-06-11T15:48:58.649" v="2598" actId="478"/>
          <ac:picMkLst>
            <pc:docMk/>
            <pc:sldMk cId="2470989707" sldId="291"/>
            <ac:picMk id="21" creationId="{72449D0F-FAEA-DAFE-A6EB-CD2768948EFD}"/>
          </ac:picMkLst>
        </pc:picChg>
        <pc:picChg chg="add del mod">
          <ac:chgData name="Jessica Peirce" userId="b430bd19-d802-4ead-a728-e648b3a8535f" providerId="ADAL" clId="{98BEE74E-17C6-454F-9E7C-B5E171A13A52}" dt="2024-06-11T15:53:00.042" v="2614" actId="478"/>
          <ac:picMkLst>
            <pc:docMk/>
            <pc:sldMk cId="2470989707" sldId="291"/>
            <ac:picMk id="22" creationId="{5223C9D0-8507-37F3-C668-D0FC55F2E39A}"/>
          </ac:picMkLst>
        </pc:picChg>
        <pc:picChg chg="add del mod modCrop">
          <ac:chgData name="Jessica Peirce" userId="b430bd19-d802-4ead-a728-e648b3a8535f" providerId="ADAL" clId="{98BEE74E-17C6-454F-9E7C-B5E171A13A52}" dt="2024-06-11T15:55:21.602" v="2632" actId="478"/>
          <ac:picMkLst>
            <pc:docMk/>
            <pc:sldMk cId="2470989707" sldId="291"/>
            <ac:picMk id="23" creationId="{4E9F93B0-A2AD-F8A3-AB8A-BBBB08CFD165}"/>
          </ac:picMkLst>
        </pc:picChg>
        <pc:picChg chg="add del mod">
          <ac:chgData name="Jessica Peirce" userId="b430bd19-d802-4ead-a728-e648b3a8535f" providerId="ADAL" clId="{98BEE74E-17C6-454F-9E7C-B5E171A13A52}" dt="2024-06-11T15:55:46.446" v="2637" actId="478"/>
          <ac:picMkLst>
            <pc:docMk/>
            <pc:sldMk cId="2470989707" sldId="291"/>
            <ac:picMk id="25" creationId="{63201AC4-FC46-522F-D8BB-732E0337711C}"/>
          </ac:picMkLst>
        </pc:picChg>
        <pc:picChg chg="add del mod">
          <ac:chgData name="Jessica Peirce" userId="b430bd19-d802-4ead-a728-e648b3a8535f" providerId="ADAL" clId="{98BEE74E-17C6-454F-9E7C-B5E171A13A52}" dt="2024-06-11T15:46:59.435" v="2583" actId="478"/>
          <ac:picMkLst>
            <pc:docMk/>
            <pc:sldMk cId="2470989707" sldId="291"/>
            <ac:picMk id="1026" creationId="{51193103-796C-3488-F80B-E0809AE9A2EF}"/>
          </ac:picMkLst>
        </pc:picChg>
        <pc:picChg chg="add del">
          <ac:chgData name="Jessica Peirce" userId="b430bd19-d802-4ead-a728-e648b3a8535f" providerId="ADAL" clId="{98BEE74E-17C6-454F-9E7C-B5E171A13A52}" dt="2024-06-11T15:55:24.343" v="2633" actId="478"/>
          <ac:picMkLst>
            <pc:docMk/>
            <pc:sldMk cId="2470989707" sldId="291"/>
            <ac:picMk id="1028" creationId="{32C0CE22-6E11-F5A6-6ECC-7041B73B9BE2}"/>
          </ac:picMkLst>
        </pc:picChg>
      </pc:sldChg>
      <pc:sldChg chg="delSp modSp add mod modNotesTx">
        <pc:chgData name="Jessica Peirce" userId="b430bd19-d802-4ead-a728-e648b3a8535f" providerId="ADAL" clId="{98BEE74E-17C6-454F-9E7C-B5E171A13A52}" dt="2024-06-11T15:43:37.896" v="2572" actId="478"/>
        <pc:sldMkLst>
          <pc:docMk/>
          <pc:sldMk cId="2062591294" sldId="350"/>
        </pc:sldMkLst>
        <pc:spChg chg="mod">
          <ac:chgData name="Jessica Peirce" userId="b430bd19-d802-4ead-a728-e648b3a8535f" providerId="ADAL" clId="{98BEE74E-17C6-454F-9E7C-B5E171A13A52}" dt="2024-06-11T15:19:41.312" v="1993" actId="20577"/>
          <ac:spMkLst>
            <pc:docMk/>
            <pc:sldMk cId="2062591294" sldId="350"/>
            <ac:spMk id="2" creationId="{34DE1FD1-1707-0E4D-A432-B7F192C7B14E}"/>
          </ac:spMkLst>
        </pc:spChg>
        <pc:spChg chg="del">
          <ac:chgData name="Jessica Peirce" userId="b430bd19-d802-4ead-a728-e648b3a8535f" providerId="ADAL" clId="{98BEE74E-17C6-454F-9E7C-B5E171A13A52}" dt="2024-06-11T15:43:37.896" v="2572" actId="478"/>
          <ac:spMkLst>
            <pc:docMk/>
            <pc:sldMk cId="2062591294" sldId="350"/>
            <ac:spMk id="3" creationId="{557D28F3-3561-954D-8822-F97EBEAA9C32}"/>
          </ac:spMkLst>
        </pc:spChg>
      </pc:sldChg>
      <pc:sldChg chg="delSp modSp add mod modNotesTx">
        <pc:chgData name="Jessica Peirce" userId="b430bd19-d802-4ead-a728-e648b3a8535f" providerId="ADAL" clId="{98BEE74E-17C6-454F-9E7C-B5E171A13A52}" dt="2024-06-11T15:06:23.531" v="1776" actId="14100"/>
        <pc:sldMkLst>
          <pc:docMk/>
          <pc:sldMk cId="2175211478" sldId="351"/>
        </pc:sldMkLst>
        <pc:spChg chg="mod">
          <ac:chgData name="Jessica Peirce" userId="b430bd19-d802-4ead-a728-e648b3a8535f" providerId="ADAL" clId="{98BEE74E-17C6-454F-9E7C-B5E171A13A52}" dt="2024-06-11T15:06:23.531" v="1776" actId="14100"/>
          <ac:spMkLst>
            <pc:docMk/>
            <pc:sldMk cId="2175211478" sldId="351"/>
            <ac:spMk id="4" creationId="{C9CCF1CC-40DE-754A-A9D7-5CD3DD5BBBF3}"/>
          </ac:spMkLst>
        </pc:spChg>
        <pc:spChg chg="del">
          <ac:chgData name="Jessica Peirce" userId="b430bd19-d802-4ead-a728-e648b3a8535f" providerId="ADAL" clId="{98BEE74E-17C6-454F-9E7C-B5E171A13A52}" dt="2024-06-11T15:06:00.756" v="1774" actId="478"/>
          <ac:spMkLst>
            <pc:docMk/>
            <pc:sldMk cId="2175211478" sldId="351"/>
            <ac:spMk id="5" creationId="{FE6FC5E9-F871-B540-9EBC-21B99AE87879}"/>
          </ac:spMkLst>
        </pc:spChg>
      </pc:sldChg>
      <pc:sldChg chg="addSp delSp modSp add mod modNotesTx">
        <pc:chgData name="Jessica Peirce" userId="b430bd19-d802-4ead-a728-e648b3a8535f" providerId="ADAL" clId="{98BEE74E-17C6-454F-9E7C-B5E171A13A52}" dt="2024-06-11T15:41:05.390" v="2564" actId="6549"/>
        <pc:sldMkLst>
          <pc:docMk/>
          <pc:sldMk cId="1192796088" sldId="355"/>
        </pc:sldMkLst>
        <pc:spChg chg="del">
          <ac:chgData name="Jessica Peirce" userId="b430bd19-d802-4ead-a728-e648b3a8535f" providerId="ADAL" clId="{98BEE74E-17C6-454F-9E7C-B5E171A13A52}" dt="2024-06-11T15:17:03.108" v="1959" actId="478"/>
          <ac:spMkLst>
            <pc:docMk/>
            <pc:sldMk cId="1192796088" sldId="355"/>
            <ac:spMk id="2" creationId="{05BE920C-50B5-0F46-BF03-AAD940BF2DCB}"/>
          </ac:spMkLst>
        </pc:spChg>
        <pc:spChg chg="add mod">
          <ac:chgData name="Jessica Peirce" userId="b430bd19-d802-4ead-a728-e648b3a8535f" providerId="ADAL" clId="{98BEE74E-17C6-454F-9E7C-B5E171A13A52}" dt="2024-06-11T15:25:42.877" v="2224" actId="207"/>
          <ac:spMkLst>
            <pc:docMk/>
            <pc:sldMk cId="1192796088" sldId="355"/>
            <ac:spMk id="3" creationId="{3A0C0395-4686-68BE-921B-13F0386F497C}"/>
          </ac:spMkLst>
        </pc:spChg>
        <pc:spChg chg="add mod">
          <ac:chgData name="Jessica Peirce" userId="b430bd19-d802-4ead-a728-e648b3a8535f" providerId="ADAL" clId="{98BEE74E-17C6-454F-9E7C-B5E171A13A52}" dt="2024-06-11T15:15:50.770" v="1941" actId="1076"/>
          <ac:spMkLst>
            <pc:docMk/>
            <pc:sldMk cId="1192796088" sldId="355"/>
            <ac:spMk id="4" creationId="{4E2B70FA-6F0D-872D-7977-53C846F963F1}"/>
          </ac:spMkLst>
        </pc:spChg>
        <pc:spChg chg="add mod">
          <ac:chgData name="Jessica Peirce" userId="b430bd19-d802-4ead-a728-e648b3a8535f" providerId="ADAL" clId="{98BEE74E-17C6-454F-9E7C-B5E171A13A52}" dt="2024-06-11T15:16:45.256" v="1956" actId="1076"/>
          <ac:spMkLst>
            <pc:docMk/>
            <pc:sldMk cId="1192796088" sldId="355"/>
            <ac:spMk id="5" creationId="{ED60B40C-C315-0F08-0876-F4305E0D0076}"/>
          </ac:spMkLst>
        </pc:spChg>
        <pc:spChg chg="add del mod">
          <ac:chgData name="Jessica Peirce" userId="b430bd19-d802-4ead-a728-e648b3a8535f" providerId="ADAL" clId="{98BEE74E-17C6-454F-9E7C-B5E171A13A52}" dt="2024-06-11T15:17:05.178" v="1960" actId="478"/>
          <ac:spMkLst>
            <pc:docMk/>
            <pc:sldMk cId="1192796088" sldId="355"/>
            <ac:spMk id="7" creationId="{21AA8952-600B-2A05-FF05-DD17BE559F6D}"/>
          </ac:spMkLst>
        </pc:spChg>
        <pc:spChg chg="add mod">
          <ac:chgData name="Jessica Peirce" userId="b430bd19-d802-4ead-a728-e648b3a8535f" providerId="ADAL" clId="{98BEE74E-17C6-454F-9E7C-B5E171A13A52}" dt="2024-06-11T15:18:11.774" v="1968" actId="207"/>
          <ac:spMkLst>
            <pc:docMk/>
            <pc:sldMk cId="1192796088" sldId="355"/>
            <ac:spMk id="8" creationId="{9F841D3E-F3C8-8444-7507-8FAB205ADDE9}"/>
          </ac:spMkLst>
        </pc:spChg>
        <pc:graphicFrameChg chg="mod modGraphic">
          <ac:chgData name="Jessica Peirce" userId="b430bd19-d802-4ead-a728-e648b3a8535f" providerId="ADAL" clId="{98BEE74E-17C6-454F-9E7C-B5E171A13A52}" dt="2024-06-11T15:16:55.645" v="1958" actId="14100"/>
          <ac:graphicFrameMkLst>
            <pc:docMk/>
            <pc:sldMk cId="1192796088" sldId="355"/>
            <ac:graphicFrameMk id="32" creationId="{32D6AE7C-FE07-9940-933D-B28EA5CF4028}"/>
          </ac:graphicFrameMkLst>
        </pc:graphicFrameChg>
      </pc:sldChg>
      <pc:sldChg chg="del">
        <pc:chgData name="Jessica Peirce" userId="b430bd19-d802-4ead-a728-e648b3a8535f" providerId="ADAL" clId="{98BEE74E-17C6-454F-9E7C-B5E171A13A52}" dt="2024-06-11T13:53:03.574" v="48" actId="47"/>
        <pc:sldMkLst>
          <pc:docMk/>
          <pc:sldMk cId="3777355076" sldId="371"/>
        </pc:sldMkLst>
      </pc:sldChg>
      <pc:sldChg chg="del">
        <pc:chgData name="Jessica Peirce" userId="b430bd19-d802-4ead-a728-e648b3a8535f" providerId="ADAL" clId="{98BEE74E-17C6-454F-9E7C-B5E171A13A52}" dt="2024-06-11T13:53:04.315" v="49" actId="47"/>
        <pc:sldMkLst>
          <pc:docMk/>
          <pc:sldMk cId="2915283648" sldId="373"/>
        </pc:sldMkLst>
      </pc:sldChg>
      <pc:sldChg chg="addSp delSp modSp mod modNotesTx">
        <pc:chgData name="Jessica Peirce" userId="b430bd19-d802-4ead-a728-e648b3a8535f" providerId="ADAL" clId="{98BEE74E-17C6-454F-9E7C-B5E171A13A52}" dt="2024-06-11T16:04:18.258" v="2700" actId="478"/>
        <pc:sldMkLst>
          <pc:docMk/>
          <pc:sldMk cId="2717924573" sldId="376"/>
        </pc:sldMkLst>
        <pc:spChg chg="del mod">
          <ac:chgData name="Jessica Peirce" userId="b430bd19-d802-4ead-a728-e648b3a8535f" providerId="ADAL" clId="{98BEE74E-17C6-454F-9E7C-B5E171A13A52}" dt="2024-06-11T14:52:57.684" v="1569" actId="478"/>
          <ac:spMkLst>
            <pc:docMk/>
            <pc:sldMk cId="2717924573" sldId="376"/>
            <ac:spMk id="2" creationId="{05BE920C-50B5-0F46-BF03-AAD940BF2DCB}"/>
          </ac:spMkLst>
        </pc:spChg>
        <pc:spChg chg="add del mod">
          <ac:chgData name="Jessica Peirce" userId="b430bd19-d802-4ead-a728-e648b3a8535f" providerId="ADAL" clId="{98BEE74E-17C6-454F-9E7C-B5E171A13A52}" dt="2024-06-11T14:53:02.744" v="1571" actId="478"/>
          <ac:spMkLst>
            <pc:docMk/>
            <pc:sldMk cId="2717924573" sldId="376"/>
            <ac:spMk id="4" creationId="{E33600DC-89D6-E5DB-5820-97ABFC5740CA}"/>
          </ac:spMkLst>
        </pc:spChg>
        <pc:spChg chg="add del mod">
          <ac:chgData name="Jessica Peirce" userId="b430bd19-d802-4ead-a728-e648b3a8535f" providerId="ADAL" clId="{98BEE74E-17C6-454F-9E7C-B5E171A13A52}" dt="2024-06-11T15:22:32.819" v="2055" actId="478"/>
          <ac:spMkLst>
            <pc:docMk/>
            <pc:sldMk cId="2717924573" sldId="376"/>
            <ac:spMk id="5" creationId="{4F66DECE-4745-512C-016E-B14E0FAC5B08}"/>
          </ac:spMkLst>
        </pc:spChg>
        <pc:spChg chg="add mod">
          <ac:chgData name="Jessica Peirce" userId="b430bd19-d802-4ead-a728-e648b3a8535f" providerId="ADAL" clId="{98BEE74E-17C6-454F-9E7C-B5E171A13A52}" dt="2024-06-11T15:25:57.159" v="2226" actId="207"/>
          <ac:spMkLst>
            <pc:docMk/>
            <pc:sldMk cId="2717924573" sldId="376"/>
            <ac:spMk id="6" creationId="{B8D52214-9BA4-520C-8F94-77D8DFD6A8B3}"/>
          </ac:spMkLst>
        </pc:spChg>
        <pc:graphicFrameChg chg="mod modGraphic">
          <ac:chgData name="Jessica Peirce" userId="b430bd19-d802-4ead-a728-e648b3a8535f" providerId="ADAL" clId="{98BEE74E-17C6-454F-9E7C-B5E171A13A52}" dt="2024-06-11T16:04:18.258" v="2700" actId="478"/>
          <ac:graphicFrameMkLst>
            <pc:docMk/>
            <pc:sldMk cId="2717924573" sldId="376"/>
            <ac:graphicFrameMk id="32" creationId="{32D6AE7C-FE07-9940-933D-B28EA5CF4028}"/>
          </ac:graphicFrameMkLst>
        </pc:graphicFrameChg>
      </pc:sldChg>
      <pc:sldChg chg="del">
        <pc:chgData name="Jessica Peirce" userId="b430bd19-d802-4ead-a728-e648b3a8535f" providerId="ADAL" clId="{98BEE74E-17C6-454F-9E7C-B5E171A13A52}" dt="2024-06-11T13:52:57.225" v="46" actId="47"/>
        <pc:sldMkLst>
          <pc:docMk/>
          <pc:sldMk cId="4136787750" sldId="385"/>
        </pc:sldMkLst>
      </pc:sldChg>
      <pc:sldChg chg="del">
        <pc:chgData name="Jessica Peirce" userId="b430bd19-d802-4ead-a728-e648b3a8535f" providerId="ADAL" clId="{98BEE74E-17C6-454F-9E7C-B5E171A13A52}" dt="2024-06-11T13:53:02.884" v="47" actId="47"/>
        <pc:sldMkLst>
          <pc:docMk/>
          <pc:sldMk cId="3677457939" sldId="387"/>
        </pc:sldMkLst>
      </pc:sldChg>
      <pc:sldChg chg="del modNotesTx">
        <pc:chgData name="Jessica Peirce" userId="b430bd19-d802-4ead-a728-e648b3a8535f" providerId="ADAL" clId="{98BEE74E-17C6-454F-9E7C-B5E171A13A52}" dt="2024-06-11T15:05:50.347" v="1758" actId="47"/>
        <pc:sldMkLst>
          <pc:docMk/>
          <pc:sldMk cId="1966258840" sldId="388"/>
        </pc:sldMkLst>
      </pc:sldChg>
      <pc:sldChg chg="addSp delSp modSp del mod modNotesTx">
        <pc:chgData name="Jessica Peirce" userId="b430bd19-d802-4ead-a728-e648b3a8535f" providerId="ADAL" clId="{98BEE74E-17C6-454F-9E7C-B5E171A13A52}" dt="2024-06-11T15:33:49.414" v="2421" actId="47"/>
        <pc:sldMkLst>
          <pc:docMk/>
          <pc:sldMk cId="3058836688" sldId="389"/>
        </pc:sldMkLst>
        <pc:spChg chg="add del mod">
          <ac:chgData name="Jessica Peirce" userId="b430bd19-d802-4ead-a728-e648b3a8535f" providerId="ADAL" clId="{98BEE74E-17C6-454F-9E7C-B5E171A13A52}" dt="2024-06-11T13:53:47.775" v="58" actId="478"/>
          <ac:spMkLst>
            <pc:docMk/>
            <pc:sldMk cId="3058836688" sldId="389"/>
            <ac:spMk id="3" creationId="{52E74199-D6A5-D283-8EBE-78F28D2EA14B}"/>
          </ac:spMkLst>
        </pc:spChg>
        <pc:spChg chg="mod">
          <ac:chgData name="Jessica Peirce" userId="b430bd19-d802-4ead-a728-e648b3a8535f" providerId="ADAL" clId="{98BEE74E-17C6-454F-9E7C-B5E171A13A52}" dt="2024-06-11T14:54:37.063" v="1584"/>
          <ac:spMkLst>
            <pc:docMk/>
            <pc:sldMk cId="3058836688" sldId="389"/>
            <ac:spMk id="8" creationId="{4123BF0E-1DB0-BD46-A913-18E1A231EFFD}"/>
          </ac:spMkLst>
        </pc:spChg>
        <pc:spChg chg="mod">
          <ac:chgData name="Jessica Peirce" userId="b430bd19-d802-4ead-a728-e648b3a8535f" providerId="ADAL" clId="{98BEE74E-17C6-454F-9E7C-B5E171A13A52}" dt="2024-06-11T13:56:22.154" v="147" actId="20577"/>
          <ac:spMkLst>
            <pc:docMk/>
            <pc:sldMk cId="3058836688" sldId="389"/>
            <ac:spMk id="9" creationId="{8460E7C7-3688-884F-89AD-D34D8645F2C2}"/>
          </ac:spMkLst>
        </pc:spChg>
        <pc:spChg chg="mod">
          <ac:chgData name="Jessica Peirce" userId="b430bd19-d802-4ead-a728-e648b3a8535f" providerId="ADAL" clId="{98BEE74E-17C6-454F-9E7C-B5E171A13A52}" dt="2024-06-11T13:55:57.550" v="104" actId="20577"/>
          <ac:spMkLst>
            <pc:docMk/>
            <pc:sldMk cId="3058836688" sldId="389"/>
            <ac:spMk id="10" creationId="{1E9DF8DB-D79B-1A4D-8C6E-35E17F480C82}"/>
          </ac:spMkLst>
        </pc:spChg>
        <pc:spChg chg="mod">
          <ac:chgData name="Jessica Peirce" userId="b430bd19-d802-4ead-a728-e648b3a8535f" providerId="ADAL" clId="{98BEE74E-17C6-454F-9E7C-B5E171A13A52}" dt="2024-06-11T13:55:18.110" v="61" actId="20577"/>
          <ac:spMkLst>
            <pc:docMk/>
            <pc:sldMk cId="3058836688" sldId="389"/>
            <ac:spMk id="11" creationId="{A7C00798-CA89-9B41-B1F2-73CA8A0E00AC}"/>
          </ac:spMkLst>
        </pc:spChg>
        <pc:spChg chg="add del mod">
          <ac:chgData name="Jessica Peirce" userId="b430bd19-d802-4ead-a728-e648b3a8535f" providerId="ADAL" clId="{98BEE74E-17C6-454F-9E7C-B5E171A13A52}" dt="2024-06-11T13:56:30.843" v="173" actId="20577"/>
          <ac:spMkLst>
            <pc:docMk/>
            <pc:sldMk cId="3058836688" sldId="389"/>
            <ac:spMk id="12" creationId="{C262AFAE-F63B-0A45-9BCC-F72CEB522CCB}"/>
          </ac:spMkLst>
        </pc:spChg>
      </pc:sldChg>
      <pc:sldChg chg="del">
        <pc:chgData name="Jessica Peirce" userId="b430bd19-d802-4ead-a728-e648b3a8535f" providerId="ADAL" clId="{98BEE74E-17C6-454F-9E7C-B5E171A13A52}" dt="2024-06-11T14:44:58.961" v="1162" actId="47"/>
        <pc:sldMkLst>
          <pc:docMk/>
          <pc:sldMk cId="985209117" sldId="392"/>
        </pc:sldMkLst>
      </pc:sldChg>
      <pc:sldChg chg="del">
        <pc:chgData name="Jessica Peirce" userId="b430bd19-d802-4ead-a728-e648b3a8535f" providerId="ADAL" clId="{98BEE74E-17C6-454F-9E7C-B5E171A13A52}" dt="2024-06-11T14:44:56.459" v="1160" actId="47"/>
        <pc:sldMkLst>
          <pc:docMk/>
          <pc:sldMk cId="1367265123" sldId="394"/>
        </pc:sldMkLst>
      </pc:sldChg>
      <pc:sldChg chg="del">
        <pc:chgData name="Jessica Peirce" userId="b430bd19-d802-4ead-a728-e648b3a8535f" providerId="ADAL" clId="{98BEE74E-17C6-454F-9E7C-B5E171A13A52}" dt="2024-06-11T14:44:57.544" v="1161" actId="47"/>
        <pc:sldMkLst>
          <pc:docMk/>
          <pc:sldMk cId="1177995597" sldId="395"/>
        </pc:sldMkLst>
      </pc:sldChg>
      <pc:sldChg chg="modSp del modNotesTx">
        <pc:chgData name="Jessica Peirce" userId="b430bd19-d802-4ead-a728-e648b3a8535f" providerId="ADAL" clId="{98BEE74E-17C6-454F-9E7C-B5E171A13A52}" dt="2024-06-11T15:18:54.560" v="1973" actId="47"/>
        <pc:sldMkLst>
          <pc:docMk/>
          <pc:sldMk cId="20411978" sldId="396"/>
        </pc:sldMkLst>
        <pc:spChg chg="mod">
          <ac:chgData name="Jessica Peirce" userId="b430bd19-d802-4ead-a728-e648b3a8535f" providerId="ADAL" clId="{98BEE74E-17C6-454F-9E7C-B5E171A13A52}" dt="2024-06-11T14:54:37.063" v="1584"/>
          <ac:spMkLst>
            <pc:docMk/>
            <pc:sldMk cId="20411978" sldId="396"/>
            <ac:spMk id="2" creationId="{E72F3FA7-7DDD-E24E-A854-2563AEC78087}"/>
          </ac:spMkLst>
        </pc:spChg>
      </pc:sldChg>
      <pc:sldChg chg="delSp modSp add del mod setBg modNotesTx">
        <pc:chgData name="Jessica Peirce" userId="b430bd19-d802-4ead-a728-e648b3a8535f" providerId="ADAL" clId="{98BEE74E-17C6-454F-9E7C-B5E171A13A52}" dt="2024-06-11T14:34:00.407" v="936" actId="47"/>
        <pc:sldMkLst>
          <pc:docMk/>
          <pc:sldMk cId="52576897" sldId="397"/>
        </pc:sldMkLst>
        <pc:spChg chg="mod">
          <ac:chgData name="Jessica Peirce" userId="b430bd19-d802-4ead-a728-e648b3a8535f" providerId="ADAL" clId="{98BEE74E-17C6-454F-9E7C-B5E171A13A52}" dt="2024-06-11T14:08:12.738" v="422" actId="20577"/>
          <ac:spMkLst>
            <pc:docMk/>
            <pc:sldMk cId="52576897" sldId="397"/>
            <ac:spMk id="8" creationId="{4123BF0E-1DB0-BD46-A913-18E1A231EFFD}"/>
          </ac:spMkLst>
        </pc:spChg>
        <pc:spChg chg="mod">
          <ac:chgData name="Jessica Peirce" userId="b430bd19-d802-4ead-a728-e648b3a8535f" providerId="ADAL" clId="{98BEE74E-17C6-454F-9E7C-B5E171A13A52}" dt="2024-06-11T14:15:04.266" v="554" actId="20577"/>
          <ac:spMkLst>
            <pc:docMk/>
            <pc:sldMk cId="52576897" sldId="397"/>
            <ac:spMk id="9" creationId="{8460E7C7-3688-884F-89AD-D34D8645F2C2}"/>
          </ac:spMkLst>
        </pc:spChg>
        <pc:spChg chg="mod">
          <ac:chgData name="Jessica Peirce" userId="b430bd19-d802-4ead-a728-e648b3a8535f" providerId="ADAL" clId="{98BEE74E-17C6-454F-9E7C-B5E171A13A52}" dt="2024-06-11T14:12:44.970" v="489" actId="1076"/>
          <ac:spMkLst>
            <pc:docMk/>
            <pc:sldMk cId="52576897" sldId="397"/>
            <ac:spMk id="10" creationId="{1E9DF8DB-D79B-1A4D-8C6E-35E17F480C82}"/>
          </ac:spMkLst>
        </pc:spChg>
        <pc:picChg chg="del">
          <ac:chgData name="Jessica Peirce" userId="b430bd19-d802-4ead-a728-e648b3a8535f" providerId="ADAL" clId="{98BEE74E-17C6-454F-9E7C-B5E171A13A52}" dt="2024-06-11T14:08:20.765" v="446" actId="478"/>
          <ac:picMkLst>
            <pc:docMk/>
            <pc:sldMk cId="52576897" sldId="397"/>
            <ac:picMk id="3" creationId="{50F50D58-3400-0C50-FD2D-00D515A8CF7A}"/>
          </ac:picMkLst>
        </pc:picChg>
        <pc:picChg chg="del">
          <ac:chgData name="Jessica Peirce" userId="b430bd19-d802-4ead-a728-e648b3a8535f" providerId="ADAL" clId="{98BEE74E-17C6-454F-9E7C-B5E171A13A52}" dt="2024-06-11T14:08:21.072" v="447" actId="478"/>
          <ac:picMkLst>
            <pc:docMk/>
            <pc:sldMk cId="52576897" sldId="397"/>
            <ac:picMk id="5" creationId="{7F6B82DF-6E2B-DA64-08BE-D1D915E1133C}"/>
          </ac:picMkLst>
        </pc:picChg>
        <pc:picChg chg="del">
          <ac:chgData name="Jessica Peirce" userId="b430bd19-d802-4ead-a728-e648b3a8535f" providerId="ADAL" clId="{98BEE74E-17C6-454F-9E7C-B5E171A13A52}" dt="2024-06-11T14:08:20.382" v="445" actId="478"/>
          <ac:picMkLst>
            <pc:docMk/>
            <pc:sldMk cId="52576897" sldId="397"/>
            <ac:picMk id="6" creationId="{67B7E8C7-FCA7-DF69-093C-B4BA38EC7219}"/>
          </ac:picMkLst>
        </pc:picChg>
        <pc:picChg chg="del">
          <ac:chgData name="Jessica Peirce" userId="b430bd19-d802-4ead-a728-e648b3a8535f" providerId="ADAL" clId="{98BEE74E-17C6-454F-9E7C-B5E171A13A52}" dt="2024-06-11T14:08:21.502" v="448" actId="478"/>
          <ac:picMkLst>
            <pc:docMk/>
            <pc:sldMk cId="52576897" sldId="397"/>
            <ac:picMk id="19" creationId="{EFE4D324-BC4E-3465-3A25-57CC90429393}"/>
          </ac:picMkLst>
        </pc:picChg>
        <pc:picChg chg="del">
          <ac:chgData name="Jessica Peirce" userId="b430bd19-d802-4ead-a728-e648b3a8535f" providerId="ADAL" clId="{98BEE74E-17C6-454F-9E7C-B5E171A13A52}" dt="2024-06-11T14:08:21.982" v="449" actId="478"/>
          <ac:picMkLst>
            <pc:docMk/>
            <pc:sldMk cId="52576897" sldId="397"/>
            <ac:picMk id="20" creationId="{D3FCA3FC-019A-7918-6A44-B5D1F0A7E8B0}"/>
          </ac:picMkLst>
        </pc:picChg>
        <pc:picChg chg="del">
          <ac:chgData name="Jessica Peirce" userId="b430bd19-d802-4ead-a728-e648b3a8535f" providerId="ADAL" clId="{98BEE74E-17C6-454F-9E7C-B5E171A13A52}" dt="2024-06-11T14:08:19.896" v="444" actId="478"/>
          <ac:picMkLst>
            <pc:docMk/>
            <pc:sldMk cId="52576897" sldId="397"/>
            <ac:picMk id="21" creationId="{CB080947-A8B6-42A5-5424-C383A8ADB2B6}"/>
          </ac:picMkLst>
        </pc:picChg>
        <pc:picChg chg="del">
          <ac:chgData name="Jessica Peirce" userId="b430bd19-d802-4ead-a728-e648b3a8535f" providerId="ADAL" clId="{98BEE74E-17C6-454F-9E7C-B5E171A13A52}" dt="2024-06-11T14:08:22.545" v="450" actId="478"/>
          <ac:picMkLst>
            <pc:docMk/>
            <pc:sldMk cId="52576897" sldId="397"/>
            <ac:picMk id="23" creationId="{2741F2AA-975A-FC17-4182-61C5F15FD0C8}"/>
          </ac:picMkLst>
        </pc:picChg>
        <pc:picChg chg="del">
          <ac:chgData name="Jessica Peirce" userId="b430bd19-d802-4ead-a728-e648b3a8535f" providerId="ADAL" clId="{98BEE74E-17C6-454F-9E7C-B5E171A13A52}" dt="2024-06-11T14:08:23.133" v="451" actId="478"/>
          <ac:picMkLst>
            <pc:docMk/>
            <pc:sldMk cId="52576897" sldId="397"/>
            <ac:picMk id="24" creationId="{34EC7BBF-1FA9-5851-19B2-C662D7D131D0}"/>
          </ac:picMkLst>
        </pc:picChg>
      </pc:sldChg>
      <pc:sldChg chg="del">
        <pc:chgData name="Jessica Peirce" userId="b430bd19-d802-4ead-a728-e648b3a8535f" providerId="ADAL" clId="{98BEE74E-17C6-454F-9E7C-B5E171A13A52}" dt="2024-06-11T13:53:05.499" v="50" actId="47"/>
        <pc:sldMkLst>
          <pc:docMk/>
          <pc:sldMk cId="206427693" sldId="397"/>
        </pc:sldMkLst>
      </pc:sldChg>
      <pc:sldChg chg="modSp add del mod setBg modNotesTx">
        <pc:chgData name="Jessica Peirce" userId="b430bd19-d802-4ead-a728-e648b3a8535f" providerId="ADAL" clId="{98BEE74E-17C6-454F-9E7C-B5E171A13A52}" dt="2024-06-11T14:03:07.727" v="330" actId="47"/>
        <pc:sldMkLst>
          <pc:docMk/>
          <pc:sldMk cId="4063331217" sldId="397"/>
        </pc:sldMkLst>
        <pc:spChg chg="mod">
          <ac:chgData name="Jessica Peirce" userId="b430bd19-d802-4ead-a728-e648b3a8535f" providerId="ADAL" clId="{98BEE74E-17C6-454F-9E7C-B5E171A13A52}" dt="2024-06-11T14:02:54.201" v="326" actId="20577"/>
          <ac:spMkLst>
            <pc:docMk/>
            <pc:sldMk cId="4063331217" sldId="397"/>
            <ac:spMk id="8" creationId="{4123BF0E-1DB0-BD46-A913-18E1A231EFFD}"/>
          </ac:spMkLst>
        </pc:spChg>
      </pc:sldChg>
      <pc:sldChg chg="addSp delSp modSp add del mod">
        <pc:chgData name="Jessica Peirce" userId="b430bd19-d802-4ead-a728-e648b3a8535f" providerId="ADAL" clId="{98BEE74E-17C6-454F-9E7C-B5E171A13A52}" dt="2024-06-11T15:17:07.814" v="1962" actId="47"/>
        <pc:sldMkLst>
          <pc:docMk/>
          <pc:sldMk cId="117948223" sldId="398"/>
        </pc:sldMkLst>
        <pc:spChg chg="add del mod">
          <ac:chgData name="Jessica Peirce" userId="b430bd19-d802-4ead-a728-e648b3a8535f" providerId="ADAL" clId="{98BEE74E-17C6-454F-9E7C-B5E171A13A52}" dt="2024-06-11T14:19:21.769" v="640" actId="22"/>
          <ac:spMkLst>
            <pc:docMk/>
            <pc:sldMk cId="117948223" sldId="398"/>
            <ac:spMk id="3" creationId="{CDAA45B6-F1FC-5000-78F7-95BF2FE62657}"/>
          </ac:spMkLst>
        </pc:spChg>
        <pc:spChg chg="add mod">
          <ac:chgData name="Jessica Peirce" userId="b430bd19-d802-4ead-a728-e648b3a8535f" providerId="ADAL" clId="{98BEE74E-17C6-454F-9E7C-B5E171A13A52}" dt="2024-06-11T15:02:41.189" v="1643" actId="1076"/>
          <ac:spMkLst>
            <pc:docMk/>
            <pc:sldMk cId="117948223" sldId="398"/>
            <ac:spMk id="4" creationId="{1D6CA95F-9AB1-264F-B61B-6BFC61DBCC16}"/>
          </ac:spMkLst>
        </pc:spChg>
        <pc:spChg chg="add del mod">
          <ac:chgData name="Jessica Peirce" userId="b430bd19-d802-4ead-a728-e648b3a8535f" providerId="ADAL" clId="{98BEE74E-17C6-454F-9E7C-B5E171A13A52}" dt="2024-06-11T14:21:32.481" v="675" actId="478"/>
          <ac:spMkLst>
            <pc:docMk/>
            <pc:sldMk cId="117948223" sldId="398"/>
            <ac:spMk id="5" creationId="{FC309415-4473-F9D4-0271-20BC9597A88E}"/>
          </ac:spMkLst>
        </pc:spChg>
        <pc:spChg chg="mod">
          <ac:chgData name="Jessica Peirce" userId="b430bd19-d802-4ead-a728-e648b3a8535f" providerId="ADAL" clId="{98BEE74E-17C6-454F-9E7C-B5E171A13A52}" dt="2024-06-11T14:22:32.142" v="706"/>
          <ac:spMkLst>
            <pc:docMk/>
            <pc:sldMk cId="117948223" sldId="398"/>
            <ac:spMk id="7" creationId="{2F68807D-25BB-BED8-30A7-92AD873C869C}"/>
          </ac:spMkLst>
        </pc:spChg>
        <pc:spChg chg="del mod">
          <ac:chgData name="Jessica Peirce" userId="b430bd19-d802-4ead-a728-e648b3a8535f" providerId="ADAL" clId="{98BEE74E-17C6-454F-9E7C-B5E171A13A52}" dt="2024-06-11T14:59:55.722" v="1605" actId="478"/>
          <ac:spMkLst>
            <pc:docMk/>
            <pc:sldMk cId="117948223" sldId="398"/>
            <ac:spMk id="8" creationId="{4123BF0E-1DB0-BD46-A913-18E1A231EFFD}"/>
          </ac:spMkLst>
        </pc:spChg>
        <pc:spChg chg="mod">
          <ac:chgData name="Jessica Peirce" userId="b430bd19-d802-4ead-a728-e648b3a8535f" providerId="ADAL" clId="{98BEE74E-17C6-454F-9E7C-B5E171A13A52}" dt="2024-06-11T15:02:48.197" v="1645" actId="1076"/>
          <ac:spMkLst>
            <pc:docMk/>
            <pc:sldMk cId="117948223" sldId="398"/>
            <ac:spMk id="9" creationId="{8460E7C7-3688-884F-89AD-D34D8645F2C2}"/>
          </ac:spMkLst>
        </pc:spChg>
        <pc:spChg chg="mod">
          <ac:chgData name="Jessica Peirce" userId="b430bd19-d802-4ead-a728-e648b3a8535f" providerId="ADAL" clId="{98BEE74E-17C6-454F-9E7C-B5E171A13A52}" dt="2024-06-11T15:03:09.386" v="1649" actId="207"/>
          <ac:spMkLst>
            <pc:docMk/>
            <pc:sldMk cId="117948223" sldId="398"/>
            <ac:spMk id="10" creationId="{1E9DF8DB-D79B-1A4D-8C6E-35E17F480C82}"/>
          </ac:spMkLst>
        </pc:spChg>
        <pc:spChg chg="add del mod">
          <ac:chgData name="Jessica Peirce" userId="b430bd19-d802-4ead-a728-e648b3a8535f" providerId="ADAL" clId="{98BEE74E-17C6-454F-9E7C-B5E171A13A52}" dt="2024-06-11T15:02:53.204" v="1647" actId="1076"/>
          <ac:spMkLst>
            <pc:docMk/>
            <pc:sldMk cId="117948223" sldId="398"/>
            <ac:spMk id="11" creationId="{A7C00798-CA89-9B41-B1F2-73CA8A0E00AC}"/>
          </ac:spMkLst>
        </pc:spChg>
        <pc:spChg chg="mod">
          <ac:chgData name="Jessica Peirce" userId="b430bd19-d802-4ead-a728-e648b3a8535f" providerId="ADAL" clId="{98BEE74E-17C6-454F-9E7C-B5E171A13A52}" dt="2024-06-11T15:02:43.448" v="1644" actId="1076"/>
          <ac:spMkLst>
            <pc:docMk/>
            <pc:sldMk cId="117948223" sldId="398"/>
            <ac:spMk id="12" creationId="{C262AFAE-F63B-0A45-9BCC-F72CEB522CCB}"/>
          </ac:spMkLst>
        </pc:spChg>
        <pc:spChg chg="add mod">
          <ac:chgData name="Jessica Peirce" userId="b430bd19-d802-4ead-a728-e648b3a8535f" providerId="ADAL" clId="{98BEE74E-17C6-454F-9E7C-B5E171A13A52}" dt="2024-06-11T15:02:51.118" v="1646" actId="1076"/>
          <ac:spMkLst>
            <pc:docMk/>
            <pc:sldMk cId="117948223" sldId="398"/>
            <ac:spMk id="14" creationId="{E0EC0A50-D83A-931E-7ED3-6EE358802254}"/>
          </ac:spMkLst>
        </pc:spChg>
        <pc:spChg chg="add del mod">
          <ac:chgData name="Jessica Peirce" userId="b430bd19-d802-4ead-a728-e648b3a8535f" providerId="ADAL" clId="{98BEE74E-17C6-454F-9E7C-B5E171A13A52}" dt="2024-06-11T14:59:57.422" v="1606" actId="478"/>
          <ac:spMkLst>
            <pc:docMk/>
            <pc:sldMk cId="117948223" sldId="398"/>
            <ac:spMk id="16" creationId="{FB9A0F19-54B5-89D9-11AC-E67E44519B3A}"/>
          </ac:spMkLst>
        </pc:spChg>
        <pc:spChg chg="add mod">
          <ac:chgData name="Jessica Peirce" userId="b430bd19-d802-4ead-a728-e648b3a8535f" providerId="ADAL" clId="{98BEE74E-17C6-454F-9E7C-B5E171A13A52}" dt="2024-06-11T15:02:36.498" v="1641" actId="20577"/>
          <ac:spMkLst>
            <pc:docMk/>
            <pc:sldMk cId="117948223" sldId="398"/>
            <ac:spMk id="17" creationId="{1991F277-E9FF-BD37-2654-CC0E7AF84D33}"/>
          </ac:spMkLst>
        </pc:spChg>
        <pc:grpChg chg="add mod">
          <ac:chgData name="Jessica Peirce" userId="b430bd19-d802-4ead-a728-e648b3a8535f" providerId="ADAL" clId="{98BEE74E-17C6-454F-9E7C-B5E171A13A52}" dt="2024-06-11T14:22:32.142" v="706"/>
          <ac:grpSpMkLst>
            <pc:docMk/>
            <pc:sldMk cId="117948223" sldId="398"/>
            <ac:grpSpMk id="6" creationId="{CD3663C9-3B9F-5B10-8600-3EC4F7783526}"/>
          </ac:grpSpMkLst>
        </pc:grpChg>
        <pc:picChg chg="mod">
          <ac:chgData name="Jessica Peirce" userId="b430bd19-d802-4ead-a728-e648b3a8535f" providerId="ADAL" clId="{98BEE74E-17C6-454F-9E7C-B5E171A13A52}" dt="2024-06-11T14:22:32.142" v="706"/>
          <ac:picMkLst>
            <pc:docMk/>
            <pc:sldMk cId="117948223" sldId="398"/>
            <ac:picMk id="13" creationId="{0E9B5134-FAFB-367A-92C8-92F73CE32504}"/>
          </ac:picMkLst>
        </pc:picChg>
      </pc:sldChg>
      <pc:sldChg chg="addSp delSp modSp add mod">
        <pc:chgData name="Jessica Peirce" userId="b430bd19-d802-4ead-a728-e648b3a8535f" providerId="ADAL" clId="{98BEE74E-17C6-454F-9E7C-B5E171A13A52}" dt="2024-06-11T15:29:30.981" v="2260" actId="1076"/>
        <pc:sldMkLst>
          <pc:docMk/>
          <pc:sldMk cId="19260657" sldId="399"/>
        </pc:sldMkLst>
        <pc:spChg chg="mod">
          <ac:chgData name="Jessica Peirce" userId="b430bd19-d802-4ead-a728-e648b3a8535f" providerId="ADAL" clId="{98BEE74E-17C6-454F-9E7C-B5E171A13A52}" dt="2024-06-11T15:28:33.827" v="2254" actId="113"/>
          <ac:spMkLst>
            <pc:docMk/>
            <pc:sldMk cId="19260657" sldId="399"/>
            <ac:spMk id="3" creationId="{2EF0143F-E0E8-5C46-BCE8-91B824DF77F5}"/>
          </ac:spMkLst>
        </pc:spChg>
        <pc:spChg chg="add mod">
          <ac:chgData name="Jessica Peirce" userId="b430bd19-d802-4ead-a728-e648b3a8535f" providerId="ADAL" clId="{98BEE74E-17C6-454F-9E7C-B5E171A13A52}" dt="2024-06-11T15:29:30.981" v="2260" actId="1076"/>
          <ac:spMkLst>
            <pc:docMk/>
            <pc:sldMk cId="19260657" sldId="399"/>
            <ac:spMk id="5" creationId="{217E8207-83B2-3C4B-BD7B-37E9C521C082}"/>
          </ac:spMkLst>
        </pc:spChg>
        <pc:spChg chg="del mod">
          <ac:chgData name="Jessica Peirce" userId="b430bd19-d802-4ead-a728-e648b3a8535f" providerId="ADAL" clId="{98BEE74E-17C6-454F-9E7C-B5E171A13A52}" dt="2024-06-11T15:03:21.669" v="1650" actId="478"/>
          <ac:spMkLst>
            <pc:docMk/>
            <pc:sldMk cId="19260657" sldId="399"/>
            <ac:spMk id="6" creationId="{6A25D049-1B30-615D-119C-4C7619FB6C5B}"/>
          </ac:spMkLst>
        </pc:spChg>
        <pc:spChg chg="add mod">
          <ac:chgData name="Jessica Peirce" userId="b430bd19-d802-4ead-a728-e648b3a8535f" providerId="ADAL" clId="{98BEE74E-17C6-454F-9E7C-B5E171A13A52}" dt="2024-06-11T15:18:22.384" v="1969" actId="207"/>
          <ac:spMkLst>
            <pc:docMk/>
            <pc:sldMk cId="19260657" sldId="399"/>
            <ac:spMk id="7" creationId="{CC41FB61-3A89-1858-54BD-47F043A8E001}"/>
          </ac:spMkLst>
        </pc:spChg>
        <pc:picChg chg="add mod">
          <ac:chgData name="Jessica Peirce" userId="b430bd19-d802-4ead-a728-e648b3a8535f" providerId="ADAL" clId="{98BEE74E-17C6-454F-9E7C-B5E171A13A52}" dt="2024-06-11T15:28:24.401" v="2252" actId="1076"/>
          <ac:picMkLst>
            <pc:docMk/>
            <pc:sldMk cId="19260657" sldId="399"/>
            <ac:picMk id="2" creationId="{A393733D-9E28-D73E-1514-02BF7DAE7DD0}"/>
          </ac:picMkLst>
        </pc:picChg>
        <pc:picChg chg="add mod">
          <ac:chgData name="Jessica Peirce" userId="b430bd19-d802-4ead-a728-e648b3a8535f" providerId="ADAL" clId="{98BEE74E-17C6-454F-9E7C-B5E171A13A52}" dt="2024-06-11T15:27:49.356" v="2241" actId="1076"/>
          <ac:picMkLst>
            <pc:docMk/>
            <pc:sldMk cId="19260657" sldId="399"/>
            <ac:picMk id="4" creationId="{BC5F1909-E381-B888-C650-0E60CCF468DB}"/>
          </ac:picMkLst>
        </pc:picChg>
      </pc:sldChg>
      <pc:sldChg chg="add del">
        <pc:chgData name="Jessica Peirce" userId="b430bd19-d802-4ead-a728-e648b3a8535f" providerId="ADAL" clId="{98BEE74E-17C6-454F-9E7C-B5E171A13A52}" dt="2024-06-11T14:35:07.729" v="945" actId="47"/>
        <pc:sldMkLst>
          <pc:docMk/>
          <pc:sldMk cId="1092579257" sldId="399"/>
        </pc:sldMkLst>
      </pc:sldChg>
      <pc:sldChg chg="addSp delSp modSp add mod">
        <pc:chgData name="Jessica Peirce" userId="b430bd19-d802-4ead-a728-e648b3a8535f" providerId="ADAL" clId="{98BEE74E-17C6-454F-9E7C-B5E171A13A52}" dt="2024-06-11T15:30:59.032" v="2354" actId="20577"/>
        <pc:sldMkLst>
          <pc:docMk/>
          <pc:sldMk cId="1898144298" sldId="400"/>
        </pc:sldMkLst>
        <pc:spChg chg="add mod">
          <ac:chgData name="Jessica Peirce" userId="b430bd19-d802-4ead-a728-e648b3a8535f" providerId="ADAL" clId="{98BEE74E-17C6-454F-9E7C-B5E171A13A52}" dt="2024-06-11T15:18:29.187" v="1970" actId="207"/>
          <ac:spMkLst>
            <pc:docMk/>
            <pc:sldMk cId="1898144298" sldId="400"/>
            <ac:spMk id="2" creationId="{B85B4FB1-1C63-A014-1A21-40E068B00C97}"/>
          </ac:spMkLst>
        </pc:spChg>
        <pc:spChg chg="del mod">
          <ac:chgData name="Jessica Peirce" userId="b430bd19-d802-4ead-a728-e648b3a8535f" providerId="ADAL" clId="{98BEE74E-17C6-454F-9E7C-B5E171A13A52}" dt="2024-06-11T15:30:04.571" v="2261" actId="478"/>
          <ac:spMkLst>
            <pc:docMk/>
            <pc:sldMk cId="1898144298" sldId="400"/>
            <ac:spMk id="3" creationId="{2EF0143F-E0E8-5C46-BCE8-91B824DF77F5}"/>
          </ac:spMkLst>
        </pc:spChg>
        <pc:spChg chg="add del mod">
          <ac:chgData name="Jessica Peirce" userId="b430bd19-d802-4ead-a728-e648b3a8535f" providerId="ADAL" clId="{98BEE74E-17C6-454F-9E7C-B5E171A13A52}" dt="2024-06-11T15:30:06.614" v="2262" actId="478"/>
          <ac:spMkLst>
            <pc:docMk/>
            <pc:sldMk cId="1898144298" sldId="400"/>
            <ac:spMk id="5" creationId="{D7CB2441-BEC3-0674-A8DC-2E10C86FAB90}"/>
          </ac:spMkLst>
        </pc:spChg>
        <pc:spChg chg="del mod">
          <ac:chgData name="Jessica Peirce" userId="b430bd19-d802-4ead-a728-e648b3a8535f" providerId="ADAL" clId="{98BEE74E-17C6-454F-9E7C-B5E171A13A52}" dt="2024-06-11T15:03:45.517" v="1671" actId="478"/>
          <ac:spMkLst>
            <pc:docMk/>
            <pc:sldMk cId="1898144298" sldId="400"/>
            <ac:spMk id="6" creationId="{6A25D049-1B30-615D-119C-4C7619FB6C5B}"/>
          </ac:spMkLst>
        </pc:spChg>
        <pc:spChg chg="add mod">
          <ac:chgData name="Jessica Peirce" userId="b430bd19-d802-4ead-a728-e648b3a8535f" providerId="ADAL" clId="{98BEE74E-17C6-454F-9E7C-B5E171A13A52}" dt="2024-06-11T15:30:59.032" v="2354" actId="20577"/>
          <ac:spMkLst>
            <pc:docMk/>
            <pc:sldMk cId="1898144298" sldId="400"/>
            <ac:spMk id="7" creationId="{32C5D10A-8638-F131-E9DB-6CCEAC5C8C00}"/>
          </ac:spMkLst>
        </pc:spChg>
      </pc:sldChg>
      <pc:sldChg chg="addSp delSp modSp add mod">
        <pc:chgData name="Jessica Peirce" userId="b430bd19-d802-4ead-a728-e648b3a8535f" providerId="ADAL" clId="{98BEE74E-17C6-454F-9E7C-B5E171A13A52}" dt="2024-06-11T16:06:08.424" v="2727" actId="20577"/>
        <pc:sldMkLst>
          <pc:docMk/>
          <pc:sldMk cId="2293518724" sldId="401"/>
        </pc:sldMkLst>
        <pc:spChg chg="add mod">
          <ac:chgData name="Jessica Peirce" userId="b430bd19-d802-4ead-a728-e648b3a8535f" providerId="ADAL" clId="{98BEE74E-17C6-454F-9E7C-B5E171A13A52}" dt="2024-06-11T15:32:33.412" v="2388" actId="20577"/>
          <ac:spMkLst>
            <pc:docMk/>
            <pc:sldMk cId="2293518724" sldId="401"/>
            <ac:spMk id="2" creationId="{029B2F8D-B382-0A33-5F06-28D87FF7D160}"/>
          </ac:spMkLst>
        </pc:spChg>
        <pc:spChg chg="del mod">
          <ac:chgData name="Jessica Peirce" userId="b430bd19-d802-4ead-a728-e648b3a8535f" providerId="ADAL" clId="{98BEE74E-17C6-454F-9E7C-B5E171A13A52}" dt="2024-06-11T15:30:38.303" v="2321" actId="478"/>
          <ac:spMkLst>
            <pc:docMk/>
            <pc:sldMk cId="2293518724" sldId="401"/>
            <ac:spMk id="3" creationId="{2EF0143F-E0E8-5C46-BCE8-91B824DF77F5}"/>
          </ac:spMkLst>
        </pc:spChg>
        <pc:spChg chg="add mod">
          <ac:chgData name="Jessica Peirce" userId="b430bd19-d802-4ead-a728-e648b3a8535f" providerId="ADAL" clId="{98BEE74E-17C6-454F-9E7C-B5E171A13A52}" dt="2024-06-11T16:05:49.991" v="2723" actId="1076"/>
          <ac:spMkLst>
            <pc:docMk/>
            <pc:sldMk cId="2293518724" sldId="401"/>
            <ac:spMk id="3" creationId="{6B5A23D4-359D-5B67-D029-3A433DC86D9F}"/>
          </ac:spMkLst>
        </pc:spChg>
        <pc:spChg chg="add mod">
          <ac:chgData name="Jessica Peirce" userId="b430bd19-d802-4ead-a728-e648b3a8535f" providerId="ADAL" clId="{98BEE74E-17C6-454F-9E7C-B5E171A13A52}" dt="2024-06-11T16:06:08.424" v="2727" actId="20577"/>
          <ac:spMkLst>
            <pc:docMk/>
            <pc:sldMk cId="2293518724" sldId="401"/>
            <ac:spMk id="4" creationId="{0483CA9E-B88F-F88E-6359-A8A69FB2488D}"/>
          </ac:spMkLst>
        </pc:spChg>
        <pc:spChg chg="del mod">
          <ac:chgData name="Jessica Peirce" userId="b430bd19-d802-4ead-a728-e648b3a8535f" providerId="ADAL" clId="{98BEE74E-17C6-454F-9E7C-B5E171A13A52}" dt="2024-06-11T15:03:54.932" v="1695" actId="478"/>
          <ac:spMkLst>
            <pc:docMk/>
            <pc:sldMk cId="2293518724" sldId="401"/>
            <ac:spMk id="6" creationId="{6A25D049-1B30-615D-119C-4C7619FB6C5B}"/>
          </ac:spMkLst>
        </pc:spChg>
        <pc:spChg chg="add del mod">
          <ac:chgData name="Jessica Peirce" userId="b430bd19-d802-4ead-a728-e648b3a8535f" providerId="ADAL" clId="{98BEE74E-17C6-454F-9E7C-B5E171A13A52}" dt="2024-06-11T15:30:40.119" v="2322" actId="478"/>
          <ac:spMkLst>
            <pc:docMk/>
            <pc:sldMk cId="2293518724" sldId="401"/>
            <ac:spMk id="7" creationId="{59F8538F-EB21-0A23-7CDF-6E91BEFFBA77}"/>
          </ac:spMkLst>
        </pc:spChg>
        <pc:spChg chg="add del">
          <ac:chgData name="Jessica Peirce" userId="b430bd19-d802-4ead-a728-e648b3a8535f" providerId="ADAL" clId="{98BEE74E-17C6-454F-9E7C-B5E171A13A52}" dt="2024-06-11T15:30:44.732" v="2324" actId="22"/>
          <ac:spMkLst>
            <pc:docMk/>
            <pc:sldMk cId="2293518724" sldId="401"/>
            <ac:spMk id="9" creationId="{733A5CA3-4254-5AA5-164A-C044109FC918}"/>
          </ac:spMkLst>
        </pc:spChg>
        <pc:graphicFrameChg chg="add del">
          <ac:chgData name="Jessica Peirce" userId="b430bd19-d802-4ead-a728-e648b3a8535f" providerId="ADAL" clId="{98BEE74E-17C6-454F-9E7C-B5E171A13A52}" dt="2024-06-11T16:06:05.450" v="2726" actId="3680"/>
          <ac:graphicFrameMkLst>
            <pc:docMk/>
            <pc:sldMk cId="2293518724" sldId="401"/>
            <ac:graphicFrameMk id="5" creationId="{B747168D-F140-2292-067B-76E880AEBAD8}"/>
          </ac:graphicFrameMkLst>
        </pc:graphicFrameChg>
      </pc:sldChg>
      <pc:sldChg chg="add del">
        <pc:chgData name="Jessica Peirce" userId="b430bd19-d802-4ead-a728-e648b3a8535f" providerId="ADAL" clId="{98BEE74E-17C6-454F-9E7C-B5E171A13A52}" dt="2024-06-11T14:45:49.860" v="1295" actId="47"/>
        <pc:sldMkLst>
          <pc:docMk/>
          <pc:sldMk cId="3180298923" sldId="401"/>
        </pc:sldMkLst>
      </pc:sldChg>
      <pc:sldChg chg="addSp delSp modSp add mod">
        <pc:chgData name="Jessica Peirce" userId="b430bd19-d802-4ead-a728-e648b3a8535f" providerId="ADAL" clId="{98BEE74E-17C6-454F-9E7C-B5E171A13A52}" dt="2024-06-11T15:33:32.362" v="2419" actId="20577"/>
        <pc:sldMkLst>
          <pc:docMk/>
          <pc:sldMk cId="2596260194" sldId="402"/>
        </pc:sldMkLst>
        <pc:spChg chg="add mod">
          <ac:chgData name="Jessica Peirce" userId="b430bd19-d802-4ead-a728-e648b3a8535f" providerId="ADAL" clId="{98BEE74E-17C6-454F-9E7C-B5E171A13A52}" dt="2024-06-11T15:18:35.782" v="1972" actId="207"/>
          <ac:spMkLst>
            <pc:docMk/>
            <pc:sldMk cId="2596260194" sldId="402"/>
            <ac:spMk id="2" creationId="{49F5A802-CE34-D398-F0BC-2A41E8477189}"/>
          </ac:spMkLst>
        </pc:spChg>
        <pc:spChg chg="del mod">
          <ac:chgData name="Jessica Peirce" userId="b430bd19-d802-4ead-a728-e648b3a8535f" providerId="ADAL" clId="{98BEE74E-17C6-454F-9E7C-B5E171A13A52}" dt="2024-06-11T15:32:09.220" v="2368" actId="478"/>
          <ac:spMkLst>
            <pc:docMk/>
            <pc:sldMk cId="2596260194" sldId="402"/>
            <ac:spMk id="3" creationId="{2EF0143F-E0E8-5C46-BCE8-91B824DF77F5}"/>
          </ac:spMkLst>
        </pc:spChg>
        <pc:spChg chg="add del mod">
          <ac:chgData name="Jessica Peirce" userId="b430bd19-d802-4ead-a728-e648b3a8535f" providerId="ADAL" clId="{98BEE74E-17C6-454F-9E7C-B5E171A13A52}" dt="2024-06-11T15:32:12.788" v="2369" actId="478"/>
          <ac:spMkLst>
            <pc:docMk/>
            <pc:sldMk cId="2596260194" sldId="402"/>
            <ac:spMk id="5" creationId="{161D0791-5C95-C0B5-DE21-09EF595AA3CB}"/>
          </ac:spMkLst>
        </pc:spChg>
        <pc:spChg chg="del mod">
          <ac:chgData name="Jessica Peirce" userId="b430bd19-d802-4ead-a728-e648b3a8535f" providerId="ADAL" clId="{98BEE74E-17C6-454F-9E7C-B5E171A13A52}" dt="2024-06-11T15:04:02.794" v="1716" actId="478"/>
          <ac:spMkLst>
            <pc:docMk/>
            <pc:sldMk cId="2596260194" sldId="402"/>
            <ac:spMk id="6" creationId="{6A25D049-1B30-615D-119C-4C7619FB6C5B}"/>
          </ac:spMkLst>
        </pc:spChg>
        <pc:spChg chg="add mod">
          <ac:chgData name="Jessica Peirce" userId="b430bd19-d802-4ead-a728-e648b3a8535f" providerId="ADAL" clId="{98BEE74E-17C6-454F-9E7C-B5E171A13A52}" dt="2024-06-11T15:33:32.362" v="2419" actId="20577"/>
          <ac:spMkLst>
            <pc:docMk/>
            <pc:sldMk cId="2596260194" sldId="402"/>
            <ac:spMk id="7" creationId="{08AC7E04-3922-FA20-7C53-72C41486D2AF}"/>
          </ac:spMkLst>
        </pc:spChg>
      </pc:sldChg>
      <pc:sldChg chg="modSp add del mod">
        <pc:chgData name="Jessica Peirce" userId="b430bd19-d802-4ead-a728-e648b3a8535f" providerId="ADAL" clId="{98BEE74E-17C6-454F-9E7C-B5E171A13A52}" dt="2024-06-11T15:33:47.708" v="2420" actId="47"/>
        <pc:sldMkLst>
          <pc:docMk/>
          <pc:sldMk cId="4283182226" sldId="403"/>
        </pc:sldMkLst>
        <pc:spChg chg="mod">
          <ac:chgData name="Jessica Peirce" userId="b430bd19-d802-4ead-a728-e648b3a8535f" providerId="ADAL" clId="{98BEE74E-17C6-454F-9E7C-B5E171A13A52}" dt="2024-06-11T14:50:20.936" v="1547" actId="20577"/>
          <ac:spMkLst>
            <pc:docMk/>
            <pc:sldMk cId="4283182226" sldId="403"/>
            <ac:spMk id="4" creationId="{1D6CA95F-9AB1-264F-B61B-6BFC61DBCC16}"/>
          </ac:spMkLst>
        </pc:spChg>
        <pc:spChg chg="mod">
          <ac:chgData name="Jessica Peirce" userId="b430bd19-d802-4ead-a728-e648b3a8535f" providerId="ADAL" clId="{98BEE74E-17C6-454F-9E7C-B5E171A13A52}" dt="2024-06-11T14:54:37.063" v="1584"/>
          <ac:spMkLst>
            <pc:docMk/>
            <pc:sldMk cId="4283182226" sldId="403"/>
            <ac:spMk id="8" creationId="{4123BF0E-1DB0-BD46-A913-18E1A231EFFD}"/>
          </ac:spMkLst>
        </pc:spChg>
        <pc:spChg chg="mod">
          <ac:chgData name="Jessica Peirce" userId="b430bd19-d802-4ead-a728-e648b3a8535f" providerId="ADAL" clId="{98BEE74E-17C6-454F-9E7C-B5E171A13A52}" dt="2024-06-11T14:51:03.328" v="1559" actId="1076"/>
          <ac:spMkLst>
            <pc:docMk/>
            <pc:sldMk cId="4283182226" sldId="403"/>
            <ac:spMk id="9" creationId="{8460E7C7-3688-884F-89AD-D34D8645F2C2}"/>
          </ac:spMkLst>
        </pc:spChg>
        <pc:spChg chg="mod">
          <ac:chgData name="Jessica Peirce" userId="b430bd19-d802-4ead-a728-e648b3a8535f" providerId="ADAL" clId="{98BEE74E-17C6-454F-9E7C-B5E171A13A52}" dt="2024-06-11T14:49:55.232" v="1531" actId="313"/>
          <ac:spMkLst>
            <pc:docMk/>
            <pc:sldMk cId="4283182226" sldId="403"/>
            <ac:spMk id="10" creationId="{1E9DF8DB-D79B-1A4D-8C6E-35E17F480C82}"/>
          </ac:spMkLst>
        </pc:spChg>
        <pc:spChg chg="mod">
          <ac:chgData name="Jessica Peirce" userId="b430bd19-d802-4ead-a728-e648b3a8535f" providerId="ADAL" clId="{98BEE74E-17C6-454F-9E7C-B5E171A13A52}" dt="2024-06-11T14:51:09.020" v="1564" actId="6549"/>
          <ac:spMkLst>
            <pc:docMk/>
            <pc:sldMk cId="4283182226" sldId="403"/>
            <ac:spMk id="11" creationId="{A7C00798-CA89-9B41-B1F2-73CA8A0E00AC}"/>
          </ac:spMkLst>
        </pc:spChg>
        <pc:spChg chg="mod">
          <ac:chgData name="Jessica Peirce" userId="b430bd19-d802-4ead-a728-e648b3a8535f" providerId="ADAL" clId="{98BEE74E-17C6-454F-9E7C-B5E171A13A52}" dt="2024-06-11T14:51:05.878" v="1561" actId="6549"/>
          <ac:spMkLst>
            <pc:docMk/>
            <pc:sldMk cId="4283182226" sldId="403"/>
            <ac:spMk id="12" creationId="{C262AFAE-F63B-0A45-9BCC-F72CEB522CCB}"/>
          </ac:spMkLst>
        </pc:spChg>
        <pc:spChg chg="mod">
          <ac:chgData name="Jessica Peirce" userId="b430bd19-d802-4ead-a728-e648b3a8535f" providerId="ADAL" clId="{98BEE74E-17C6-454F-9E7C-B5E171A13A52}" dt="2024-06-11T14:50:40.720" v="1557" actId="20577"/>
          <ac:spMkLst>
            <pc:docMk/>
            <pc:sldMk cId="4283182226" sldId="403"/>
            <ac:spMk id="14" creationId="{E0EC0A50-D83A-931E-7ED3-6EE358802254}"/>
          </ac:spMkLst>
        </pc:spChg>
      </pc:sldChg>
      <pc:sldMasterChg chg="delSldLayout modSldLayout">
        <pc:chgData name="Jessica Peirce" userId="b430bd19-d802-4ead-a728-e648b3a8535f" providerId="ADAL" clId="{98BEE74E-17C6-454F-9E7C-B5E171A13A52}" dt="2024-06-11T16:00:43.531" v="2666" actId="1076"/>
        <pc:sldMasterMkLst>
          <pc:docMk/>
          <pc:sldMasterMk cId="1619350172" sldId="2147483648"/>
        </pc:sldMasterMkLst>
        <pc:sldLayoutChg chg="addSp modSp mod">
          <pc:chgData name="Jessica Peirce" userId="b430bd19-d802-4ead-a728-e648b3a8535f" providerId="ADAL" clId="{98BEE74E-17C6-454F-9E7C-B5E171A13A52}" dt="2024-06-11T14:14:27.034" v="498" actId="1076"/>
          <pc:sldLayoutMkLst>
            <pc:docMk/>
            <pc:sldMasterMk cId="1619350172" sldId="2147483648"/>
            <pc:sldLayoutMk cId="3617773924" sldId="2147483675"/>
          </pc:sldLayoutMkLst>
          <pc:spChg chg="mod">
            <ac:chgData name="Jessica Peirce" userId="b430bd19-d802-4ead-a728-e648b3a8535f" providerId="ADAL" clId="{98BEE74E-17C6-454F-9E7C-B5E171A13A52}" dt="2024-06-11T14:13:29.099" v="492" actId="1076"/>
            <ac:spMkLst>
              <pc:docMk/>
              <pc:sldMasterMk cId="1619350172" sldId="2147483648"/>
              <pc:sldLayoutMk cId="3617773924" sldId="2147483675"/>
              <ac:spMk id="4" creationId="{25CE6D5A-A5C0-4B12-A26A-691D5743FA5C}"/>
            </ac:spMkLst>
          </pc:spChg>
          <pc:spChg chg="add mod">
            <ac:chgData name="Jessica Peirce" userId="b430bd19-d802-4ead-a728-e648b3a8535f" providerId="ADAL" clId="{98BEE74E-17C6-454F-9E7C-B5E171A13A52}" dt="2024-06-11T14:14:22.750" v="496" actId="1076"/>
            <ac:spMkLst>
              <pc:docMk/>
              <pc:sldMasterMk cId="1619350172" sldId="2147483648"/>
              <pc:sldLayoutMk cId="3617773924" sldId="2147483675"/>
              <ac:spMk id="5" creationId="{D60DC703-1A4F-B08B-80BE-F5AC7DF76DA0}"/>
            </ac:spMkLst>
          </pc:spChg>
          <pc:spChg chg="add mod">
            <ac:chgData name="Jessica Peirce" userId="b430bd19-d802-4ead-a728-e648b3a8535f" providerId="ADAL" clId="{98BEE74E-17C6-454F-9E7C-B5E171A13A52}" dt="2024-06-11T14:14:27.034" v="498" actId="1076"/>
            <ac:spMkLst>
              <pc:docMk/>
              <pc:sldMasterMk cId="1619350172" sldId="2147483648"/>
              <pc:sldLayoutMk cId="3617773924" sldId="2147483675"/>
              <ac:spMk id="6" creationId="{5D034D0E-A667-CC72-5BE7-DF066D1243D3}"/>
            </ac:spMkLst>
          </pc:spChg>
        </pc:sldLayoutChg>
        <pc:sldLayoutChg chg="addSp delSp modSp mod">
          <pc:chgData name="Jessica Peirce" userId="b430bd19-d802-4ead-a728-e648b3a8535f" providerId="ADAL" clId="{98BEE74E-17C6-454F-9E7C-B5E171A13A52}" dt="2024-06-11T16:00:43.531" v="2666" actId="1076"/>
          <pc:sldLayoutMkLst>
            <pc:docMk/>
            <pc:sldMasterMk cId="1619350172" sldId="2147483648"/>
            <pc:sldLayoutMk cId="1857814711" sldId="2147483706"/>
          </pc:sldLayoutMkLst>
          <pc:spChg chg="mod">
            <ac:chgData name="Jessica Peirce" userId="b430bd19-d802-4ead-a728-e648b3a8535f" providerId="ADAL" clId="{98BEE74E-17C6-454F-9E7C-B5E171A13A52}" dt="2024-06-11T15:40:08.449" v="2555" actId="14100"/>
            <ac:spMkLst>
              <pc:docMk/>
              <pc:sldMasterMk cId="1619350172" sldId="2147483648"/>
              <pc:sldLayoutMk cId="1857814711" sldId="2147483706"/>
              <ac:spMk id="4" creationId="{25CE6D5A-A5C0-4B12-A26A-691D5743FA5C}"/>
            </ac:spMkLst>
          </pc:spChg>
          <pc:spChg chg="mod ord">
            <ac:chgData name="Jessica Peirce" userId="b430bd19-d802-4ead-a728-e648b3a8535f" providerId="ADAL" clId="{98BEE74E-17C6-454F-9E7C-B5E171A13A52}" dt="2024-06-11T15:59:16.142" v="2650" actId="166"/>
            <ac:spMkLst>
              <pc:docMk/>
              <pc:sldMasterMk cId="1619350172" sldId="2147483648"/>
              <pc:sldLayoutMk cId="1857814711" sldId="2147483706"/>
              <ac:spMk id="22" creationId="{1B6EB0C6-606C-4AFB-8FF8-AB43606B95BD}"/>
            </ac:spMkLst>
          </pc:spChg>
          <pc:grpChg chg="add del mod">
            <ac:chgData name="Jessica Peirce" userId="b430bd19-d802-4ead-a728-e648b3a8535f" providerId="ADAL" clId="{98BEE74E-17C6-454F-9E7C-B5E171A13A52}" dt="2024-06-11T15:58:28.035" v="2644" actId="478"/>
            <ac:grpSpMkLst>
              <pc:docMk/>
              <pc:sldMasterMk cId="1619350172" sldId="2147483648"/>
              <pc:sldLayoutMk cId="1857814711" sldId="2147483706"/>
              <ac:grpSpMk id="5" creationId="{71734A3A-1266-BF4A-9A0B-09C2F1FE90DF}"/>
            </ac:grpSpMkLst>
          </pc:grpChg>
          <pc:grpChg chg="mod">
            <ac:chgData name="Jessica Peirce" userId="b430bd19-d802-4ead-a728-e648b3a8535f" providerId="ADAL" clId="{98BEE74E-17C6-454F-9E7C-B5E171A13A52}" dt="2024-06-11T15:40:25.088" v="2557" actId="1076"/>
            <ac:grpSpMkLst>
              <pc:docMk/>
              <pc:sldMasterMk cId="1619350172" sldId="2147483648"/>
              <pc:sldLayoutMk cId="1857814711" sldId="2147483706"/>
              <ac:grpSpMk id="6" creationId="{221AFD90-8E15-0B47-868A-3055092CD34F}"/>
            </ac:grpSpMkLst>
          </pc:grpChg>
          <pc:picChg chg="add mod ord">
            <ac:chgData name="Jessica Peirce" userId="b430bd19-d802-4ead-a728-e648b3a8535f" providerId="ADAL" clId="{98BEE74E-17C6-454F-9E7C-B5E171A13A52}" dt="2024-06-11T16:00:43.531" v="2666" actId="1076"/>
            <ac:picMkLst>
              <pc:docMk/>
              <pc:sldMasterMk cId="1619350172" sldId="2147483648"/>
              <pc:sldLayoutMk cId="1857814711" sldId="2147483706"/>
              <ac:picMk id="7" creationId="{1FC703FF-4B62-4BD7-88AD-A41B31E5EF9D}"/>
            </ac:picMkLst>
          </pc:picChg>
        </pc:sldLayoutChg>
        <pc:sldLayoutChg chg="addSp delSp modSp del mod">
          <pc:chgData name="Jessica Peirce" userId="b430bd19-d802-4ead-a728-e648b3a8535f" providerId="ADAL" clId="{98BEE74E-17C6-454F-9E7C-B5E171A13A52}" dt="2024-06-11T15:33:49.414" v="2421" actId="47"/>
          <pc:sldLayoutMkLst>
            <pc:docMk/>
            <pc:sldMasterMk cId="1619350172" sldId="2147483648"/>
            <pc:sldLayoutMk cId="2633981690" sldId="2147483706"/>
          </pc:sldLayoutMkLst>
          <pc:spChg chg="mod">
            <ac:chgData name="Jessica Peirce" userId="b430bd19-d802-4ead-a728-e648b3a8535f" providerId="ADAL" clId="{98BEE74E-17C6-454F-9E7C-B5E171A13A52}" dt="2024-06-11T15:02:20.187" v="1638" actId="14100"/>
            <ac:spMkLst>
              <pc:docMk/>
              <pc:sldMasterMk cId="1619350172" sldId="2147483648"/>
              <pc:sldLayoutMk cId="2633981690" sldId="2147483706"/>
              <ac:spMk id="4" creationId="{25CE6D5A-A5C0-4B12-A26A-691D5743FA5C}"/>
            </ac:spMkLst>
          </pc:spChg>
          <pc:spChg chg="add del mod">
            <ac:chgData name="Jessica Peirce" userId="b430bd19-d802-4ead-a728-e648b3a8535f" providerId="ADAL" clId="{98BEE74E-17C6-454F-9E7C-B5E171A13A52}" dt="2024-06-11T14:28:28.093" v="883" actId="478"/>
            <ac:spMkLst>
              <pc:docMk/>
              <pc:sldMasterMk cId="1619350172" sldId="2147483648"/>
              <pc:sldLayoutMk cId="2633981690" sldId="2147483706"/>
              <ac:spMk id="8" creationId="{FFA85030-B8D7-5A48-D356-258132C6C893}"/>
            </ac:spMkLst>
          </pc:spChg>
          <pc:spChg chg="add mod">
            <ac:chgData name="Jessica Peirce" userId="b430bd19-d802-4ead-a728-e648b3a8535f" providerId="ADAL" clId="{98BEE74E-17C6-454F-9E7C-B5E171A13A52}" dt="2024-06-11T14:22:11.482" v="697" actId="20577"/>
            <ac:spMkLst>
              <pc:docMk/>
              <pc:sldMasterMk cId="1619350172" sldId="2147483648"/>
              <pc:sldLayoutMk cId="2633981690" sldId="2147483706"/>
              <ac:spMk id="9" creationId="{EF13973F-468C-988E-8A77-AF2F9A787998}"/>
            </ac:spMkLst>
          </pc:spChg>
          <pc:spChg chg="mod">
            <ac:chgData name="Jessica Peirce" userId="b430bd19-d802-4ead-a728-e648b3a8535f" providerId="ADAL" clId="{98BEE74E-17C6-454F-9E7C-B5E171A13A52}" dt="2024-06-11T14:22:12.647" v="698"/>
            <ac:spMkLst>
              <pc:docMk/>
              <pc:sldMasterMk cId="1619350172" sldId="2147483648"/>
              <pc:sldLayoutMk cId="2633981690" sldId="2147483706"/>
              <ac:spMk id="13" creationId="{F3FA6323-7E90-0F64-D0A8-15A2A3553516}"/>
            </ac:spMkLst>
          </pc:spChg>
          <pc:spChg chg="add mod">
            <ac:chgData name="Jessica Peirce" userId="b430bd19-d802-4ead-a728-e648b3a8535f" providerId="ADAL" clId="{98BEE74E-17C6-454F-9E7C-B5E171A13A52}" dt="2024-06-11T15:02:27.629" v="1639" actId="14100"/>
            <ac:spMkLst>
              <pc:docMk/>
              <pc:sldMasterMk cId="1619350172" sldId="2147483648"/>
              <pc:sldLayoutMk cId="2633981690" sldId="2147483706"/>
              <ac:spMk id="15" creationId="{61EA7FE7-CB8C-2E18-3CDD-4D32219465DF}"/>
            </ac:spMkLst>
          </pc:spChg>
          <pc:spChg chg="add mod">
            <ac:chgData name="Jessica Peirce" userId="b430bd19-d802-4ead-a728-e648b3a8535f" providerId="ADAL" clId="{98BEE74E-17C6-454F-9E7C-B5E171A13A52}" dt="2024-06-11T15:02:31.228" v="1640" actId="14100"/>
            <ac:spMkLst>
              <pc:docMk/>
              <pc:sldMasterMk cId="1619350172" sldId="2147483648"/>
              <pc:sldLayoutMk cId="2633981690" sldId="2147483706"/>
              <ac:spMk id="16" creationId="{65048BEC-E3C9-E4E5-83F8-BCA3C3981C61}"/>
            </ac:spMkLst>
          </pc:spChg>
          <pc:spChg chg="mod">
            <ac:chgData name="Jessica Peirce" userId="b430bd19-d802-4ead-a728-e648b3a8535f" providerId="ADAL" clId="{98BEE74E-17C6-454F-9E7C-B5E171A13A52}" dt="2024-06-11T14:28:33.274" v="887"/>
            <ac:spMkLst>
              <pc:docMk/>
              <pc:sldMasterMk cId="1619350172" sldId="2147483648"/>
              <pc:sldLayoutMk cId="2633981690" sldId="2147483706"/>
              <ac:spMk id="18" creationId="{93A823ED-5112-5DA4-EB0A-B7239C3025D7}"/>
            </ac:spMkLst>
          </pc:spChg>
          <pc:spChg chg="mod">
            <ac:chgData name="Jessica Peirce" userId="b430bd19-d802-4ead-a728-e648b3a8535f" providerId="ADAL" clId="{98BEE74E-17C6-454F-9E7C-B5E171A13A52}" dt="2024-06-11T14:22:03.932" v="693" actId="1076"/>
            <ac:spMkLst>
              <pc:docMk/>
              <pc:sldMasterMk cId="1619350172" sldId="2147483648"/>
              <pc:sldLayoutMk cId="2633981690" sldId="2147483706"/>
              <ac:spMk id="20" creationId="{FEB88DD7-AEB5-4718-AF2D-28B5B91ED715}"/>
            </ac:spMkLst>
          </pc:spChg>
          <pc:spChg chg="del mod">
            <ac:chgData name="Jessica Peirce" userId="b430bd19-d802-4ead-a728-e648b3a8535f" providerId="ADAL" clId="{98BEE74E-17C6-454F-9E7C-B5E171A13A52}" dt="2024-06-11T14:28:22.114" v="879" actId="478"/>
            <ac:spMkLst>
              <pc:docMk/>
              <pc:sldMasterMk cId="1619350172" sldId="2147483648"/>
              <pc:sldLayoutMk cId="2633981690" sldId="2147483706"/>
              <ac:spMk id="22" creationId="{1B6EB0C6-606C-4AFB-8FF8-AB43606B95BD}"/>
            </ac:spMkLst>
          </pc:spChg>
          <pc:spChg chg="mod">
            <ac:chgData name="Jessica Peirce" userId="b430bd19-d802-4ead-a728-e648b3a8535f" providerId="ADAL" clId="{98BEE74E-17C6-454F-9E7C-B5E171A13A52}" dt="2024-06-11T14:28:35.620" v="889"/>
            <ac:spMkLst>
              <pc:docMk/>
              <pc:sldMasterMk cId="1619350172" sldId="2147483648"/>
              <pc:sldLayoutMk cId="2633981690" sldId="2147483706"/>
              <ac:spMk id="24" creationId="{C2DBA66A-F950-A542-A9CB-C2D89B5ED399}"/>
            </ac:spMkLst>
          </pc:spChg>
          <pc:spChg chg="mod">
            <ac:chgData name="Jessica Peirce" userId="b430bd19-d802-4ead-a728-e648b3a8535f" providerId="ADAL" clId="{98BEE74E-17C6-454F-9E7C-B5E171A13A52}" dt="2024-06-11T14:22:00.913" v="692" actId="1076"/>
            <ac:spMkLst>
              <pc:docMk/>
              <pc:sldMasterMk cId="1619350172" sldId="2147483648"/>
              <pc:sldLayoutMk cId="2633981690" sldId="2147483706"/>
              <ac:spMk id="25" creationId="{07730BCF-AC2A-4FEC-8F01-63964DB444CF}"/>
            </ac:spMkLst>
          </pc:spChg>
          <pc:grpChg chg="del mod">
            <ac:chgData name="Jessica Peirce" userId="b430bd19-d802-4ead-a728-e648b3a8535f" providerId="ADAL" clId="{98BEE74E-17C6-454F-9E7C-B5E171A13A52}" dt="2024-06-11T14:28:23.070" v="880" actId="478"/>
            <ac:grpSpMkLst>
              <pc:docMk/>
              <pc:sldMasterMk cId="1619350172" sldId="2147483648"/>
              <pc:sldLayoutMk cId="2633981690" sldId="2147483706"/>
              <ac:grpSpMk id="5" creationId="{71734A3A-1266-BF4A-9A0B-09C2F1FE90DF}"/>
            </ac:grpSpMkLst>
          </pc:grpChg>
          <pc:grpChg chg="del mod">
            <ac:chgData name="Jessica Peirce" userId="b430bd19-d802-4ead-a728-e648b3a8535f" providerId="ADAL" clId="{98BEE74E-17C6-454F-9E7C-B5E171A13A52}" dt="2024-06-11T14:29:24.171" v="896" actId="478"/>
            <ac:grpSpMkLst>
              <pc:docMk/>
              <pc:sldMasterMk cId="1619350172" sldId="2147483648"/>
              <pc:sldLayoutMk cId="2633981690" sldId="2147483706"/>
              <ac:grpSpMk id="6" creationId="{221AFD90-8E15-0B47-868A-3055092CD34F}"/>
            </ac:grpSpMkLst>
          </pc:grpChg>
          <pc:grpChg chg="add del mod">
            <ac:chgData name="Jessica Peirce" userId="b430bd19-d802-4ead-a728-e648b3a8535f" providerId="ADAL" clId="{98BEE74E-17C6-454F-9E7C-B5E171A13A52}" dt="2024-06-11T14:28:28.679" v="884" actId="478"/>
            <ac:grpSpMkLst>
              <pc:docMk/>
              <pc:sldMasterMk cId="1619350172" sldId="2147483648"/>
              <pc:sldLayoutMk cId="2633981690" sldId="2147483706"/>
              <ac:grpSpMk id="10" creationId="{64EED64B-41EF-0FC7-78D2-B78814820B64}"/>
            </ac:grpSpMkLst>
          </pc:grpChg>
          <pc:grpChg chg="add del mod">
            <ac:chgData name="Jessica Peirce" userId="b430bd19-d802-4ead-a728-e648b3a8535f" providerId="ADAL" clId="{98BEE74E-17C6-454F-9E7C-B5E171A13A52}" dt="2024-06-11T14:29:27.447" v="898" actId="478"/>
            <ac:grpSpMkLst>
              <pc:docMk/>
              <pc:sldMasterMk cId="1619350172" sldId="2147483648"/>
              <pc:sldLayoutMk cId="2633981690" sldId="2147483706"/>
              <ac:grpSpMk id="17" creationId="{7A3B7022-5C03-B410-FBDF-0B19834BE4AA}"/>
            </ac:grpSpMkLst>
          </pc:grpChg>
          <pc:grpChg chg="add del mod">
            <ac:chgData name="Jessica Peirce" userId="b430bd19-d802-4ead-a728-e648b3a8535f" providerId="ADAL" clId="{98BEE74E-17C6-454F-9E7C-B5E171A13A52}" dt="2024-06-11T14:29:28.063" v="899" actId="478"/>
            <ac:grpSpMkLst>
              <pc:docMk/>
              <pc:sldMasterMk cId="1619350172" sldId="2147483648"/>
              <pc:sldLayoutMk cId="2633981690" sldId="2147483706"/>
              <ac:grpSpMk id="23" creationId="{245F27B6-C707-0A84-F96C-EC89033BA376}"/>
            </ac:grpSpMkLst>
          </pc:grpChg>
          <pc:picChg chg="mod">
            <ac:chgData name="Jessica Peirce" userId="b430bd19-d802-4ead-a728-e648b3a8535f" providerId="ADAL" clId="{98BEE74E-17C6-454F-9E7C-B5E171A13A52}" dt="2024-06-11T14:22:12.647" v="698"/>
            <ac:picMkLst>
              <pc:docMk/>
              <pc:sldMasterMk cId="1619350172" sldId="2147483648"/>
              <pc:sldLayoutMk cId="2633981690" sldId="2147483706"/>
              <ac:picMk id="14" creationId="{5A84A8F9-236A-94FC-FA7A-19C1F80A332A}"/>
            </ac:picMkLst>
          </pc:picChg>
          <pc:picChg chg="mod">
            <ac:chgData name="Jessica Peirce" userId="b430bd19-d802-4ead-a728-e648b3a8535f" providerId="ADAL" clId="{98BEE74E-17C6-454F-9E7C-B5E171A13A52}" dt="2024-06-11T14:28:33.274" v="887"/>
            <ac:picMkLst>
              <pc:docMk/>
              <pc:sldMasterMk cId="1619350172" sldId="2147483648"/>
              <pc:sldLayoutMk cId="2633981690" sldId="2147483706"/>
              <ac:picMk id="19" creationId="{C6C7236D-F941-9E0F-A1D4-8053460A053A}"/>
            </ac:picMkLst>
          </pc:picChg>
          <pc:picChg chg="mod">
            <ac:chgData name="Jessica Peirce" userId="b430bd19-d802-4ead-a728-e648b3a8535f" providerId="ADAL" clId="{98BEE74E-17C6-454F-9E7C-B5E171A13A52}" dt="2024-06-11T14:28:35.620" v="889"/>
            <ac:picMkLst>
              <pc:docMk/>
              <pc:sldMasterMk cId="1619350172" sldId="2147483648"/>
              <pc:sldLayoutMk cId="2633981690" sldId="2147483706"/>
              <ac:picMk id="26" creationId="{612A6323-6BA4-0E23-8EA6-8CC8A1BDC123}"/>
            </ac:picMkLst>
          </pc:picChg>
        </pc:sldLayoutChg>
        <pc:sldLayoutChg chg="del">
          <pc:chgData name="Jessica Peirce" userId="b430bd19-d802-4ead-a728-e648b3a8535f" providerId="ADAL" clId="{98BEE74E-17C6-454F-9E7C-B5E171A13A52}" dt="2024-06-11T15:05:50.347" v="1758" actId="47"/>
          <pc:sldLayoutMkLst>
            <pc:docMk/>
            <pc:sldMasterMk cId="1619350172" sldId="2147483648"/>
            <pc:sldLayoutMk cId="3349368506" sldId="2147483707"/>
          </pc:sldLayoutMkLst>
        </pc:sldLayoutChg>
      </pc:sldMasterChg>
    </pc:docChg>
  </pc:docChgLst>
  <pc:docChgLst>
    <pc:chgData name="Jessica Peirce" userId="S::jessica.peirce@cognia.org::b430bd19-d802-4ead-a728-e648b3a8535f" providerId="AD" clId="Web-{49010BA0-8BE9-C317-A5BB-F58CDBB2A6B3}"/>
    <pc:docChg chg="modSld">
      <pc:chgData name="Jessica Peirce" userId="S::jessica.peirce@cognia.org::b430bd19-d802-4ead-a728-e648b3a8535f" providerId="AD" clId="Web-{49010BA0-8BE9-C317-A5BB-F58CDBB2A6B3}" dt="2024-07-10T18:37:45.787" v="169" actId="1076"/>
      <pc:docMkLst>
        <pc:docMk/>
      </pc:docMkLst>
      <pc:sldChg chg="modNotes">
        <pc:chgData name="Jessica Peirce" userId="S::jessica.peirce@cognia.org::b430bd19-d802-4ead-a728-e648b3a8535f" providerId="AD" clId="Web-{49010BA0-8BE9-C317-A5BB-F58CDBB2A6B3}" dt="2024-07-10T18:33:52.379" v="2"/>
        <pc:sldMkLst>
          <pc:docMk/>
          <pc:sldMk cId="19260657" sldId="399"/>
        </pc:sldMkLst>
      </pc:sldChg>
      <pc:sldChg chg="modSp modNotes">
        <pc:chgData name="Jessica Peirce" userId="S::jessica.peirce@cognia.org::b430bd19-d802-4ead-a728-e648b3a8535f" providerId="AD" clId="Web-{49010BA0-8BE9-C317-A5BB-F58CDBB2A6B3}" dt="2024-07-10T18:37:45.787" v="169" actId="1076"/>
        <pc:sldMkLst>
          <pc:docMk/>
          <pc:sldMk cId="461567328" sldId="404"/>
        </pc:sldMkLst>
        <pc:spChg chg="mod">
          <ac:chgData name="Jessica Peirce" userId="S::jessica.peirce@cognia.org::b430bd19-d802-4ead-a728-e648b3a8535f" providerId="AD" clId="Web-{49010BA0-8BE9-C317-A5BB-F58CDBB2A6B3}" dt="2024-07-10T18:37:39.084" v="168" actId="20577"/>
          <ac:spMkLst>
            <pc:docMk/>
            <pc:sldMk cId="461567328" sldId="404"/>
            <ac:spMk id="7" creationId="{08AC7E04-3922-FA20-7C53-72C41486D2AF}"/>
          </ac:spMkLst>
        </pc:spChg>
        <pc:picChg chg="mod">
          <ac:chgData name="Jessica Peirce" userId="S::jessica.peirce@cognia.org::b430bd19-d802-4ead-a728-e648b3a8535f" providerId="AD" clId="Web-{49010BA0-8BE9-C317-A5BB-F58CDBB2A6B3}" dt="2024-07-10T18:36:02.755" v="118" actId="1076"/>
          <ac:picMkLst>
            <pc:docMk/>
            <pc:sldMk cId="461567328" sldId="404"/>
            <ac:picMk id="8" creationId="{FBA7319D-8960-513B-3B52-2E17F430C4BB}"/>
          </ac:picMkLst>
        </pc:picChg>
        <pc:picChg chg="mod">
          <ac:chgData name="Jessica Peirce" userId="S::jessica.peirce@cognia.org::b430bd19-d802-4ead-a728-e648b3a8535f" providerId="AD" clId="Web-{49010BA0-8BE9-C317-A5BB-F58CDBB2A6B3}" dt="2024-07-10T18:36:06.255" v="119" actId="1076"/>
          <ac:picMkLst>
            <pc:docMk/>
            <pc:sldMk cId="461567328" sldId="404"/>
            <ac:picMk id="9" creationId="{97EED577-7B45-34C1-96E8-14208718B445}"/>
          </ac:picMkLst>
        </pc:picChg>
        <pc:picChg chg="mod">
          <ac:chgData name="Jessica Peirce" userId="S::jessica.peirce@cognia.org::b430bd19-d802-4ead-a728-e648b3a8535f" providerId="AD" clId="Web-{49010BA0-8BE9-C317-A5BB-F58CDBB2A6B3}" dt="2024-07-10T18:37:45.787" v="169" actId="1076"/>
          <ac:picMkLst>
            <pc:docMk/>
            <pc:sldMk cId="461567328" sldId="404"/>
            <ac:picMk id="11" creationId="{3CBFE559-A180-F0B8-A645-F18421316593}"/>
          </ac:picMkLst>
        </pc:picChg>
      </pc:sldChg>
    </pc:docChg>
  </pc:docChgLst>
  <pc:docChgLst>
    <pc:chgData name="Renee Cronin" userId="S::renee.cronin@cognia.org::c24f685f-e1c2-46ea-a946-e702ffaa0715" providerId="AD" clId="Web-{5F975642-54EF-C96C-3F72-A199A55E365E}"/>
    <pc:docChg chg="modSld">
      <pc:chgData name="Renee Cronin" userId="S::renee.cronin@cognia.org::c24f685f-e1c2-46ea-a946-e702ffaa0715" providerId="AD" clId="Web-{5F975642-54EF-C96C-3F72-A199A55E365E}" dt="2023-01-27T19:10:39.211" v="22" actId="20577"/>
      <pc:docMkLst>
        <pc:docMk/>
      </pc:docMkLst>
      <pc:sldChg chg="modSp">
        <pc:chgData name="Renee Cronin" userId="S::renee.cronin@cognia.org::c24f685f-e1c2-46ea-a946-e702ffaa0715" providerId="AD" clId="Web-{5F975642-54EF-C96C-3F72-A199A55E365E}" dt="2023-01-27T19:10:39.211" v="22" actId="20577"/>
        <pc:sldMkLst>
          <pc:docMk/>
          <pc:sldMk cId="3219724047" sldId="260"/>
        </pc:sldMkLst>
        <pc:spChg chg="mod">
          <ac:chgData name="Renee Cronin" userId="S::renee.cronin@cognia.org::c24f685f-e1c2-46ea-a946-e702ffaa0715" providerId="AD" clId="Web-{5F975642-54EF-C96C-3F72-A199A55E365E}" dt="2023-01-27T19:10:21.257" v="16" actId="20577"/>
          <ac:spMkLst>
            <pc:docMk/>
            <pc:sldMk cId="3219724047" sldId="260"/>
            <ac:spMk id="2" creationId="{1CE31D2E-3AA8-0C4C-A04F-4997110411E9}"/>
          </ac:spMkLst>
        </pc:spChg>
        <pc:spChg chg="mod">
          <ac:chgData name="Renee Cronin" userId="S::renee.cronin@cognia.org::c24f685f-e1c2-46ea-a946-e702ffaa0715" providerId="AD" clId="Web-{5F975642-54EF-C96C-3F72-A199A55E365E}" dt="2023-01-27T19:10:39.211" v="22" actId="20577"/>
          <ac:spMkLst>
            <pc:docMk/>
            <pc:sldMk cId="3219724047" sldId="260"/>
            <ac:spMk id="3" creationId="{3E55B201-ACEB-A844-9B0B-45A9FE536093}"/>
          </ac:spMkLst>
        </pc:spChg>
      </pc:sldChg>
    </pc:docChg>
  </pc:docChgLst>
  <pc:docChgLst>
    <pc:chgData name="Alyssa Hester" userId="S::alyssa.hester@cognia.org::9c53679c-eeb7-44d0-9dc2-0d961ccdc90f" providerId="AD" clId="Web-{1B705665-924E-392D-6B8E-019BDB7E662B}"/>
    <pc:docChg chg="modSld">
      <pc:chgData name="Alyssa Hester" userId="S::alyssa.hester@cognia.org::9c53679c-eeb7-44d0-9dc2-0d961ccdc90f" providerId="AD" clId="Web-{1B705665-924E-392D-6B8E-019BDB7E662B}" dt="2023-10-03T19:44:57.058" v="401"/>
      <pc:docMkLst>
        <pc:docMk/>
      </pc:docMkLst>
      <pc:sldChg chg="modNotes">
        <pc:chgData name="Alyssa Hester" userId="S::alyssa.hester@cognia.org::9c53679c-eeb7-44d0-9dc2-0d961ccdc90f" providerId="AD" clId="Web-{1B705665-924E-392D-6B8E-019BDB7E662B}" dt="2023-10-03T19:29:42.624" v="70"/>
        <pc:sldMkLst>
          <pc:docMk/>
          <pc:sldMk cId="3385421753" sldId="261"/>
        </pc:sldMkLst>
      </pc:sldChg>
      <pc:sldChg chg="modNotes">
        <pc:chgData name="Alyssa Hester" userId="S::alyssa.hester@cognia.org::9c53679c-eeb7-44d0-9dc2-0d961ccdc90f" providerId="AD" clId="Web-{1B705665-924E-392D-6B8E-019BDB7E662B}" dt="2023-10-03T19:42:27.944" v="371"/>
        <pc:sldMkLst>
          <pc:docMk/>
          <pc:sldMk cId="3777355076" sldId="371"/>
        </pc:sldMkLst>
      </pc:sldChg>
      <pc:sldChg chg="modNotes">
        <pc:chgData name="Alyssa Hester" userId="S::alyssa.hester@cognia.org::9c53679c-eeb7-44d0-9dc2-0d961ccdc90f" providerId="AD" clId="Web-{1B705665-924E-392D-6B8E-019BDB7E662B}" dt="2023-10-03T19:31:31.956" v="159"/>
        <pc:sldMkLst>
          <pc:docMk/>
          <pc:sldMk cId="3677457939" sldId="387"/>
        </pc:sldMkLst>
      </pc:sldChg>
      <pc:sldChg chg="modNotes">
        <pc:chgData name="Alyssa Hester" userId="S::alyssa.hester@cognia.org::9c53679c-eeb7-44d0-9dc2-0d961ccdc90f" providerId="AD" clId="Web-{1B705665-924E-392D-6B8E-019BDB7E662B}" dt="2023-10-03T19:44:57.058" v="401"/>
        <pc:sldMkLst>
          <pc:docMk/>
          <pc:sldMk cId="20411978" sldId="396"/>
        </pc:sldMkLst>
      </pc:sldChg>
    </pc:docChg>
  </pc:docChgLst>
  <pc:docChgLst>
    <pc:chgData name="Renee Cronin" userId="c24f685f-e1c2-46ea-a946-e702ffaa0715" providerId="ADAL" clId="{591C3011-02D9-314C-9F83-219883001F22}"/>
    <pc:docChg chg="undo custSel addSld delSld modSld modMainMaster">
      <pc:chgData name="Renee Cronin" userId="c24f685f-e1c2-46ea-a946-e702ffaa0715" providerId="ADAL" clId="{591C3011-02D9-314C-9F83-219883001F22}" dt="2023-01-27T19:17:48.210" v="104" actId="2696"/>
      <pc:docMkLst>
        <pc:docMk/>
      </pc:docMkLst>
      <pc:sldChg chg="modSp mod">
        <pc:chgData name="Renee Cronin" userId="c24f685f-e1c2-46ea-a946-e702ffaa0715" providerId="ADAL" clId="{591C3011-02D9-314C-9F83-219883001F22}" dt="2023-01-27T15:04:13.573" v="1" actId="1076"/>
        <pc:sldMkLst>
          <pc:docMk/>
          <pc:sldMk cId="3219724047" sldId="260"/>
        </pc:sldMkLst>
        <pc:spChg chg="mod">
          <ac:chgData name="Renee Cronin" userId="c24f685f-e1c2-46ea-a946-e702ffaa0715" providerId="ADAL" clId="{591C3011-02D9-314C-9F83-219883001F22}" dt="2023-01-27T15:04:07.691" v="0" actId="1076"/>
          <ac:spMkLst>
            <pc:docMk/>
            <pc:sldMk cId="3219724047" sldId="260"/>
            <ac:spMk id="2" creationId="{1CE31D2E-3AA8-0C4C-A04F-4997110411E9}"/>
          </ac:spMkLst>
        </pc:spChg>
        <pc:spChg chg="mod">
          <ac:chgData name="Renee Cronin" userId="c24f685f-e1c2-46ea-a946-e702ffaa0715" providerId="ADAL" clId="{591C3011-02D9-314C-9F83-219883001F22}" dt="2023-01-27T15:04:13.573" v="1" actId="1076"/>
          <ac:spMkLst>
            <pc:docMk/>
            <pc:sldMk cId="3219724047" sldId="260"/>
            <ac:spMk id="3" creationId="{3E55B201-ACEB-A844-9B0B-45A9FE536093}"/>
          </ac:spMkLst>
        </pc:spChg>
      </pc:sldChg>
      <pc:sldChg chg="modSp mod">
        <pc:chgData name="Renee Cronin" userId="c24f685f-e1c2-46ea-a946-e702ffaa0715" providerId="ADAL" clId="{591C3011-02D9-314C-9F83-219883001F22}" dt="2023-01-27T19:02:04.910" v="13" actId="1076"/>
        <pc:sldMkLst>
          <pc:docMk/>
          <pc:sldMk cId="1582307937" sldId="263"/>
        </pc:sldMkLst>
        <pc:picChg chg="mod">
          <ac:chgData name="Renee Cronin" userId="c24f685f-e1c2-46ea-a946-e702ffaa0715" providerId="ADAL" clId="{591C3011-02D9-314C-9F83-219883001F22}" dt="2023-01-27T19:02:04.910" v="13" actId="1076"/>
          <ac:picMkLst>
            <pc:docMk/>
            <pc:sldMk cId="1582307937" sldId="263"/>
            <ac:picMk id="6" creationId="{33FC45F8-5C1C-D845-8B2A-F342875E302B}"/>
          </ac:picMkLst>
        </pc:picChg>
      </pc:sldChg>
      <pc:sldChg chg="del">
        <pc:chgData name="Renee Cronin" userId="c24f685f-e1c2-46ea-a946-e702ffaa0715" providerId="ADAL" clId="{591C3011-02D9-314C-9F83-219883001F22}" dt="2023-01-27T19:02:17.813" v="14" actId="2696"/>
        <pc:sldMkLst>
          <pc:docMk/>
          <pc:sldMk cId="1496723204" sldId="279"/>
        </pc:sldMkLst>
      </pc:sldChg>
      <pc:sldChg chg="modSp mod">
        <pc:chgData name="Renee Cronin" userId="c24f685f-e1c2-46ea-a946-e702ffaa0715" providerId="ADAL" clId="{591C3011-02D9-314C-9F83-219883001F22}" dt="2023-01-27T19:01:51.842" v="12" actId="14100"/>
        <pc:sldMkLst>
          <pc:docMk/>
          <pc:sldMk cId="1267682442" sldId="363"/>
        </pc:sldMkLst>
        <pc:spChg chg="mod">
          <ac:chgData name="Renee Cronin" userId="c24f685f-e1c2-46ea-a946-e702ffaa0715" providerId="ADAL" clId="{591C3011-02D9-314C-9F83-219883001F22}" dt="2023-01-27T19:01:51.842" v="12" actId="14100"/>
          <ac:spMkLst>
            <pc:docMk/>
            <pc:sldMk cId="1267682442" sldId="363"/>
            <ac:spMk id="3" creationId="{5CDC47FD-8382-CC45-95DD-09068F763AE2}"/>
          </ac:spMkLst>
        </pc:spChg>
      </pc:sldChg>
      <pc:sldChg chg="new del">
        <pc:chgData name="Renee Cronin" userId="c24f685f-e1c2-46ea-a946-e702ffaa0715" providerId="ADAL" clId="{591C3011-02D9-314C-9F83-219883001F22}" dt="2023-01-27T19:17:48.210" v="104" actId="2696"/>
        <pc:sldMkLst>
          <pc:docMk/>
          <pc:sldMk cId="121745071" sldId="367"/>
        </pc:sldMkLst>
      </pc:sldChg>
      <pc:sldMasterChg chg="addSldLayout modSldLayout">
        <pc:chgData name="Renee Cronin" userId="c24f685f-e1c2-46ea-a946-e702ffaa0715" providerId="ADAL" clId="{591C3011-02D9-314C-9F83-219883001F22}" dt="2023-01-27T19:17:39.588" v="103" actId="14100"/>
        <pc:sldMasterMkLst>
          <pc:docMk/>
          <pc:sldMasterMk cId="1619350172" sldId="2147483648"/>
        </pc:sldMasterMkLst>
        <pc:sldLayoutChg chg="modSp">
          <pc:chgData name="Renee Cronin" userId="c24f685f-e1c2-46ea-a946-e702ffaa0715" providerId="ADAL" clId="{591C3011-02D9-314C-9F83-219883001F22}" dt="2023-01-27T18:58:55.075" v="2" actId="14826"/>
          <pc:sldLayoutMkLst>
            <pc:docMk/>
            <pc:sldMasterMk cId="1619350172" sldId="2147483648"/>
            <pc:sldLayoutMk cId="2862346269" sldId="2147483649"/>
          </pc:sldLayoutMkLst>
          <pc:picChg chg="mod">
            <ac:chgData name="Renee Cronin" userId="c24f685f-e1c2-46ea-a946-e702ffaa0715" providerId="ADAL" clId="{591C3011-02D9-314C-9F83-219883001F22}" dt="2023-01-27T18:58:55.075" v="2" actId="14826"/>
            <ac:picMkLst>
              <pc:docMk/>
              <pc:sldMasterMk cId="1619350172" sldId="2147483648"/>
              <pc:sldLayoutMk cId="2862346269" sldId="2147483649"/>
              <ac:picMk id="10" creationId="{05AECA8B-EA39-6746-A560-FB14522D3C26}"/>
            </ac:picMkLst>
          </pc:picChg>
        </pc:sldLayoutChg>
        <pc:sldLayoutChg chg="modSp mod">
          <pc:chgData name="Renee Cronin" userId="c24f685f-e1c2-46ea-a946-e702ffaa0715" providerId="ADAL" clId="{591C3011-02D9-314C-9F83-219883001F22}" dt="2023-01-27T19:00:01.367" v="9" actId="14100"/>
          <pc:sldLayoutMkLst>
            <pc:docMk/>
            <pc:sldMasterMk cId="1619350172" sldId="2147483648"/>
            <pc:sldLayoutMk cId="2614656451" sldId="2147483662"/>
          </pc:sldLayoutMkLst>
          <pc:spChg chg="mod">
            <ac:chgData name="Renee Cronin" userId="c24f685f-e1c2-46ea-a946-e702ffaa0715" providerId="ADAL" clId="{591C3011-02D9-314C-9F83-219883001F22}" dt="2023-01-27T19:00:01.367" v="9" actId="14100"/>
            <ac:spMkLst>
              <pc:docMk/>
              <pc:sldMasterMk cId="1619350172" sldId="2147483648"/>
              <pc:sldLayoutMk cId="2614656451" sldId="2147483662"/>
              <ac:spMk id="4" creationId="{D443B5E1-64E5-B341-A374-0446D224520A}"/>
            </ac:spMkLst>
          </pc:spChg>
          <pc:picChg chg="mod">
            <ac:chgData name="Renee Cronin" userId="c24f685f-e1c2-46ea-a946-e702ffaa0715" providerId="ADAL" clId="{591C3011-02D9-314C-9F83-219883001F22}" dt="2023-01-27T18:59:52.854" v="8" actId="14826"/>
            <ac:picMkLst>
              <pc:docMk/>
              <pc:sldMasterMk cId="1619350172" sldId="2147483648"/>
              <pc:sldLayoutMk cId="2614656451" sldId="2147483662"/>
              <ac:picMk id="8" creationId="{D4477630-3BAE-6643-8628-1456DFD72002}"/>
            </ac:picMkLst>
          </pc:picChg>
        </pc:sldLayoutChg>
        <pc:sldLayoutChg chg="modSp">
          <pc:chgData name="Renee Cronin" userId="c24f685f-e1c2-46ea-a946-e702ffaa0715" providerId="ADAL" clId="{591C3011-02D9-314C-9F83-219883001F22}" dt="2023-01-27T18:59:14.114" v="4" actId="14826"/>
          <pc:sldLayoutMkLst>
            <pc:docMk/>
            <pc:sldMasterMk cId="1619350172" sldId="2147483648"/>
            <pc:sldLayoutMk cId="3320061174" sldId="2147483664"/>
          </pc:sldLayoutMkLst>
          <pc:picChg chg="mod">
            <ac:chgData name="Renee Cronin" userId="c24f685f-e1c2-46ea-a946-e702ffaa0715" providerId="ADAL" clId="{591C3011-02D9-314C-9F83-219883001F22}" dt="2023-01-27T18:59:14.114" v="4" actId="14826"/>
            <ac:picMkLst>
              <pc:docMk/>
              <pc:sldMasterMk cId="1619350172" sldId="2147483648"/>
              <pc:sldLayoutMk cId="3320061174" sldId="2147483664"/>
              <ac:picMk id="21" creationId="{7192935F-7FD8-0048-8607-B26255E77016}"/>
            </ac:picMkLst>
          </pc:picChg>
        </pc:sldLayoutChg>
        <pc:sldLayoutChg chg="modSp">
          <pc:chgData name="Renee Cronin" userId="c24f685f-e1c2-46ea-a946-e702ffaa0715" providerId="ADAL" clId="{591C3011-02D9-314C-9F83-219883001F22}" dt="2023-01-27T18:59:05.751" v="3" actId="14826"/>
          <pc:sldLayoutMkLst>
            <pc:docMk/>
            <pc:sldMasterMk cId="1619350172" sldId="2147483648"/>
            <pc:sldLayoutMk cId="2384915404" sldId="2147483665"/>
          </pc:sldLayoutMkLst>
          <pc:picChg chg="mod">
            <ac:chgData name="Renee Cronin" userId="c24f685f-e1c2-46ea-a946-e702ffaa0715" providerId="ADAL" clId="{591C3011-02D9-314C-9F83-219883001F22}" dt="2023-01-27T18:59:05.751" v="3" actId="14826"/>
            <ac:picMkLst>
              <pc:docMk/>
              <pc:sldMasterMk cId="1619350172" sldId="2147483648"/>
              <pc:sldLayoutMk cId="2384915404" sldId="2147483665"/>
              <ac:picMk id="18" creationId="{B4B6E16F-2D9F-444D-B85D-28FA1C2CB105}"/>
            </ac:picMkLst>
          </pc:picChg>
        </pc:sldLayoutChg>
        <pc:sldLayoutChg chg="addSp delSp modSp">
          <pc:chgData name="Renee Cronin" userId="c24f685f-e1c2-46ea-a946-e702ffaa0715" providerId="ADAL" clId="{591C3011-02D9-314C-9F83-219883001F22}" dt="2023-01-27T19:00:31.417" v="11"/>
          <pc:sldLayoutMkLst>
            <pc:docMk/>
            <pc:sldMasterMk cId="1619350172" sldId="2147483648"/>
            <pc:sldLayoutMk cId="690319717" sldId="2147483681"/>
          </pc:sldLayoutMkLst>
          <pc:picChg chg="add mod">
            <ac:chgData name="Renee Cronin" userId="c24f685f-e1c2-46ea-a946-e702ffaa0715" providerId="ADAL" clId="{591C3011-02D9-314C-9F83-219883001F22}" dt="2023-01-27T19:00:31.417" v="11"/>
            <ac:picMkLst>
              <pc:docMk/>
              <pc:sldMasterMk cId="1619350172" sldId="2147483648"/>
              <pc:sldLayoutMk cId="690319717" sldId="2147483681"/>
              <ac:picMk id="2" creationId="{782E6825-BEFB-048D-CB45-79105A66222B}"/>
            </ac:picMkLst>
          </pc:picChg>
          <pc:picChg chg="del">
            <ac:chgData name="Renee Cronin" userId="c24f685f-e1c2-46ea-a946-e702ffaa0715" providerId="ADAL" clId="{591C3011-02D9-314C-9F83-219883001F22}" dt="2023-01-27T19:00:30.686" v="10" actId="478"/>
            <ac:picMkLst>
              <pc:docMk/>
              <pc:sldMasterMk cId="1619350172" sldId="2147483648"/>
              <pc:sldLayoutMk cId="690319717" sldId="2147483681"/>
              <ac:picMk id="10" creationId="{B24A60D9-2CBD-FC41-AAAD-21906A68D9B3}"/>
            </ac:picMkLst>
          </pc:picChg>
        </pc:sldLayoutChg>
        <pc:sldLayoutChg chg="modSp mod">
          <pc:chgData name="Renee Cronin" userId="c24f685f-e1c2-46ea-a946-e702ffaa0715" providerId="ADAL" clId="{591C3011-02D9-314C-9F83-219883001F22}" dt="2023-01-27T18:59:36.282" v="7" actId="14100"/>
          <pc:sldLayoutMkLst>
            <pc:docMk/>
            <pc:sldMasterMk cId="1619350172" sldId="2147483648"/>
            <pc:sldLayoutMk cId="2846682237" sldId="2147483687"/>
          </pc:sldLayoutMkLst>
          <pc:spChg chg="mod">
            <ac:chgData name="Renee Cronin" userId="c24f685f-e1c2-46ea-a946-e702ffaa0715" providerId="ADAL" clId="{591C3011-02D9-314C-9F83-219883001F22}" dt="2023-01-27T18:59:36.282" v="7" actId="14100"/>
            <ac:spMkLst>
              <pc:docMk/>
              <pc:sldMasterMk cId="1619350172" sldId="2147483648"/>
              <pc:sldLayoutMk cId="2846682237" sldId="2147483687"/>
              <ac:spMk id="4" creationId="{E4C71B1D-3141-114E-B338-928B79B5B40B}"/>
            </ac:spMkLst>
          </pc:spChg>
          <pc:picChg chg="mod">
            <ac:chgData name="Renee Cronin" userId="c24f685f-e1c2-46ea-a946-e702ffaa0715" providerId="ADAL" clId="{591C3011-02D9-314C-9F83-219883001F22}" dt="2023-01-27T18:59:33.016" v="6" actId="1076"/>
            <ac:picMkLst>
              <pc:docMk/>
              <pc:sldMasterMk cId="1619350172" sldId="2147483648"/>
              <pc:sldLayoutMk cId="2846682237" sldId="2147483687"/>
              <ac:picMk id="7" creationId="{7BEC094A-15D0-724A-8365-63D482052AC4}"/>
            </ac:picMkLst>
          </pc:picChg>
        </pc:sldLayoutChg>
        <pc:sldLayoutChg chg="delSp modSp add mod modTransition">
          <pc:chgData name="Renee Cronin" userId="c24f685f-e1c2-46ea-a946-e702ffaa0715" providerId="ADAL" clId="{591C3011-02D9-314C-9F83-219883001F22}" dt="2023-01-27T19:17:39.588" v="103" actId="14100"/>
          <pc:sldLayoutMkLst>
            <pc:docMk/>
            <pc:sldMasterMk cId="1619350172" sldId="2147483648"/>
            <pc:sldLayoutMk cId="888901365" sldId="2147483705"/>
          </pc:sldLayoutMkLst>
          <pc:spChg chg="mod">
            <ac:chgData name="Renee Cronin" userId="c24f685f-e1c2-46ea-a946-e702ffaa0715" providerId="ADAL" clId="{591C3011-02D9-314C-9F83-219883001F22}" dt="2023-01-27T19:17:39.588" v="103" actId="14100"/>
            <ac:spMkLst>
              <pc:docMk/>
              <pc:sldMasterMk cId="1619350172" sldId="2147483648"/>
              <pc:sldLayoutMk cId="888901365" sldId="2147483705"/>
              <ac:spMk id="23" creationId="{26619E66-5354-4D60-8529-27917AC037C0}"/>
            </ac:spMkLst>
          </pc:spChg>
          <pc:picChg chg="del">
            <ac:chgData name="Renee Cronin" userId="c24f685f-e1c2-46ea-a946-e702ffaa0715" providerId="ADAL" clId="{591C3011-02D9-314C-9F83-219883001F22}" dt="2023-01-27T19:12:35.001" v="16" actId="478"/>
            <ac:picMkLst>
              <pc:docMk/>
              <pc:sldMasterMk cId="1619350172" sldId="2147483648"/>
              <pc:sldLayoutMk cId="888901365" sldId="2147483705"/>
              <ac:picMk id="19" creationId="{C174633C-0776-3B45-9F27-64750D346D31}"/>
            </ac:picMkLst>
          </pc:picChg>
        </pc:sldLayoutChg>
      </pc:sldMasterChg>
    </pc:docChg>
  </pc:docChgLst>
  <pc:docChgLst>
    <pc:chgData name="Jessica Peirce" userId="b430bd19-d802-4ead-a728-e648b3a8535f" providerId="ADAL" clId="{8E019935-1C9F-4D86-A64F-BF61414019EE}"/>
    <pc:docChg chg="undo custSel addSld delSld modSld sldOrd modMainMaster">
      <pc:chgData name="Jessica Peirce" userId="b430bd19-d802-4ead-a728-e648b3a8535f" providerId="ADAL" clId="{8E019935-1C9F-4D86-A64F-BF61414019EE}" dt="2023-09-07T13:46:06.439" v="2220"/>
      <pc:docMkLst>
        <pc:docMk/>
      </pc:docMkLst>
      <pc:sldChg chg="modNotesTx">
        <pc:chgData name="Jessica Peirce" userId="b430bd19-d802-4ead-a728-e648b3a8535f" providerId="ADAL" clId="{8E019935-1C9F-4D86-A64F-BF61414019EE}" dt="2023-09-06T16:45:26.145" v="12" actId="20577"/>
        <pc:sldMkLst>
          <pc:docMk/>
          <pc:sldMk cId="3219724047" sldId="260"/>
        </pc:sldMkLst>
      </pc:sldChg>
      <pc:sldChg chg="addSp delSp modSp mod">
        <pc:chgData name="Jessica Peirce" userId="b430bd19-d802-4ead-a728-e648b3a8535f" providerId="ADAL" clId="{8E019935-1C9F-4D86-A64F-BF61414019EE}" dt="2023-09-07T13:31:03.651" v="1049" actId="1076"/>
        <pc:sldMkLst>
          <pc:docMk/>
          <pc:sldMk cId="3385421753" sldId="261"/>
        </pc:sldMkLst>
        <pc:spChg chg="del mod">
          <ac:chgData name="Jessica Peirce" userId="b430bd19-d802-4ead-a728-e648b3a8535f" providerId="ADAL" clId="{8E019935-1C9F-4D86-A64F-BF61414019EE}" dt="2023-09-07T13:29:46.585" v="1024" actId="478"/>
          <ac:spMkLst>
            <pc:docMk/>
            <pc:sldMk cId="3385421753" sldId="261"/>
            <ac:spMk id="2" creationId="{B1823DB3-1F31-C343-98AE-1B8DDA686662}"/>
          </ac:spMkLst>
        </pc:spChg>
        <pc:spChg chg="mod">
          <ac:chgData name="Jessica Peirce" userId="b430bd19-d802-4ead-a728-e648b3a8535f" providerId="ADAL" clId="{8E019935-1C9F-4D86-A64F-BF61414019EE}" dt="2023-09-07T13:31:03.651" v="1049" actId="1076"/>
          <ac:spMkLst>
            <pc:docMk/>
            <pc:sldMk cId="3385421753" sldId="261"/>
            <ac:spMk id="3" creationId="{2EF0143F-E0E8-5C46-BCE8-91B824DF77F5}"/>
          </ac:spMkLst>
        </pc:spChg>
        <pc:spChg chg="add del mod">
          <ac:chgData name="Jessica Peirce" userId="b430bd19-d802-4ead-a728-e648b3a8535f" providerId="ADAL" clId="{8E019935-1C9F-4D86-A64F-BF61414019EE}" dt="2023-09-07T13:29:48.443" v="1026" actId="478"/>
          <ac:spMkLst>
            <pc:docMk/>
            <pc:sldMk cId="3385421753" sldId="261"/>
            <ac:spMk id="5" creationId="{056B98FF-7704-348E-A482-6FE9FE392D32}"/>
          </ac:spMkLst>
        </pc:spChg>
        <pc:spChg chg="add mod">
          <ac:chgData name="Jessica Peirce" userId="b430bd19-d802-4ead-a728-e648b3a8535f" providerId="ADAL" clId="{8E019935-1C9F-4D86-A64F-BF61414019EE}" dt="2023-09-07T13:30:07.173" v="1044" actId="1076"/>
          <ac:spMkLst>
            <pc:docMk/>
            <pc:sldMk cId="3385421753" sldId="261"/>
            <ac:spMk id="6" creationId="{6A25D049-1B30-615D-119C-4C7619FB6C5B}"/>
          </ac:spMkLst>
        </pc:spChg>
      </pc:sldChg>
      <pc:sldChg chg="modSp mod modNotesTx">
        <pc:chgData name="Jessica Peirce" userId="b430bd19-d802-4ead-a728-e648b3a8535f" providerId="ADAL" clId="{8E019935-1C9F-4D86-A64F-BF61414019EE}" dt="2023-09-07T13:43:57.460" v="2171" actId="14100"/>
        <pc:sldMkLst>
          <pc:docMk/>
          <pc:sldMk cId="1956510358" sldId="262"/>
        </pc:sldMkLst>
        <pc:graphicFrameChg chg="mod">
          <ac:chgData name="Jessica Peirce" userId="b430bd19-d802-4ead-a728-e648b3a8535f" providerId="ADAL" clId="{8E019935-1C9F-4D86-A64F-BF61414019EE}" dt="2023-09-07T13:43:57.460" v="2171" actId="14100"/>
          <ac:graphicFrameMkLst>
            <pc:docMk/>
            <pc:sldMk cId="1956510358" sldId="262"/>
            <ac:graphicFrameMk id="32" creationId="{32D6AE7C-FE07-9940-933D-B28EA5CF4028}"/>
          </ac:graphicFrameMkLst>
        </pc:graphicFrameChg>
      </pc:sldChg>
      <pc:sldChg chg="modSp mod">
        <pc:chgData name="Jessica Peirce" userId="b430bd19-d802-4ead-a728-e648b3a8535f" providerId="ADAL" clId="{8E019935-1C9F-4D86-A64F-BF61414019EE}" dt="2023-09-07T13:44:26.400" v="2173" actId="255"/>
        <pc:sldMkLst>
          <pc:docMk/>
          <pc:sldMk cId="2470989707" sldId="291"/>
        </pc:sldMkLst>
        <pc:spChg chg="mod">
          <ac:chgData name="Jessica Peirce" userId="b430bd19-d802-4ead-a728-e648b3a8535f" providerId="ADAL" clId="{8E019935-1C9F-4D86-A64F-BF61414019EE}" dt="2023-09-06T16:46:32.486" v="100" actId="113"/>
          <ac:spMkLst>
            <pc:docMk/>
            <pc:sldMk cId="2470989707" sldId="291"/>
            <ac:spMk id="9" creationId="{8460E7C7-3688-884F-89AD-D34D8645F2C2}"/>
          </ac:spMkLst>
        </pc:spChg>
        <pc:spChg chg="mod">
          <ac:chgData name="Jessica Peirce" userId="b430bd19-d802-4ead-a728-e648b3a8535f" providerId="ADAL" clId="{8E019935-1C9F-4D86-A64F-BF61414019EE}" dt="2023-09-07T13:44:26.400" v="2173" actId="255"/>
          <ac:spMkLst>
            <pc:docMk/>
            <pc:sldMk cId="2470989707" sldId="291"/>
            <ac:spMk id="10" creationId="{1E9DF8DB-D79B-1A4D-8C6E-35E17F480C82}"/>
          </ac:spMkLst>
        </pc:spChg>
      </pc:sldChg>
      <pc:sldChg chg="modSp mod modNotesTx">
        <pc:chgData name="Jessica Peirce" userId="b430bd19-d802-4ead-a728-e648b3a8535f" providerId="ADAL" clId="{8E019935-1C9F-4D86-A64F-BF61414019EE}" dt="2023-09-06T16:49:34.574" v="327" actId="20577"/>
        <pc:sldMkLst>
          <pc:docMk/>
          <pc:sldMk cId="63895497" sldId="366"/>
        </pc:sldMkLst>
        <pc:spChg chg="mod">
          <ac:chgData name="Jessica Peirce" userId="b430bd19-d802-4ead-a728-e648b3a8535f" providerId="ADAL" clId="{8E019935-1C9F-4D86-A64F-BF61414019EE}" dt="2023-09-06T16:49:34.574" v="327" actId="20577"/>
          <ac:spMkLst>
            <pc:docMk/>
            <pc:sldMk cId="63895497" sldId="366"/>
            <ac:spMk id="12289" creationId="{C7C663B0-5CA6-294E-A645-A194D59CD53E}"/>
          </ac:spMkLst>
        </pc:spChg>
      </pc:sldChg>
      <pc:sldChg chg="modSp mod modNotesTx">
        <pc:chgData name="Jessica Peirce" userId="b430bd19-d802-4ead-a728-e648b3a8535f" providerId="ADAL" clId="{8E019935-1C9F-4D86-A64F-BF61414019EE}" dt="2023-09-07T13:44:52.756" v="2181" actId="20577"/>
        <pc:sldMkLst>
          <pc:docMk/>
          <pc:sldMk cId="2858476008" sldId="369"/>
        </pc:sldMkLst>
        <pc:spChg chg="mod">
          <ac:chgData name="Jessica Peirce" userId="b430bd19-d802-4ead-a728-e648b3a8535f" providerId="ADAL" clId="{8E019935-1C9F-4D86-A64F-BF61414019EE}" dt="2023-09-06T16:46:34.733" v="101" actId="113"/>
          <ac:spMkLst>
            <pc:docMk/>
            <pc:sldMk cId="2858476008" sldId="369"/>
            <ac:spMk id="9" creationId="{8460E7C7-3688-884F-89AD-D34D8645F2C2}"/>
          </ac:spMkLst>
        </pc:spChg>
        <pc:spChg chg="mod">
          <ac:chgData name="Jessica Peirce" userId="b430bd19-d802-4ead-a728-e648b3a8535f" providerId="ADAL" clId="{8E019935-1C9F-4D86-A64F-BF61414019EE}" dt="2023-09-07T13:44:52.756" v="2181" actId="20577"/>
          <ac:spMkLst>
            <pc:docMk/>
            <pc:sldMk cId="2858476008" sldId="369"/>
            <ac:spMk id="10" creationId="{1E9DF8DB-D79B-1A4D-8C6E-35E17F480C82}"/>
          </ac:spMkLst>
        </pc:spChg>
      </pc:sldChg>
      <pc:sldChg chg="modNotesTx">
        <pc:chgData name="Jessica Peirce" userId="b430bd19-d802-4ead-a728-e648b3a8535f" providerId="ADAL" clId="{8E019935-1C9F-4D86-A64F-BF61414019EE}" dt="2023-09-07T13:45:42.154" v="2218" actId="313"/>
        <pc:sldMkLst>
          <pc:docMk/>
          <pc:sldMk cId="799954761" sldId="370"/>
        </pc:sldMkLst>
      </pc:sldChg>
      <pc:sldChg chg="modSp mod ord modNotesTx">
        <pc:chgData name="Jessica Peirce" userId="b430bd19-d802-4ead-a728-e648b3a8535f" providerId="ADAL" clId="{8E019935-1C9F-4D86-A64F-BF61414019EE}" dt="2023-09-07T13:46:06.439" v="2220"/>
        <pc:sldMkLst>
          <pc:docMk/>
          <pc:sldMk cId="4170378245" sldId="376"/>
        </pc:sldMkLst>
        <pc:spChg chg="mod">
          <ac:chgData name="Jessica Peirce" userId="b430bd19-d802-4ead-a728-e648b3a8535f" providerId="ADAL" clId="{8E019935-1C9F-4D86-A64F-BF61414019EE}" dt="2023-09-07T13:27:42.091" v="957" actId="20577"/>
          <ac:spMkLst>
            <pc:docMk/>
            <pc:sldMk cId="4170378245" sldId="376"/>
            <ac:spMk id="9" creationId="{8460E7C7-3688-884F-89AD-D34D8645F2C2}"/>
          </ac:spMkLst>
        </pc:spChg>
      </pc:sldChg>
      <pc:sldChg chg="modSp mod modNotesTx">
        <pc:chgData name="Jessica Peirce" userId="b430bd19-d802-4ead-a728-e648b3a8535f" providerId="ADAL" clId="{8E019935-1C9F-4D86-A64F-BF61414019EE}" dt="2023-09-07T13:29:06.823" v="1022" actId="20577"/>
        <pc:sldMkLst>
          <pc:docMk/>
          <pc:sldMk cId="2477469209" sldId="378"/>
        </pc:sldMkLst>
        <pc:spChg chg="mod">
          <ac:chgData name="Jessica Peirce" userId="b430bd19-d802-4ead-a728-e648b3a8535f" providerId="ADAL" clId="{8E019935-1C9F-4D86-A64F-BF61414019EE}" dt="2023-09-07T13:25:58.147" v="874" actId="1076"/>
          <ac:spMkLst>
            <pc:docMk/>
            <pc:sldMk cId="2477469209" sldId="378"/>
            <ac:spMk id="5" creationId="{9A5CAAAE-1AC2-C18B-6654-16641B0C25AA}"/>
          </ac:spMkLst>
        </pc:spChg>
        <pc:spChg chg="mod">
          <ac:chgData name="Jessica Peirce" userId="b430bd19-d802-4ead-a728-e648b3a8535f" providerId="ADAL" clId="{8E019935-1C9F-4D86-A64F-BF61414019EE}" dt="2023-09-07T13:28:46.422" v="1010" actId="20577"/>
          <ac:spMkLst>
            <pc:docMk/>
            <pc:sldMk cId="2477469209" sldId="378"/>
            <ac:spMk id="6" creationId="{88A3A5CB-41F1-B0E7-68A7-E8AEDC767767}"/>
          </ac:spMkLst>
        </pc:spChg>
        <pc:spChg chg="mod">
          <ac:chgData name="Jessica Peirce" userId="b430bd19-d802-4ead-a728-e648b3a8535f" providerId="ADAL" clId="{8E019935-1C9F-4D86-A64F-BF61414019EE}" dt="2023-09-07T13:25:46.461" v="871" actId="1076"/>
          <ac:spMkLst>
            <pc:docMk/>
            <pc:sldMk cId="2477469209" sldId="378"/>
            <ac:spMk id="7" creationId="{BC4A4BEC-0ACF-72F4-AD3C-0E973BE018B0}"/>
          </ac:spMkLst>
        </pc:spChg>
      </pc:sldChg>
      <pc:sldChg chg="add del">
        <pc:chgData name="Jessica Peirce" userId="b430bd19-d802-4ead-a728-e648b3a8535f" providerId="ADAL" clId="{8E019935-1C9F-4D86-A64F-BF61414019EE}" dt="2023-09-07T13:33:15.480" v="1163" actId="47"/>
        <pc:sldMkLst>
          <pc:docMk/>
          <pc:sldMk cId="980944136" sldId="379"/>
        </pc:sldMkLst>
      </pc:sldChg>
      <pc:sldChg chg="modSp add del mod ord modNotesTx">
        <pc:chgData name="Jessica Peirce" userId="b430bd19-d802-4ead-a728-e648b3a8535f" providerId="ADAL" clId="{8E019935-1C9F-4D86-A64F-BF61414019EE}" dt="2023-09-07T13:20:16.176" v="364" actId="47"/>
        <pc:sldMkLst>
          <pc:docMk/>
          <pc:sldMk cId="1011423691" sldId="379"/>
        </pc:sldMkLst>
        <pc:spChg chg="mod">
          <ac:chgData name="Jessica Peirce" userId="b430bd19-d802-4ead-a728-e648b3a8535f" providerId="ADAL" clId="{8E019935-1C9F-4D86-A64F-BF61414019EE}" dt="2023-09-07T13:19:56.549" v="352" actId="20577"/>
          <ac:spMkLst>
            <pc:docMk/>
            <pc:sldMk cId="1011423691" sldId="379"/>
            <ac:spMk id="9" creationId="{8460E7C7-3688-884F-89AD-D34D8645F2C2}"/>
          </ac:spMkLst>
        </pc:spChg>
        <pc:spChg chg="mod">
          <ac:chgData name="Jessica Peirce" userId="b430bd19-d802-4ead-a728-e648b3a8535f" providerId="ADAL" clId="{8E019935-1C9F-4D86-A64F-BF61414019EE}" dt="2023-09-07T13:19:33.170" v="340" actId="20577"/>
          <ac:spMkLst>
            <pc:docMk/>
            <pc:sldMk cId="1011423691" sldId="379"/>
            <ac:spMk id="10" creationId="{1E9DF8DB-D79B-1A4D-8C6E-35E17F480C82}"/>
          </ac:spMkLst>
        </pc:spChg>
      </pc:sldChg>
      <pc:sldChg chg="add del">
        <pc:chgData name="Jessica Peirce" userId="b430bd19-d802-4ead-a728-e648b3a8535f" providerId="ADAL" clId="{8E019935-1C9F-4D86-A64F-BF61414019EE}" dt="2023-09-07T13:19:24.638" v="329" actId="47"/>
        <pc:sldMkLst>
          <pc:docMk/>
          <pc:sldMk cId="2046169748" sldId="379"/>
        </pc:sldMkLst>
      </pc:sldChg>
      <pc:sldChg chg="modSp add del mod">
        <pc:chgData name="Jessica Peirce" userId="b430bd19-d802-4ead-a728-e648b3a8535f" providerId="ADAL" clId="{8E019935-1C9F-4D86-A64F-BF61414019EE}" dt="2023-09-07T13:33:24.750" v="1175" actId="47"/>
        <pc:sldMkLst>
          <pc:docMk/>
          <pc:sldMk cId="3890909863" sldId="379"/>
        </pc:sldMkLst>
        <pc:spChg chg="mod">
          <ac:chgData name="Jessica Peirce" userId="b430bd19-d802-4ead-a728-e648b3a8535f" providerId="ADAL" clId="{8E019935-1C9F-4D86-A64F-BF61414019EE}" dt="2023-09-07T13:33:23.171" v="1174" actId="5793"/>
          <ac:spMkLst>
            <pc:docMk/>
            <pc:sldMk cId="3890909863" sldId="379"/>
            <ac:spMk id="4" creationId="{9036D057-2836-DB2B-D8B6-5D65B27C2954}"/>
          </ac:spMkLst>
        </pc:spChg>
      </pc:sldChg>
      <pc:sldChg chg="modSp add mod ord modNotesTx">
        <pc:chgData name="Jessica Peirce" userId="b430bd19-d802-4ead-a728-e648b3a8535f" providerId="ADAL" clId="{8E019935-1C9F-4D86-A64F-BF61414019EE}" dt="2023-09-07T13:40:30.129" v="2163" actId="20577"/>
        <pc:sldMkLst>
          <pc:docMk/>
          <pc:sldMk cId="4228010294" sldId="379"/>
        </pc:sldMkLst>
        <pc:spChg chg="mod">
          <ac:chgData name="Jessica Peirce" userId="b430bd19-d802-4ead-a728-e648b3a8535f" providerId="ADAL" clId="{8E019935-1C9F-4D86-A64F-BF61414019EE}" dt="2023-09-07T13:33:39.123" v="1179"/>
          <ac:spMkLst>
            <pc:docMk/>
            <pc:sldMk cId="4228010294" sldId="379"/>
            <ac:spMk id="8" creationId="{4123BF0E-1DB0-BD46-A913-18E1A231EFFD}"/>
          </ac:spMkLst>
        </pc:spChg>
        <pc:spChg chg="mod">
          <ac:chgData name="Jessica Peirce" userId="b430bd19-d802-4ead-a728-e648b3a8535f" providerId="ADAL" clId="{8E019935-1C9F-4D86-A64F-BF61414019EE}" dt="2023-09-07T13:39:43.093" v="2155" actId="20577"/>
          <ac:spMkLst>
            <pc:docMk/>
            <pc:sldMk cId="4228010294" sldId="379"/>
            <ac:spMk id="9" creationId="{8460E7C7-3688-884F-89AD-D34D8645F2C2}"/>
          </ac:spMkLst>
        </pc:spChg>
      </pc:sldChg>
      <pc:sldMasterChg chg="modSldLayout">
        <pc:chgData name="Jessica Peirce" userId="b430bd19-d802-4ead-a728-e648b3a8535f" providerId="ADAL" clId="{8E019935-1C9F-4D86-A64F-BF61414019EE}" dt="2023-09-07T13:25:54.202" v="873" actId="1076"/>
        <pc:sldMasterMkLst>
          <pc:docMk/>
          <pc:sldMasterMk cId="1619350172" sldId="2147483648"/>
        </pc:sldMasterMkLst>
        <pc:sldLayoutChg chg="modSp mod">
          <pc:chgData name="Jessica Peirce" userId="b430bd19-d802-4ead-a728-e648b3a8535f" providerId="ADAL" clId="{8E019935-1C9F-4D86-A64F-BF61414019EE}" dt="2023-09-07T13:25:54.202" v="873" actId="1076"/>
          <pc:sldLayoutMkLst>
            <pc:docMk/>
            <pc:sldMasterMk cId="1619350172" sldId="2147483648"/>
            <pc:sldLayoutMk cId="168658588" sldId="2147483655"/>
          </pc:sldLayoutMkLst>
          <pc:spChg chg="mod">
            <ac:chgData name="Jessica Peirce" userId="b430bd19-d802-4ead-a728-e648b3a8535f" providerId="ADAL" clId="{8E019935-1C9F-4D86-A64F-BF61414019EE}" dt="2023-09-07T13:25:52.026" v="872" actId="1076"/>
            <ac:spMkLst>
              <pc:docMk/>
              <pc:sldMasterMk cId="1619350172" sldId="2147483648"/>
              <pc:sldLayoutMk cId="168658588" sldId="2147483655"/>
              <ac:spMk id="8" creationId="{80417652-FECB-9B7F-5BB7-908B9C2D15AA}"/>
            </ac:spMkLst>
          </pc:spChg>
          <pc:spChg chg="mod">
            <ac:chgData name="Jessica Peirce" userId="b430bd19-d802-4ead-a728-e648b3a8535f" providerId="ADAL" clId="{8E019935-1C9F-4D86-A64F-BF61414019EE}" dt="2023-09-07T13:25:54.202" v="873" actId="1076"/>
            <ac:spMkLst>
              <pc:docMk/>
              <pc:sldMasterMk cId="1619350172" sldId="2147483648"/>
              <pc:sldLayoutMk cId="168658588" sldId="2147483655"/>
              <ac:spMk id="10" creationId="{4EAA9080-FAE6-6B50-4AF3-F6FCAC45CFB1}"/>
            </ac:spMkLst>
          </pc:spChg>
        </pc:sldLayoutChg>
      </pc:sldMasterChg>
    </pc:docChg>
  </pc:docChgLst>
  <pc:docChgLst>
    <pc:chgData name="Renee Cronin" userId="c24f685f-e1c2-46ea-a946-e702ffaa0715" providerId="ADAL" clId="{2523D6BA-6148-844A-8A9B-B8434ED2BC3A}"/>
    <pc:docChg chg="custSel modSld modMainMaster">
      <pc:chgData name="Renee Cronin" userId="c24f685f-e1c2-46ea-a946-e702ffaa0715" providerId="ADAL" clId="{2523D6BA-6148-844A-8A9B-B8434ED2BC3A}" dt="2022-12-15T20:22:08.315" v="39"/>
      <pc:docMkLst>
        <pc:docMk/>
      </pc:docMkLst>
      <pc:sldChg chg="modSp mod">
        <pc:chgData name="Renee Cronin" userId="c24f685f-e1c2-46ea-a946-e702ffaa0715" providerId="ADAL" clId="{2523D6BA-6148-844A-8A9B-B8434ED2BC3A}" dt="2022-12-15T20:12:15.430" v="23" actId="1076"/>
        <pc:sldMkLst>
          <pc:docMk/>
          <pc:sldMk cId="3219724047" sldId="260"/>
        </pc:sldMkLst>
        <pc:spChg chg="mod">
          <ac:chgData name="Renee Cronin" userId="c24f685f-e1c2-46ea-a946-e702ffaa0715" providerId="ADAL" clId="{2523D6BA-6148-844A-8A9B-B8434ED2BC3A}" dt="2022-12-15T20:12:12.248" v="22" actId="1076"/>
          <ac:spMkLst>
            <pc:docMk/>
            <pc:sldMk cId="3219724047" sldId="260"/>
            <ac:spMk id="2" creationId="{1CE31D2E-3AA8-0C4C-A04F-4997110411E9}"/>
          </ac:spMkLst>
        </pc:spChg>
        <pc:spChg chg="mod">
          <ac:chgData name="Renee Cronin" userId="c24f685f-e1c2-46ea-a946-e702ffaa0715" providerId="ADAL" clId="{2523D6BA-6148-844A-8A9B-B8434ED2BC3A}" dt="2022-12-15T20:12:15.430" v="23" actId="1076"/>
          <ac:spMkLst>
            <pc:docMk/>
            <pc:sldMk cId="3219724047" sldId="260"/>
            <ac:spMk id="3" creationId="{3E55B201-ACEB-A844-9B0B-45A9FE536093}"/>
          </ac:spMkLst>
        </pc:spChg>
      </pc:sldChg>
      <pc:sldMasterChg chg="modSldLayout">
        <pc:chgData name="Renee Cronin" userId="c24f685f-e1c2-46ea-a946-e702ffaa0715" providerId="ADAL" clId="{2523D6BA-6148-844A-8A9B-B8434ED2BC3A}" dt="2022-12-15T20:22:08.315" v="39"/>
        <pc:sldMasterMkLst>
          <pc:docMk/>
          <pc:sldMasterMk cId="1619350172" sldId="2147483648"/>
        </pc:sldMasterMkLst>
        <pc:sldLayoutChg chg="addSp delSp modSp mod">
          <pc:chgData name="Renee Cronin" userId="c24f685f-e1c2-46ea-a946-e702ffaa0715" providerId="ADAL" clId="{2523D6BA-6148-844A-8A9B-B8434ED2BC3A}" dt="2022-12-15T20:22:08.315" v="39"/>
          <pc:sldLayoutMkLst>
            <pc:docMk/>
            <pc:sldMasterMk cId="1619350172" sldId="2147483648"/>
            <pc:sldLayoutMk cId="2862346269" sldId="2147483649"/>
          </pc:sldLayoutMkLst>
          <pc:spChg chg="add mod">
            <ac:chgData name="Renee Cronin" userId="c24f685f-e1c2-46ea-a946-e702ffaa0715" providerId="ADAL" clId="{2523D6BA-6148-844A-8A9B-B8434ED2BC3A}" dt="2022-12-15T20:13:38.154" v="34" actId="2085"/>
            <ac:spMkLst>
              <pc:docMk/>
              <pc:sldMasterMk cId="1619350172" sldId="2147483648"/>
              <pc:sldLayoutMk cId="2862346269" sldId="2147483649"/>
              <ac:spMk id="2" creationId="{ED136C9A-D5A3-F53B-748B-36E8FF09DAAD}"/>
            </ac:spMkLst>
          </pc:spChg>
          <pc:spChg chg="mod">
            <ac:chgData name="Renee Cronin" userId="c24f685f-e1c2-46ea-a946-e702ffaa0715" providerId="ADAL" clId="{2523D6BA-6148-844A-8A9B-B8434ED2BC3A}" dt="2022-12-15T20:22:08.315" v="39"/>
            <ac:spMkLst>
              <pc:docMk/>
              <pc:sldMasterMk cId="1619350172" sldId="2147483648"/>
              <pc:sldLayoutMk cId="2862346269" sldId="2147483649"/>
              <ac:spMk id="4" creationId="{3F38A1D8-6391-BDA9-7BA2-B1C11A800ED0}"/>
            </ac:spMkLst>
          </pc:spChg>
          <pc:spChg chg="add mod">
            <ac:chgData name="Renee Cronin" userId="c24f685f-e1c2-46ea-a946-e702ffaa0715" providerId="ADAL" clId="{2523D6BA-6148-844A-8A9B-B8434ED2BC3A}" dt="2022-12-15T20:22:08.315" v="39"/>
            <ac:spMkLst>
              <pc:docMk/>
              <pc:sldMasterMk cId="1619350172" sldId="2147483648"/>
              <pc:sldLayoutMk cId="2862346269" sldId="2147483649"/>
              <ac:spMk id="6" creationId="{6B6F3082-B8F8-F91E-E69A-4C082B94C26E}"/>
            </ac:spMkLst>
          </pc:spChg>
          <pc:spChg chg="add mod">
            <ac:chgData name="Renee Cronin" userId="c24f685f-e1c2-46ea-a946-e702ffaa0715" providerId="ADAL" clId="{2523D6BA-6148-844A-8A9B-B8434ED2BC3A}" dt="2022-12-15T20:22:08.315" v="39"/>
            <ac:spMkLst>
              <pc:docMk/>
              <pc:sldMasterMk cId="1619350172" sldId="2147483648"/>
              <pc:sldLayoutMk cId="2862346269" sldId="2147483649"/>
              <ac:spMk id="7" creationId="{D93EE2EE-EFE4-5138-7CB9-D70EC1503851}"/>
            </ac:spMkLst>
          </pc:spChg>
          <pc:spChg chg="del mod topLvl">
            <ac:chgData name="Renee Cronin" userId="c24f685f-e1c2-46ea-a946-e702ffaa0715" providerId="ADAL" clId="{2523D6BA-6148-844A-8A9B-B8434ED2BC3A}" dt="2022-12-15T20:21:59.383" v="36" actId="478"/>
            <ac:spMkLst>
              <pc:docMk/>
              <pc:sldMasterMk cId="1619350172" sldId="2147483648"/>
              <pc:sldLayoutMk cId="2862346269" sldId="2147483649"/>
              <ac:spMk id="8" creationId="{FE260F35-B6CF-8440-A4DC-CD22AB79D23D}"/>
            </ac:spMkLst>
          </pc:spChg>
          <pc:spChg chg="del mod">
            <ac:chgData name="Renee Cronin" userId="c24f685f-e1c2-46ea-a946-e702ffaa0715" providerId="ADAL" clId="{2523D6BA-6148-844A-8A9B-B8434ED2BC3A}" dt="2022-12-15T20:22:04.978" v="37" actId="478"/>
            <ac:spMkLst>
              <pc:docMk/>
              <pc:sldMasterMk cId="1619350172" sldId="2147483648"/>
              <pc:sldLayoutMk cId="2862346269" sldId="2147483649"/>
              <ac:spMk id="14" creationId="{A0DB1FC4-A167-0D43-A67C-0D0445B832A9}"/>
            </ac:spMkLst>
          </pc:spChg>
          <pc:spChg chg="del">
            <ac:chgData name="Renee Cronin" userId="c24f685f-e1c2-46ea-a946-e702ffaa0715" providerId="ADAL" clId="{2523D6BA-6148-844A-8A9B-B8434ED2BC3A}" dt="2022-12-15T20:22:07.175" v="38" actId="478"/>
            <ac:spMkLst>
              <pc:docMk/>
              <pc:sldMasterMk cId="1619350172" sldId="2147483648"/>
              <pc:sldLayoutMk cId="2862346269" sldId="2147483649"/>
              <ac:spMk id="15" creationId="{7E7AD862-82C8-5D4D-BDE8-DDA0FC79B110}"/>
            </ac:spMkLst>
          </pc:spChg>
          <pc:grpChg chg="add mod">
            <ac:chgData name="Renee Cronin" userId="c24f685f-e1c2-46ea-a946-e702ffaa0715" providerId="ADAL" clId="{2523D6BA-6148-844A-8A9B-B8434ED2BC3A}" dt="2022-12-15T20:22:08.315" v="39"/>
            <ac:grpSpMkLst>
              <pc:docMk/>
              <pc:sldMasterMk cId="1619350172" sldId="2147483648"/>
              <pc:sldLayoutMk cId="2862346269" sldId="2147483649"/>
              <ac:grpSpMk id="3" creationId="{321A8B46-C780-9D9F-1163-9D35C684CF2F}"/>
            </ac:grpSpMkLst>
          </pc:grpChg>
          <pc:grpChg chg="del">
            <ac:chgData name="Renee Cronin" userId="c24f685f-e1c2-46ea-a946-e702ffaa0715" providerId="ADAL" clId="{2523D6BA-6148-844A-8A9B-B8434ED2BC3A}" dt="2022-12-15T20:12:34.149" v="25" actId="165"/>
            <ac:grpSpMkLst>
              <pc:docMk/>
              <pc:sldMasterMk cId="1619350172" sldId="2147483648"/>
              <pc:sldLayoutMk cId="2862346269" sldId="2147483649"/>
              <ac:grpSpMk id="7" creationId="{0C6E2A9A-11E4-B747-9FA8-370C3687BFC4}"/>
            </ac:grpSpMkLst>
          </pc:grpChg>
          <pc:picChg chg="mod">
            <ac:chgData name="Renee Cronin" userId="c24f685f-e1c2-46ea-a946-e702ffaa0715" providerId="ADAL" clId="{2523D6BA-6148-844A-8A9B-B8434ED2BC3A}" dt="2022-12-15T20:22:08.315" v="39"/>
            <ac:picMkLst>
              <pc:docMk/>
              <pc:sldMasterMk cId="1619350172" sldId="2147483648"/>
              <pc:sldLayoutMk cId="2862346269" sldId="2147483649"/>
              <ac:picMk id="5" creationId="{C114C8CF-C87D-F8FC-2F74-1D82541B4795}"/>
            </ac:picMkLst>
          </pc:picChg>
          <pc:picChg chg="del topLvl">
            <ac:chgData name="Renee Cronin" userId="c24f685f-e1c2-46ea-a946-e702ffaa0715" providerId="ADAL" clId="{2523D6BA-6148-844A-8A9B-B8434ED2BC3A}" dt="2022-12-15T20:12:37.217" v="26" actId="478"/>
            <ac:picMkLst>
              <pc:docMk/>
              <pc:sldMasterMk cId="1619350172" sldId="2147483648"/>
              <pc:sldLayoutMk cId="2862346269" sldId="2147483649"/>
              <ac:picMk id="9" creationId="{141C4754-F3F0-F241-ABF3-7FF552FA88B3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9FE51-6BAA-2448-9A00-6584DF804B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12AFDD-37AE-A342-B098-4CFC715CDA2F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User Access</a:t>
          </a:r>
        </a:p>
      </dgm:t>
    </dgm:pt>
    <dgm:pt modelId="{8EA2F68A-AFDD-D140-AE6B-93E8F015EA4F}" type="parTrans" cxnId="{3D7B2276-BEF1-4049-B298-676F90C97AA5}">
      <dgm:prSet/>
      <dgm:spPr/>
      <dgm:t>
        <a:bodyPr/>
        <a:lstStyle/>
        <a:p>
          <a:endParaRPr lang="en-US"/>
        </a:p>
      </dgm:t>
    </dgm:pt>
    <dgm:pt modelId="{EDA7DEA2-5A8E-C54E-B9D5-50A73FA6FC66}" type="sibTrans" cxnId="{3D7B2276-BEF1-4049-B298-676F90C97AA5}">
      <dgm:prSet/>
      <dgm:spPr/>
      <dgm:t>
        <a:bodyPr/>
        <a:lstStyle/>
        <a:p>
          <a:endParaRPr lang="en-US"/>
        </a:p>
      </dgm:t>
    </dgm:pt>
    <dgm:pt modelId="{B4EAB4B7-2E3E-834A-B3AB-EFE2B0766540}">
      <dgm:prSet custT="1"/>
      <dgm:spPr>
        <a:solidFill>
          <a:schemeClr val="bg2"/>
        </a:solidFill>
      </dgm:spPr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MSAA Reporting Summary</a:t>
          </a:r>
        </a:p>
      </dgm:t>
    </dgm:pt>
    <dgm:pt modelId="{7FEFB0D9-7C28-414B-8B8D-359BE8C0E08A}" type="parTrans" cxnId="{C7FFCE69-F1B3-0341-A48B-428EA597A5DD}">
      <dgm:prSet/>
      <dgm:spPr/>
      <dgm:t>
        <a:bodyPr/>
        <a:lstStyle/>
        <a:p>
          <a:endParaRPr lang="en-US"/>
        </a:p>
      </dgm:t>
    </dgm:pt>
    <dgm:pt modelId="{B88D5B0C-4427-9946-8ED8-CB826BB26646}" type="sibTrans" cxnId="{C7FFCE69-F1B3-0341-A48B-428EA597A5DD}">
      <dgm:prSet/>
      <dgm:spPr/>
      <dgm:t>
        <a:bodyPr/>
        <a:lstStyle/>
        <a:p>
          <a:endParaRPr lang="en-US"/>
        </a:p>
      </dgm:t>
    </dgm:pt>
    <dgm:pt modelId="{380DA7BB-7DD4-9A49-9947-2FC56DF4727D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Live Demonstration</a:t>
          </a:r>
        </a:p>
      </dgm:t>
    </dgm:pt>
    <dgm:pt modelId="{65E9ED12-8CBC-7A4C-9A46-6C0427C45F1B}" type="parTrans" cxnId="{A2E8A229-C0F2-4944-B66F-C0D17FB65092}">
      <dgm:prSet/>
      <dgm:spPr/>
      <dgm:t>
        <a:bodyPr/>
        <a:lstStyle/>
        <a:p>
          <a:endParaRPr lang="en-US"/>
        </a:p>
      </dgm:t>
    </dgm:pt>
    <dgm:pt modelId="{6D62F3CF-51D0-FB48-BDCD-2EE564EAF8E2}" type="sibTrans" cxnId="{A2E8A229-C0F2-4944-B66F-C0D17FB65092}">
      <dgm:prSet/>
      <dgm:spPr/>
      <dgm:t>
        <a:bodyPr/>
        <a:lstStyle/>
        <a:p>
          <a:endParaRPr lang="en-US"/>
        </a:p>
      </dgm:t>
    </dgm:pt>
    <dgm:pt modelId="{66629AFD-2E88-2C4A-9BB3-EE2CF5E67C54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General Navigation</a:t>
          </a:r>
        </a:p>
      </dgm:t>
    </dgm:pt>
    <dgm:pt modelId="{E71CC61F-306E-CB4D-8FAF-7EF919A11190}" type="parTrans" cxnId="{AB62DDC6-0EAF-3141-82CA-FA31D2953AF2}">
      <dgm:prSet/>
      <dgm:spPr/>
      <dgm:t>
        <a:bodyPr/>
        <a:lstStyle/>
        <a:p>
          <a:endParaRPr lang="en-US"/>
        </a:p>
      </dgm:t>
    </dgm:pt>
    <dgm:pt modelId="{959D38F9-AE3D-D245-9CF5-9AC1C8371CB2}" type="sibTrans" cxnId="{AB62DDC6-0EAF-3141-82CA-FA31D2953AF2}">
      <dgm:prSet/>
      <dgm:spPr/>
      <dgm:t>
        <a:bodyPr/>
        <a:lstStyle/>
        <a:p>
          <a:endParaRPr lang="en-US"/>
        </a:p>
      </dgm:t>
    </dgm:pt>
    <dgm:pt modelId="{A0EDE666-36B2-EB4E-AC7D-F9806F9D49D5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Logging in to LENS</a:t>
          </a:r>
        </a:p>
      </dgm:t>
    </dgm:pt>
    <dgm:pt modelId="{846E0071-7754-004A-A67A-464A621E4CAD}" type="parTrans" cxnId="{15A3004B-A0DD-4F4C-8779-9514C3E9B592}">
      <dgm:prSet/>
      <dgm:spPr/>
      <dgm:t>
        <a:bodyPr/>
        <a:lstStyle/>
        <a:p>
          <a:endParaRPr lang="en-US"/>
        </a:p>
      </dgm:t>
    </dgm:pt>
    <dgm:pt modelId="{604F926A-D41B-224C-BEB0-8DD274521AF3}" type="sibTrans" cxnId="{15A3004B-A0DD-4F4C-8779-9514C3E9B592}">
      <dgm:prSet/>
      <dgm:spPr/>
      <dgm:t>
        <a:bodyPr/>
        <a:lstStyle/>
        <a:p>
          <a:endParaRPr lang="en-US"/>
        </a:p>
      </dgm:t>
    </dgm:pt>
    <dgm:pt modelId="{85EE5DAD-9135-4930-BF77-06D01EDC5162}">
      <dgm:prSet custT="1"/>
      <dgm:spPr>
        <a:solidFill>
          <a:srgbClr val="E6E5E5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70019" tIns="91440" rIns="170688" bIns="91440" numCol="1" spcCol="1270" anchor="ctr" anchorCtr="0"/>
        <a:lstStyle/>
        <a:p>
          <a:pPr algn="l"/>
          <a:r>
            <a:rPr lang="en-US" sz="2200" b="1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Reports</a:t>
          </a:r>
        </a:p>
      </dgm:t>
    </dgm:pt>
    <dgm:pt modelId="{57EB2AA8-DA6E-4C7E-AF19-90E59CADE770}" type="parTrans" cxnId="{DB828A07-0D32-435C-98C2-2D429D97593F}">
      <dgm:prSet/>
      <dgm:spPr/>
      <dgm:t>
        <a:bodyPr/>
        <a:lstStyle/>
        <a:p>
          <a:endParaRPr lang="en-US"/>
        </a:p>
      </dgm:t>
    </dgm:pt>
    <dgm:pt modelId="{D363F543-97EA-46EA-AA14-E18B2B15E288}" type="sibTrans" cxnId="{DB828A07-0D32-435C-98C2-2D429D97593F}">
      <dgm:prSet/>
      <dgm:spPr/>
      <dgm:t>
        <a:bodyPr/>
        <a:lstStyle/>
        <a:p>
          <a:endParaRPr lang="en-US"/>
        </a:p>
      </dgm:t>
    </dgm:pt>
    <dgm:pt modelId="{F0216C02-E8EC-49D4-9FE4-0D9136471A92}">
      <dgm:prSet custT="1"/>
      <dgm:spPr>
        <a:solidFill>
          <a:srgbClr val="E6E5E5"/>
        </a:solidFill>
      </dgm:spPr>
      <dgm:t>
        <a:bodyPr/>
        <a:lstStyle/>
        <a:p>
          <a:pPr algn="l"/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Support</a:t>
          </a:r>
        </a:p>
      </dgm:t>
    </dgm:pt>
    <dgm:pt modelId="{86EA41EB-9CF8-4FF7-9B5C-2338002E06BF}" type="parTrans" cxnId="{5E0D779C-845C-4FD8-B2E3-56E87738B88B}">
      <dgm:prSet/>
      <dgm:spPr/>
      <dgm:t>
        <a:bodyPr/>
        <a:lstStyle/>
        <a:p>
          <a:endParaRPr lang="en-US"/>
        </a:p>
      </dgm:t>
    </dgm:pt>
    <dgm:pt modelId="{EF833DD8-38A7-4185-A757-DF01E2B41D9C}" type="sibTrans" cxnId="{5E0D779C-845C-4FD8-B2E3-56E87738B88B}">
      <dgm:prSet/>
      <dgm:spPr/>
      <dgm:t>
        <a:bodyPr/>
        <a:lstStyle/>
        <a:p>
          <a:endParaRPr lang="en-US"/>
        </a:p>
      </dgm:t>
    </dgm:pt>
    <dgm:pt modelId="{AAF597F2-E80E-4E7F-9168-DF7133562E85}">
      <dgm:prSet custT="1"/>
      <dgm:spPr>
        <a:solidFill>
          <a:srgbClr val="E6E5E5"/>
        </a:solidFill>
      </dgm:spPr>
      <dgm:t>
        <a:bodyPr/>
        <a:lstStyle/>
        <a:p>
          <a:pPr algn="l"/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VT-Alt LENS</a:t>
          </a:r>
        </a:p>
      </dgm:t>
    </dgm:pt>
    <dgm:pt modelId="{3CADC4FC-F32E-4CD9-9A62-94E632810961}" type="parTrans" cxnId="{2F3DDD8F-6DB6-4914-B6E6-9034A1AAE3AD}">
      <dgm:prSet/>
      <dgm:spPr/>
      <dgm:t>
        <a:bodyPr/>
        <a:lstStyle/>
        <a:p>
          <a:endParaRPr lang="en-US"/>
        </a:p>
      </dgm:t>
    </dgm:pt>
    <dgm:pt modelId="{100DA9F9-51E5-4E6C-8507-088181B0ED9F}" type="sibTrans" cxnId="{2F3DDD8F-6DB6-4914-B6E6-9034A1AAE3AD}">
      <dgm:prSet/>
      <dgm:spPr/>
      <dgm:t>
        <a:bodyPr/>
        <a:lstStyle/>
        <a:p>
          <a:endParaRPr lang="en-US"/>
        </a:p>
      </dgm:t>
    </dgm:pt>
    <dgm:pt modelId="{9F3947D2-CA8E-444A-9E5C-5F88418A03D4}" type="pres">
      <dgm:prSet presAssocID="{EF59FE51-6BAA-2448-9A00-6584DF804B9E}" presName="linearFlow" presStyleCnt="0">
        <dgm:presLayoutVars>
          <dgm:dir/>
          <dgm:resizeHandles val="exact"/>
        </dgm:presLayoutVars>
      </dgm:prSet>
      <dgm:spPr/>
    </dgm:pt>
    <dgm:pt modelId="{6328A6F1-25AB-0942-8DDD-15373A3232E4}" type="pres">
      <dgm:prSet presAssocID="{B4EAB4B7-2E3E-834A-B3AB-EFE2B0766540}" presName="composite" presStyleCnt="0"/>
      <dgm:spPr/>
    </dgm:pt>
    <dgm:pt modelId="{AD7C1B15-861B-424E-BC61-2C6DB54F3B03}" type="pres">
      <dgm:prSet presAssocID="{B4EAB4B7-2E3E-834A-B3AB-EFE2B0766540}" presName="imgShp" presStyleLbl="fgImgPlace1" presStyleIdx="0" presStyleCnt="8"/>
      <dgm:spPr>
        <a:noFill/>
        <a:ln>
          <a:noFill/>
        </a:ln>
      </dgm:spPr>
    </dgm:pt>
    <dgm:pt modelId="{01C60147-5490-5F40-8767-928D908D126B}" type="pres">
      <dgm:prSet presAssocID="{B4EAB4B7-2E3E-834A-B3AB-EFE2B0766540}" presName="txShp" presStyleLbl="node1" presStyleIdx="0" presStyleCnt="8">
        <dgm:presLayoutVars>
          <dgm:bulletEnabled val="1"/>
        </dgm:presLayoutVars>
      </dgm:prSet>
      <dgm:spPr/>
    </dgm:pt>
    <dgm:pt modelId="{E6E7A7E7-11E1-5B4F-8123-313D93206F25}" type="pres">
      <dgm:prSet presAssocID="{B88D5B0C-4427-9946-8ED8-CB826BB26646}" presName="spacing" presStyleCnt="0"/>
      <dgm:spPr/>
    </dgm:pt>
    <dgm:pt modelId="{C8308E72-2910-4324-AD17-1DA18239F118}" type="pres">
      <dgm:prSet presAssocID="{AAF597F2-E80E-4E7F-9168-DF7133562E85}" presName="composite" presStyleCnt="0"/>
      <dgm:spPr/>
    </dgm:pt>
    <dgm:pt modelId="{8802AF2E-EE68-4802-82C8-C68B59C25724}" type="pres">
      <dgm:prSet presAssocID="{AAF597F2-E80E-4E7F-9168-DF7133562E85}" presName="imgShp" presStyleLbl="fgImgPlace1" presStyleIdx="1" presStyleCnt="8"/>
      <dgm:spPr>
        <a:noFill/>
        <a:ln>
          <a:noFill/>
        </a:ln>
      </dgm:spPr>
    </dgm:pt>
    <dgm:pt modelId="{E35E2103-E30B-4BCF-A15F-9D047F77E4F1}" type="pres">
      <dgm:prSet presAssocID="{AAF597F2-E80E-4E7F-9168-DF7133562E85}" presName="txShp" presStyleLbl="node1" presStyleIdx="1" presStyleCnt="8">
        <dgm:presLayoutVars>
          <dgm:bulletEnabled val="1"/>
        </dgm:presLayoutVars>
      </dgm:prSet>
      <dgm:spPr/>
    </dgm:pt>
    <dgm:pt modelId="{17C432CF-2D90-46FA-AA61-63C59DC3460B}" type="pres">
      <dgm:prSet presAssocID="{100DA9F9-51E5-4E6C-8507-088181B0ED9F}" presName="spacing" presStyleCnt="0"/>
      <dgm:spPr/>
    </dgm:pt>
    <dgm:pt modelId="{8D365CF3-62FC-4F8E-8631-E83C6D9DB22C}" type="pres">
      <dgm:prSet presAssocID="{85EE5DAD-9135-4930-BF77-06D01EDC5162}" presName="composite" presStyleCnt="0"/>
      <dgm:spPr/>
    </dgm:pt>
    <dgm:pt modelId="{B4FC7990-4A99-40AE-AB06-2C847825261B}" type="pres">
      <dgm:prSet presAssocID="{85EE5DAD-9135-4930-BF77-06D01EDC5162}" presName="imgShp" presStyleLbl="fgImgPlace1" presStyleIdx="2" presStyleCnt="8"/>
      <dgm:spPr>
        <a:noFill/>
        <a:ln>
          <a:noFill/>
        </a:ln>
      </dgm:spPr>
    </dgm:pt>
    <dgm:pt modelId="{8DA3C57F-0490-436E-9833-0DA16AC16E3C}" type="pres">
      <dgm:prSet presAssocID="{85EE5DAD-9135-4930-BF77-06D01EDC5162}" presName="txShp" presStyleLbl="node1" presStyleIdx="2" presStyleCnt="8">
        <dgm:presLayoutVars>
          <dgm:bulletEnabled val="1"/>
        </dgm:presLayoutVars>
      </dgm:prSet>
      <dgm:spPr>
        <a:xfrm rot="10800000">
          <a:off x="1777491" y="795688"/>
          <a:ext cx="6449148" cy="612326"/>
        </a:xfrm>
        <a:prstGeom prst="homePlate">
          <a:avLst/>
        </a:prstGeom>
      </dgm:spPr>
    </dgm:pt>
    <dgm:pt modelId="{54F4B997-CFC3-4782-B6B3-69602DACCBBE}" type="pres">
      <dgm:prSet presAssocID="{D363F543-97EA-46EA-AA14-E18B2B15E288}" presName="spacing" presStyleCnt="0"/>
      <dgm:spPr/>
    </dgm:pt>
    <dgm:pt modelId="{A61A680F-3A96-5348-8AF1-B2F4D9B1EB96}" type="pres">
      <dgm:prSet presAssocID="{4D12AFDD-37AE-A342-B098-4CFC715CDA2F}" presName="composite" presStyleCnt="0"/>
      <dgm:spPr/>
    </dgm:pt>
    <dgm:pt modelId="{2A4877E2-1B4D-DE42-9198-CD808397F8E1}" type="pres">
      <dgm:prSet presAssocID="{4D12AFDD-37AE-A342-B098-4CFC715CDA2F}" presName="imgShp" presStyleLbl="fgImgPlace1" presStyleIdx="3" presStyleCnt="8"/>
      <dgm:spPr>
        <a:noFill/>
        <a:ln>
          <a:noFill/>
        </a:ln>
      </dgm:spPr>
    </dgm:pt>
    <dgm:pt modelId="{BED0C4DD-B2AA-D342-A305-8227C8D8B1CD}" type="pres">
      <dgm:prSet presAssocID="{4D12AFDD-37AE-A342-B098-4CFC715CDA2F}" presName="txShp" presStyleLbl="node1" presStyleIdx="3" presStyleCnt="8">
        <dgm:presLayoutVars>
          <dgm:bulletEnabled val="1"/>
        </dgm:presLayoutVars>
      </dgm:prSet>
      <dgm:spPr/>
    </dgm:pt>
    <dgm:pt modelId="{697A5494-14E4-0641-B1CE-A8EB7B4EB05C}" type="pres">
      <dgm:prSet presAssocID="{EDA7DEA2-5A8E-C54E-B9D5-50A73FA6FC66}" presName="spacing" presStyleCnt="0"/>
      <dgm:spPr/>
    </dgm:pt>
    <dgm:pt modelId="{D3A6B120-7575-FB42-ADB4-394962C33F97}" type="pres">
      <dgm:prSet presAssocID="{A0EDE666-36B2-EB4E-AC7D-F9806F9D49D5}" presName="composite" presStyleCnt="0"/>
      <dgm:spPr/>
    </dgm:pt>
    <dgm:pt modelId="{628AA6DD-72FE-B34E-86FE-C76DF2107CFB}" type="pres">
      <dgm:prSet presAssocID="{A0EDE666-36B2-EB4E-AC7D-F9806F9D49D5}" presName="imgShp" presStyleLbl="fgImgPlace1" presStyleIdx="4" presStyleCnt="8"/>
      <dgm:spPr>
        <a:noFill/>
        <a:ln>
          <a:noFill/>
        </a:ln>
      </dgm:spPr>
    </dgm:pt>
    <dgm:pt modelId="{CE9A86E1-896B-2248-9592-CA5E3442520C}" type="pres">
      <dgm:prSet presAssocID="{A0EDE666-36B2-EB4E-AC7D-F9806F9D49D5}" presName="txShp" presStyleLbl="node1" presStyleIdx="4" presStyleCnt="8">
        <dgm:presLayoutVars>
          <dgm:bulletEnabled val="1"/>
        </dgm:presLayoutVars>
      </dgm:prSet>
      <dgm:spPr/>
    </dgm:pt>
    <dgm:pt modelId="{A2387EEA-8E31-3A47-BA66-6CE3F7CFEA29}" type="pres">
      <dgm:prSet presAssocID="{604F926A-D41B-224C-BEB0-8DD274521AF3}" presName="spacing" presStyleCnt="0"/>
      <dgm:spPr/>
    </dgm:pt>
    <dgm:pt modelId="{1A5EE226-8D9F-C348-8B3B-7697EFFA95E2}" type="pres">
      <dgm:prSet presAssocID="{66629AFD-2E88-2C4A-9BB3-EE2CF5E67C54}" presName="composite" presStyleCnt="0"/>
      <dgm:spPr/>
    </dgm:pt>
    <dgm:pt modelId="{64507025-6436-BD4E-8B2E-BE70B124EE7B}" type="pres">
      <dgm:prSet presAssocID="{66629AFD-2E88-2C4A-9BB3-EE2CF5E67C54}" presName="imgShp" presStyleLbl="fgImgPlace1" presStyleIdx="5" presStyleCnt="8"/>
      <dgm:spPr>
        <a:noFill/>
        <a:ln>
          <a:noFill/>
        </a:ln>
      </dgm:spPr>
    </dgm:pt>
    <dgm:pt modelId="{4C8B9F59-2CF6-6145-8430-9C61464DC950}" type="pres">
      <dgm:prSet presAssocID="{66629AFD-2E88-2C4A-9BB3-EE2CF5E67C54}" presName="txShp" presStyleLbl="node1" presStyleIdx="5" presStyleCnt="8">
        <dgm:presLayoutVars>
          <dgm:bulletEnabled val="1"/>
        </dgm:presLayoutVars>
      </dgm:prSet>
      <dgm:spPr/>
    </dgm:pt>
    <dgm:pt modelId="{84F56440-7120-1145-9CA1-9F7E386FE02F}" type="pres">
      <dgm:prSet presAssocID="{959D38F9-AE3D-D245-9CF5-9AC1C8371CB2}" presName="spacing" presStyleCnt="0"/>
      <dgm:spPr/>
    </dgm:pt>
    <dgm:pt modelId="{7F1893D6-0DE5-D94D-8DFE-22A9D48CB4EC}" type="pres">
      <dgm:prSet presAssocID="{380DA7BB-7DD4-9A49-9947-2FC56DF4727D}" presName="composite" presStyleCnt="0"/>
      <dgm:spPr/>
    </dgm:pt>
    <dgm:pt modelId="{A325D5BA-4707-4B42-8559-D71BF46FF0D0}" type="pres">
      <dgm:prSet presAssocID="{380DA7BB-7DD4-9A49-9947-2FC56DF4727D}" presName="imgShp" presStyleLbl="fgImgPlace1" presStyleIdx="6" presStyleCnt="8"/>
      <dgm:spPr>
        <a:noFill/>
        <a:ln>
          <a:noFill/>
        </a:ln>
      </dgm:spPr>
    </dgm:pt>
    <dgm:pt modelId="{3B33C4A8-E09B-AD44-B3D3-283F02E45E55}" type="pres">
      <dgm:prSet presAssocID="{380DA7BB-7DD4-9A49-9947-2FC56DF4727D}" presName="txShp" presStyleLbl="node1" presStyleIdx="6" presStyleCnt="8">
        <dgm:presLayoutVars>
          <dgm:bulletEnabled val="1"/>
        </dgm:presLayoutVars>
      </dgm:prSet>
      <dgm:spPr/>
    </dgm:pt>
    <dgm:pt modelId="{7C1D7686-4D68-44BC-A415-092AB66848A8}" type="pres">
      <dgm:prSet presAssocID="{6D62F3CF-51D0-FB48-BDCD-2EE564EAF8E2}" presName="spacing" presStyleCnt="0"/>
      <dgm:spPr/>
    </dgm:pt>
    <dgm:pt modelId="{26893059-81F2-42A4-99AF-BFCEE1516DBD}" type="pres">
      <dgm:prSet presAssocID="{F0216C02-E8EC-49D4-9FE4-0D9136471A92}" presName="composite" presStyleCnt="0"/>
      <dgm:spPr/>
    </dgm:pt>
    <dgm:pt modelId="{82C9E77B-4F1D-48C9-AC5E-35F569FF622B}" type="pres">
      <dgm:prSet presAssocID="{F0216C02-E8EC-49D4-9FE4-0D9136471A92}" presName="imgShp" presStyleLbl="fgImgPlace1" presStyleIdx="7" presStyleCnt="8"/>
      <dgm:spPr>
        <a:noFill/>
        <a:ln>
          <a:noFill/>
        </a:ln>
      </dgm:spPr>
    </dgm:pt>
    <dgm:pt modelId="{300495D4-5377-43AF-B619-DB996F11EB79}" type="pres">
      <dgm:prSet presAssocID="{F0216C02-E8EC-49D4-9FE4-0D9136471A92}" presName="txShp" presStyleLbl="node1" presStyleIdx="7" presStyleCnt="8">
        <dgm:presLayoutVars>
          <dgm:bulletEnabled val="1"/>
        </dgm:presLayoutVars>
      </dgm:prSet>
      <dgm:spPr/>
    </dgm:pt>
  </dgm:ptLst>
  <dgm:cxnLst>
    <dgm:cxn modelId="{DB828A07-0D32-435C-98C2-2D429D97593F}" srcId="{EF59FE51-6BAA-2448-9A00-6584DF804B9E}" destId="{85EE5DAD-9135-4930-BF77-06D01EDC5162}" srcOrd="2" destOrd="0" parTransId="{57EB2AA8-DA6E-4C7E-AF19-90E59CADE770}" sibTransId="{D363F543-97EA-46EA-AA14-E18B2B15E288}"/>
    <dgm:cxn modelId="{6992990B-4333-5A4E-8FF2-3A96E3DD428D}" type="presOf" srcId="{B4EAB4B7-2E3E-834A-B3AB-EFE2B0766540}" destId="{01C60147-5490-5F40-8767-928D908D126B}" srcOrd="0" destOrd="0" presId="urn:microsoft.com/office/officeart/2005/8/layout/vList3"/>
    <dgm:cxn modelId="{A2E8A229-C0F2-4944-B66F-C0D17FB65092}" srcId="{EF59FE51-6BAA-2448-9A00-6584DF804B9E}" destId="{380DA7BB-7DD4-9A49-9947-2FC56DF4727D}" srcOrd="6" destOrd="0" parTransId="{65E9ED12-8CBC-7A4C-9A46-6C0427C45F1B}" sibTransId="{6D62F3CF-51D0-FB48-BDCD-2EE564EAF8E2}"/>
    <dgm:cxn modelId="{ED764C66-8BD4-0849-85F8-BF840888A5D8}" type="presOf" srcId="{EF59FE51-6BAA-2448-9A00-6584DF804B9E}" destId="{9F3947D2-CA8E-444A-9E5C-5F88418A03D4}" srcOrd="0" destOrd="0" presId="urn:microsoft.com/office/officeart/2005/8/layout/vList3"/>
    <dgm:cxn modelId="{C7FFCE69-F1B3-0341-A48B-428EA597A5DD}" srcId="{EF59FE51-6BAA-2448-9A00-6584DF804B9E}" destId="{B4EAB4B7-2E3E-834A-B3AB-EFE2B0766540}" srcOrd="0" destOrd="0" parTransId="{7FEFB0D9-7C28-414B-8B8D-359BE8C0E08A}" sibTransId="{B88D5B0C-4427-9946-8ED8-CB826BB26646}"/>
    <dgm:cxn modelId="{15A3004B-A0DD-4F4C-8779-9514C3E9B592}" srcId="{EF59FE51-6BAA-2448-9A00-6584DF804B9E}" destId="{A0EDE666-36B2-EB4E-AC7D-F9806F9D49D5}" srcOrd="4" destOrd="0" parTransId="{846E0071-7754-004A-A67A-464A621E4CAD}" sibTransId="{604F926A-D41B-224C-BEB0-8DD274521AF3}"/>
    <dgm:cxn modelId="{ABFEB14D-FD37-3847-9CE1-A0029E35C73F}" type="presOf" srcId="{A0EDE666-36B2-EB4E-AC7D-F9806F9D49D5}" destId="{CE9A86E1-896B-2248-9592-CA5E3442520C}" srcOrd="0" destOrd="0" presId="urn:microsoft.com/office/officeart/2005/8/layout/vList3"/>
    <dgm:cxn modelId="{E8B43275-B76E-4D4C-A9BD-F866CF09A13A}" type="presOf" srcId="{AAF597F2-E80E-4E7F-9168-DF7133562E85}" destId="{E35E2103-E30B-4BCF-A15F-9D047F77E4F1}" srcOrd="0" destOrd="0" presId="urn:microsoft.com/office/officeart/2005/8/layout/vList3"/>
    <dgm:cxn modelId="{B79E8275-3B53-E94D-8288-C014EB018F02}" type="presOf" srcId="{66629AFD-2E88-2C4A-9BB3-EE2CF5E67C54}" destId="{4C8B9F59-2CF6-6145-8430-9C61464DC950}" srcOrd="0" destOrd="0" presId="urn:microsoft.com/office/officeart/2005/8/layout/vList3"/>
    <dgm:cxn modelId="{3D7B2276-BEF1-4049-B298-676F90C97AA5}" srcId="{EF59FE51-6BAA-2448-9A00-6584DF804B9E}" destId="{4D12AFDD-37AE-A342-B098-4CFC715CDA2F}" srcOrd="3" destOrd="0" parTransId="{8EA2F68A-AFDD-D140-AE6B-93E8F015EA4F}" sibTransId="{EDA7DEA2-5A8E-C54E-B9D5-50A73FA6FC66}"/>
    <dgm:cxn modelId="{17D34989-B1F9-462F-8234-C09631C68B20}" type="presOf" srcId="{85EE5DAD-9135-4930-BF77-06D01EDC5162}" destId="{8DA3C57F-0490-436E-9833-0DA16AC16E3C}" srcOrd="0" destOrd="0" presId="urn:microsoft.com/office/officeart/2005/8/layout/vList3"/>
    <dgm:cxn modelId="{36C4DC8B-2A59-244F-BC33-0B339A257D49}" type="presOf" srcId="{4D12AFDD-37AE-A342-B098-4CFC715CDA2F}" destId="{BED0C4DD-B2AA-D342-A305-8227C8D8B1CD}" srcOrd="0" destOrd="0" presId="urn:microsoft.com/office/officeart/2005/8/layout/vList3"/>
    <dgm:cxn modelId="{2F3DDD8F-6DB6-4914-B6E6-9034A1AAE3AD}" srcId="{EF59FE51-6BAA-2448-9A00-6584DF804B9E}" destId="{AAF597F2-E80E-4E7F-9168-DF7133562E85}" srcOrd="1" destOrd="0" parTransId="{3CADC4FC-F32E-4CD9-9A62-94E632810961}" sibTransId="{100DA9F9-51E5-4E6C-8507-088181B0ED9F}"/>
    <dgm:cxn modelId="{5E0D779C-845C-4FD8-B2E3-56E87738B88B}" srcId="{EF59FE51-6BAA-2448-9A00-6584DF804B9E}" destId="{F0216C02-E8EC-49D4-9FE4-0D9136471A92}" srcOrd="7" destOrd="0" parTransId="{86EA41EB-9CF8-4FF7-9B5C-2338002E06BF}" sibTransId="{EF833DD8-38A7-4185-A757-DF01E2B41D9C}"/>
    <dgm:cxn modelId="{CA3D24B0-17AC-47C6-8F5E-191C6CD46CCD}" type="presOf" srcId="{F0216C02-E8EC-49D4-9FE4-0D9136471A92}" destId="{300495D4-5377-43AF-B619-DB996F11EB79}" srcOrd="0" destOrd="0" presId="urn:microsoft.com/office/officeart/2005/8/layout/vList3"/>
    <dgm:cxn modelId="{C9BE73B3-62BC-DA48-9156-7F1B52E14E27}" type="presOf" srcId="{380DA7BB-7DD4-9A49-9947-2FC56DF4727D}" destId="{3B33C4A8-E09B-AD44-B3D3-283F02E45E55}" srcOrd="0" destOrd="0" presId="urn:microsoft.com/office/officeart/2005/8/layout/vList3"/>
    <dgm:cxn modelId="{AB62DDC6-0EAF-3141-82CA-FA31D2953AF2}" srcId="{EF59FE51-6BAA-2448-9A00-6584DF804B9E}" destId="{66629AFD-2E88-2C4A-9BB3-EE2CF5E67C54}" srcOrd="5" destOrd="0" parTransId="{E71CC61F-306E-CB4D-8FAF-7EF919A11190}" sibTransId="{959D38F9-AE3D-D245-9CF5-9AC1C8371CB2}"/>
    <dgm:cxn modelId="{BDFF6A79-5984-0440-9601-6508B7623E26}" type="presParOf" srcId="{9F3947D2-CA8E-444A-9E5C-5F88418A03D4}" destId="{6328A6F1-25AB-0942-8DDD-15373A3232E4}" srcOrd="0" destOrd="0" presId="urn:microsoft.com/office/officeart/2005/8/layout/vList3"/>
    <dgm:cxn modelId="{A76D8BD0-C68B-974B-AAAE-9DD277968E33}" type="presParOf" srcId="{6328A6F1-25AB-0942-8DDD-15373A3232E4}" destId="{AD7C1B15-861B-424E-BC61-2C6DB54F3B03}" srcOrd="0" destOrd="0" presId="urn:microsoft.com/office/officeart/2005/8/layout/vList3"/>
    <dgm:cxn modelId="{0DEBFDC5-5E42-D14C-9269-543370F39671}" type="presParOf" srcId="{6328A6F1-25AB-0942-8DDD-15373A3232E4}" destId="{01C60147-5490-5F40-8767-928D908D126B}" srcOrd="1" destOrd="0" presId="urn:microsoft.com/office/officeart/2005/8/layout/vList3"/>
    <dgm:cxn modelId="{14B60D23-1FF6-8E43-9094-771ED83364F7}" type="presParOf" srcId="{9F3947D2-CA8E-444A-9E5C-5F88418A03D4}" destId="{E6E7A7E7-11E1-5B4F-8123-313D93206F25}" srcOrd="1" destOrd="0" presId="urn:microsoft.com/office/officeart/2005/8/layout/vList3"/>
    <dgm:cxn modelId="{1BE45AB0-5D4D-45BE-9D5F-A7E902546772}" type="presParOf" srcId="{9F3947D2-CA8E-444A-9E5C-5F88418A03D4}" destId="{C8308E72-2910-4324-AD17-1DA18239F118}" srcOrd="2" destOrd="0" presId="urn:microsoft.com/office/officeart/2005/8/layout/vList3"/>
    <dgm:cxn modelId="{5AFA4F43-C12A-4142-A211-32ABD7D77D67}" type="presParOf" srcId="{C8308E72-2910-4324-AD17-1DA18239F118}" destId="{8802AF2E-EE68-4802-82C8-C68B59C25724}" srcOrd="0" destOrd="0" presId="urn:microsoft.com/office/officeart/2005/8/layout/vList3"/>
    <dgm:cxn modelId="{323F606B-AB49-4770-9743-9E946F75330F}" type="presParOf" srcId="{C8308E72-2910-4324-AD17-1DA18239F118}" destId="{E35E2103-E30B-4BCF-A15F-9D047F77E4F1}" srcOrd="1" destOrd="0" presId="urn:microsoft.com/office/officeart/2005/8/layout/vList3"/>
    <dgm:cxn modelId="{4A56E2AB-70E8-410D-9D89-AAE7B84419F9}" type="presParOf" srcId="{9F3947D2-CA8E-444A-9E5C-5F88418A03D4}" destId="{17C432CF-2D90-46FA-AA61-63C59DC3460B}" srcOrd="3" destOrd="0" presId="urn:microsoft.com/office/officeart/2005/8/layout/vList3"/>
    <dgm:cxn modelId="{1D5360CE-D6B7-4CB9-8FB1-0217F04FA36D}" type="presParOf" srcId="{9F3947D2-CA8E-444A-9E5C-5F88418A03D4}" destId="{8D365CF3-62FC-4F8E-8631-E83C6D9DB22C}" srcOrd="4" destOrd="0" presId="urn:microsoft.com/office/officeart/2005/8/layout/vList3"/>
    <dgm:cxn modelId="{0DE2E4F4-D5D1-4612-8E30-F16F2F2F6D6E}" type="presParOf" srcId="{8D365CF3-62FC-4F8E-8631-E83C6D9DB22C}" destId="{B4FC7990-4A99-40AE-AB06-2C847825261B}" srcOrd="0" destOrd="0" presId="urn:microsoft.com/office/officeart/2005/8/layout/vList3"/>
    <dgm:cxn modelId="{E4A9CF2A-F9A8-4884-BD05-80C5030DF994}" type="presParOf" srcId="{8D365CF3-62FC-4F8E-8631-E83C6D9DB22C}" destId="{8DA3C57F-0490-436E-9833-0DA16AC16E3C}" srcOrd="1" destOrd="0" presId="urn:microsoft.com/office/officeart/2005/8/layout/vList3"/>
    <dgm:cxn modelId="{04DDE037-D74A-433E-BE25-617E8D2B460A}" type="presParOf" srcId="{9F3947D2-CA8E-444A-9E5C-5F88418A03D4}" destId="{54F4B997-CFC3-4782-B6B3-69602DACCBBE}" srcOrd="5" destOrd="0" presId="urn:microsoft.com/office/officeart/2005/8/layout/vList3"/>
    <dgm:cxn modelId="{197E7720-C3E5-C546-BBD3-52E603DF15B2}" type="presParOf" srcId="{9F3947D2-CA8E-444A-9E5C-5F88418A03D4}" destId="{A61A680F-3A96-5348-8AF1-B2F4D9B1EB96}" srcOrd="6" destOrd="0" presId="urn:microsoft.com/office/officeart/2005/8/layout/vList3"/>
    <dgm:cxn modelId="{D0472D77-2568-A149-8682-FD30C8158CCA}" type="presParOf" srcId="{A61A680F-3A96-5348-8AF1-B2F4D9B1EB96}" destId="{2A4877E2-1B4D-DE42-9198-CD808397F8E1}" srcOrd="0" destOrd="0" presId="urn:microsoft.com/office/officeart/2005/8/layout/vList3"/>
    <dgm:cxn modelId="{D328117F-E0D9-BB4C-8743-54778A53A26D}" type="presParOf" srcId="{A61A680F-3A96-5348-8AF1-B2F4D9B1EB96}" destId="{BED0C4DD-B2AA-D342-A305-8227C8D8B1CD}" srcOrd="1" destOrd="0" presId="urn:microsoft.com/office/officeart/2005/8/layout/vList3"/>
    <dgm:cxn modelId="{4A5FE4EC-2393-9A45-8298-D69014B3C7E6}" type="presParOf" srcId="{9F3947D2-CA8E-444A-9E5C-5F88418A03D4}" destId="{697A5494-14E4-0641-B1CE-A8EB7B4EB05C}" srcOrd="7" destOrd="0" presId="urn:microsoft.com/office/officeart/2005/8/layout/vList3"/>
    <dgm:cxn modelId="{6EFC9FF9-79AC-DB4F-93AC-970BF0059AE7}" type="presParOf" srcId="{9F3947D2-CA8E-444A-9E5C-5F88418A03D4}" destId="{D3A6B120-7575-FB42-ADB4-394962C33F97}" srcOrd="8" destOrd="0" presId="urn:microsoft.com/office/officeart/2005/8/layout/vList3"/>
    <dgm:cxn modelId="{20C821CF-40C4-954A-91AF-3E356C2FD0EF}" type="presParOf" srcId="{D3A6B120-7575-FB42-ADB4-394962C33F97}" destId="{628AA6DD-72FE-B34E-86FE-C76DF2107CFB}" srcOrd="0" destOrd="0" presId="urn:microsoft.com/office/officeart/2005/8/layout/vList3"/>
    <dgm:cxn modelId="{B0E08EA2-31C5-D04B-BDCA-7E51AB38456D}" type="presParOf" srcId="{D3A6B120-7575-FB42-ADB4-394962C33F97}" destId="{CE9A86E1-896B-2248-9592-CA5E3442520C}" srcOrd="1" destOrd="0" presId="urn:microsoft.com/office/officeart/2005/8/layout/vList3"/>
    <dgm:cxn modelId="{A3F5092F-DD6F-7F43-8A76-B5AB70636CF5}" type="presParOf" srcId="{9F3947D2-CA8E-444A-9E5C-5F88418A03D4}" destId="{A2387EEA-8E31-3A47-BA66-6CE3F7CFEA29}" srcOrd="9" destOrd="0" presId="urn:microsoft.com/office/officeart/2005/8/layout/vList3"/>
    <dgm:cxn modelId="{80985F98-31FB-0C4E-9AFB-8A816333DD21}" type="presParOf" srcId="{9F3947D2-CA8E-444A-9E5C-5F88418A03D4}" destId="{1A5EE226-8D9F-C348-8B3B-7697EFFA95E2}" srcOrd="10" destOrd="0" presId="urn:microsoft.com/office/officeart/2005/8/layout/vList3"/>
    <dgm:cxn modelId="{18FB7BE4-80A4-E44E-86B2-920C0DC0487A}" type="presParOf" srcId="{1A5EE226-8D9F-C348-8B3B-7697EFFA95E2}" destId="{64507025-6436-BD4E-8B2E-BE70B124EE7B}" srcOrd="0" destOrd="0" presId="urn:microsoft.com/office/officeart/2005/8/layout/vList3"/>
    <dgm:cxn modelId="{32981FA3-4F5E-904A-A13C-EC000D649C0F}" type="presParOf" srcId="{1A5EE226-8D9F-C348-8B3B-7697EFFA95E2}" destId="{4C8B9F59-2CF6-6145-8430-9C61464DC950}" srcOrd="1" destOrd="0" presId="urn:microsoft.com/office/officeart/2005/8/layout/vList3"/>
    <dgm:cxn modelId="{D64900F8-EB2E-1C4C-A511-193210E8BD97}" type="presParOf" srcId="{9F3947D2-CA8E-444A-9E5C-5F88418A03D4}" destId="{84F56440-7120-1145-9CA1-9F7E386FE02F}" srcOrd="11" destOrd="0" presId="urn:microsoft.com/office/officeart/2005/8/layout/vList3"/>
    <dgm:cxn modelId="{B18FD52B-4F82-1345-A94C-4474EF59823D}" type="presParOf" srcId="{9F3947D2-CA8E-444A-9E5C-5F88418A03D4}" destId="{7F1893D6-0DE5-D94D-8DFE-22A9D48CB4EC}" srcOrd="12" destOrd="0" presId="urn:microsoft.com/office/officeart/2005/8/layout/vList3"/>
    <dgm:cxn modelId="{DF30564F-8B0D-5D43-91B1-BD811FD59FE7}" type="presParOf" srcId="{7F1893D6-0DE5-D94D-8DFE-22A9D48CB4EC}" destId="{A325D5BA-4707-4B42-8559-D71BF46FF0D0}" srcOrd="0" destOrd="0" presId="urn:microsoft.com/office/officeart/2005/8/layout/vList3"/>
    <dgm:cxn modelId="{9306E944-41A6-C34C-996A-5DF6C2B56D00}" type="presParOf" srcId="{7F1893D6-0DE5-D94D-8DFE-22A9D48CB4EC}" destId="{3B33C4A8-E09B-AD44-B3D3-283F02E45E55}" srcOrd="1" destOrd="0" presId="urn:microsoft.com/office/officeart/2005/8/layout/vList3"/>
    <dgm:cxn modelId="{71D907D6-8D18-4EC7-9B32-0C8C02877DE0}" type="presParOf" srcId="{9F3947D2-CA8E-444A-9E5C-5F88418A03D4}" destId="{7C1D7686-4D68-44BC-A415-092AB66848A8}" srcOrd="13" destOrd="0" presId="urn:microsoft.com/office/officeart/2005/8/layout/vList3"/>
    <dgm:cxn modelId="{1734FA26-F476-4936-A413-46CF2B9653E9}" type="presParOf" srcId="{9F3947D2-CA8E-444A-9E5C-5F88418A03D4}" destId="{26893059-81F2-42A4-99AF-BFCEE1516DBD}" srcOrd="14" destOrd="0" presId="urn:microsoft.com/office/officeart/2005/8/layout/vList3"/>
    <dgm:cxn modelId="{A6CC4332-E224-4B37-884D-5B902AB35B02}" type="presParOf" srcId="{26893059-81F2-42A4-99AF-BFCEE1516DBD}" destId="{82C9E77B-4F1D-48C9-AC5E-35F569FF622B}" srcOrd="0" destOrd="0" presId="urn:microsoft.com/office/officeart/2005/8/layout/vList3"/>
    <dgm:cxn modelId="{730EE69F-11E7-4269-BBCC-3AF512C89E46}" type="presParOf" srcId="{26893059-81F2-42A4-99AF-BFCEE1516DBD}" destId="{300495D4-5377-43AF-B619-DB996F11EB79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9FE51-6BAA-2448-9A00-6584DF804B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E1F7A-9399-3E4B-8C92-AA564F0577DC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pPr algn="l"/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District &amp; School Quick Reports, </a:t>
          </a:r>
          <a:b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</a:br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Student Quick Reports, Interactive Reports</a:t>
          </a:r>
        </a:p>
        <a:p>
          <a:pPr algn="l"/>
          <a:r>
            <a:rPr lang="en-US" sz="2200" kern="1200">
              <a:solidFill>
                <a:schemeClr val="tx1"/>
              </a:solidFill>
            </a:rPr>
            <a:t>All report data shows district usage.</a:t>
          </a:r>
          <a:endParaRPr lang="en-US" sz="2200" b="1" kern="120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</dgm:t>
    </dgm:pt>
    <dgm:pt modelId="{BA9F7ECA-A475-5942-BDEE-E8EE5BAAD435}" type="parTrans" cxnId="{A348E81E-0A7F-8A49-ADBD-391A0B087025}">
      <dgm:prSet/>
      <dgm:spPr/>
      <dgm:t>
        <a:bodyPr/>
        <a:lstStyle/>
        <a:p>
          <a:endParaRPr lang="en-US"/>
        </a:p>
      </dgm:t>
    </dgm:pt>
    <dgm:pt modelId="{570E523C-1CAB-A74F-8B66-0D391F6154F0}" type="sibTrans" cxnId="{A348E81E-0A7F-8A49-ADBD-391A0B087025}">
      <dgm:prSet/>
      <dgm:spPr/>
      <dgm:t>
        <a:bodyPr/>
        <a:lstStyle/>
        <a:p>
          <a:endParaRPr lang="en-US"/>
        </a:p>
      </dgm:t>
    </dgm:pt>
    <dgm:pt modelId="{B3FA00C3-0314-3542-BA80-6F3693CBF107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District &amp; School Quick Reports, </a:t>
          </a:r>
          <a:b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</a:br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Student Quick Reports, Interactive Reports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All report data shows school usage.</a:t>
          </a:r>
          <a:endParaRPr lang="en-US" sz="2200" b="1" kern="1200">
            <a:solidFill>
              <a:srgbClr val="262E67"/>
            </a:solidFill>
            <a:latin typeface="Arial" panose="020B0604020202020204"/>
            <a:ea typeface="+mn-ea"/>
            <a:cs typeface="+mn-cs"/>
          </a:endParaRPr>
        </a:p>
      </dgm:t>
    </dgm:pt>
    <dgm:pt modelId="{583A05B4-8D29-5947-B87B-E4C32B883AD4}" type="sibTrans" cxnId="{AF3EC5FC-3001-DA47-86DF-06DC97561B7F}">
      <dgm:prSet/>
      <dgm:spPr/>
      <dgm:t>
        <a:bodyPr/>
        <a:lstStyle/>
        <a:p>
          <a:endParaRPr lang="en-US"/>
        </a:p>
      </dgm:t>
    </dgm:pt>
    <dgm:pt modelId="{C6AF0E19-EB8D-9940-A533-DC8536626DEE}" type="parTrans" cxnId="{AF3EC5FC-3001-DA47-86DF-06DC97561B7F}">
      <dgm:prSet/>
      <dgm:spPr/>
      <dgm:t>
        <a:bodyPr/>
        <a:lstStyle/>
        <a:p>
          <a:endParaRPr lang="en-US"/>
        </a:p>
      </dgm:t>
    </dgm:pt>
    <dgm:pt modelId="{9F3947D2-CA8E-444A-9E5C-5F88418A03D4}" type="pres">
      <dgm:prSet presAssocID="{EF59FE51-6BAA-2448-9A00-6584DF804B9E}" presName="linearFlow" presStyleCnt="0">
        <dgm:presLayoutVars>
          <dgm:dir/>
          <dgm:resizeHandles val="exact"/>
        </dgm:presLayoutVars>
      </dgm:prSet>
      <dgm:spPr/>
    </dgm:pt>
    <dgm:pt modelId="{86DF11E9-A3D5-3A47-9945-11C5CF91DE56}" type="pres">
      <dgm:prSet presAssocID="{B46E1F7A-9399-3E4B-8C92-AA564F0577DC}" presName="composite" presStyleCnt="0"/>
      <dgm:spPr/>
    </dgm:pt>
    <dgm:pt modelId="{E431AF08-F06B-374F-B9F0-319D4D2C9965}" type="pres">
      <dgm:prSet presAssocID="{B46E1F7A-9399-3E4B-8C92-AA564F0577DC}" presName="imgShp" presStyleLbl="fgImgPlace1" presStyleIdx="0" presStyleCnt="2" custScaleX="30633" custScaleY="28337" custLinFactNeighborX="47159" custLinFactNeighborY="75003"/>
      <dgm:spPr/>
    </dgm:pt>
    <dgm:pt modelId="{CF52EA5F-EF6D-3A41-B80E-8483444ACE68}" type="pres">
      <dgm:prSet presAssocID="{B46E1F7A-9399-3E4B-8C92-AA564F0577DC}" presName="txShp" presStyleLbl="node1" presStyleIdx="0" presStyleCnt="2" custScaleX="98539" custScaleY="41851" custLinFactNeighborX="366" custLinFactNeighborY="5280">
        <dgm:presLayoutVars>
          <dgm:bulletEnabled val="1"/>
        </dgm:presLayoutVars>
      </dgm:prSet>
      <dgm:spPr/>
    </dgm:pt>
    <dgm:pt modelId="{ADF6F82C-FF70-D244-B154-47CBF898E29B}" type="pres">
      <dgm:prSet presAssocID="{570E523C-1CAB-A74F-8B66-0D391F6154F0}" presName="spacing" presStyleCnt="0"/>
      <dgm:spPr/>
    </dgm:pt>
    <dgm:pt modelId="{7828E90C-E46D-7344-BF16-114E899087B8}" type="pres">
      <dgm:prSet presAssocID="{B3FA00C3-0314-3542-BA80-6F3693CBF107}" presName="composite" presStyleCnt="0"/>
      <dgm:spPr/>
    </dgm:pt>
    <dgm:pt modelId="{D2827F7B-58CB-AF43-8CD2-04920A320884}" type="pres">
      <dgm:prSet presAssocID="{B3FA00C3-0314-3542-BA80-6F3693CBF107}" presName="imgShp" presStyleLbl="fgImgPlace1" presStyleIdx="1" presStyleCnt="2" custScaleX="22994" custScaleY="14761" custLinFactNeighborX="34334" custLinFactNeighborY="-699"/>
      <dgm:spPr>
        <a:noFill/>
        <a:ln>
          <a:noFill/>
        </a:ln>
      </dgm:spPr>
    </dgm:pt>
    <dgm:pt modelId="{CB2D85B3-8DFE-8B49-A92B-288BD18D65E8}" type="pres">
      <dgm:prSet presAssocID="{B3FA00C3-0314-3542-BA80-6F3693CBF107}" presName="txShp" presStyleLbl="node1" presStyleIdx="1" presStyleCnt="2" custScaleX="97798" custScaleY="39461" custLinFactNeighborX="1668" custLinFactNeighborY="11">
        <dgm:presLayoutVars>
          <dgm:bulletEnabled val="1"/>
        </dgm:presLayoutVars>
      </dgm:prSet>
      <dgm:spPr/>
    </dgm:pt>
  </dgm:ptLst>
  <dgm:cxnLst>
    <dgm:cxn modelId="{A348E81E-0A7F-8A49-ADBD-391A0B087025}" srcId="{EF59FE51-6BAA-2448-9A00-6584DF804B9E}" destId="{B46E1F7A-9399-3E4B-8C92-AA564F0577DC}" srcOrd="0" destOrd="0" parTransId="{BA9F7ECA-A475-5942-BDEE-E8EE5BAAD435}" sibTransId="{570E523C-1CAB-A74F-8B66-0D391F6154F0}"/>
    <dgm:cxn modelId="{ED764C66-8BD4-0849-85F8-BF840888A5D8}" type="presOf" srcId="{EF59FE51-6BAA-2448-9A00-6584DF804B9E}" destId="{9F3947D2-CA8E-444A-9E5C-5F88418A03D4}" srcOrd="0" destOrd="0" presId="urn:microsoft.com/office/officeart/2005/8/layout/vList3"/>
    <dgm:cxn modelId="{2A9AA57C-F3D4-E74B-9EB1-D09806E1662D}" type="presOf" srcId="{B46E1F7A-9399-3E4B-8C92-AA564F0577DC}" destId="{CF52EA5F-EF6D-3A41-B80E-8483444ACE68}" srcOrd="0" destOrd="0" presId="urn:microsoft.com/office/officeart/2005/8/layout/vList3"/>
    <dgm:cxn modelId="{A26DDB91-EAD5-4342-A575-3D3101826A0A}" type="presOf" srcId="{B3FA00C3-0314-3542-BA80-6F3693CBF107}" destId="{CB2D85B3-8DFE-8B49-A92B-288BD18D65E8}" srcOrd="0" destOrd="0" presId="urn:microsoft.com/office/officeart/2005/8/layout/vList3"/>
    <dgm:cxn modelId="{AF3EC5FC-3001-DA47-86DF-06DC97561B7F}" srcId="{EF59FE51-6BAA-2448-9A00-6584DF804B9E}" destId="{B3FA00C3-0314-3542-BA80-6F3693CBF107}" srcOrd="1" destOrd="0" parTransId="{C6AF0E19-EB8D-9940-A533-DC8536626DEE}" sibTransId="{583A05B4-8D29-5947-B87B-E4C32B883AD4}"/>
    <dgm:cxn modelId="{9BC6CF8B-A121-4145-AD6D-94EE16529A52}" type="presParOf" srcId="{9F3947D2-CA8E-444A-9E5C-5F88418A03D4}" destId="{86DF11E9-A3D5-3A47-9945-11C5CF91DE56}" srcOrd="0" destOrd="0" presId="urn:microsoft.com/office/officeart/2005/8/layout/vList3"/>
    <dgm:cxn modelId="{0D68AC93-6C6A-0C4E-BEC9-45936AC68A39}" type="presParOf" srcId="{86DF11E9-A3D5-3A47-9945-11C5CF91DE56}" destId="{E431AF08-F06B-374F-B9F0-319D4D2C9965}" srcOrd="0" destOrd="0" presId="urn:microsoft.com/office/officeart/2005/8/layout/vList3"/>
    <dgm:cxn modelId="{AB2B608A-5388-2645-9B09-18631CB75529}" type="presParOf" srcId="{86DF11E9-A3D5-3A47-9945-11C5CF91DE56}" destId="{CF52EA5F-EF6D-3A41-B80E-8483444ACE68}" srcOrd="1" destOrd="0" presId="urn:microsoft.com/office/officeart/2005/8/layout/vList3"/>
    <dgm:cxn modelId="{3BCECC11-54A6-994D-BCFF-5F6F34CBC71F}" type="presParOf" srcId="{9F3947D2-CA8E-444A-9E5C-5F88418A03D4}" destId="{ADF6F82C-FF70-D244-B154-47CBF898E29B}" srcOrd="1" destOrd="0" presId="urn:microsoft.com/office/officeart/2005/8/layout/vList3"/>
    <dgm:cxn modelId="{38C59198-AA9B-224C-9F1D-7234F3C0D1E4}" type="presParOf" srcId="{9F3947D2-CA8E-444A-9E5C-5F88418A03D4}" destId="{7828E90C-E46D-7344-BF16-114E899087B8}" srcOrd="2" destOrd="0" presId="urn:microsoft.com/office/officeart/2005/8/layout/vList3"/>
    <dgm:cxn modelId="{56D01759-5808-CC4A-84C8-E154343191B8}" type="presParOf" srcId="{7828E90C-E46D-7344-BF16-114E899087B8}" destId="{D2827F7B-58CB-AF43-8CD2-04920A320884}" srcOrd="0" destOrd="0" presId="urn:microsoft.com/office/officeart/2005/8/layout/vList3"/>
    <dgm:cxn modelId="{9BC9D114-5FE3-5D46-99F9-B57F8BEF5D77}" type="presParOf" srcId="{7828E90C-E46D-7344-BF16-114E899087B8}" destId="{CB2D85B3-8DFE-8B49-A92B-288BD18D65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0147-5490-5F40-8767-928D908D126B}">
      <dsp:nvSpPr>
        <dsp:cNvPr id="0" name=""/>
        <dsp:cNvSpPr/>
      </dsp:nvSpPr>
      <dsp:spPr>
        <a:xfrm rot="10800000">
          <a:off x="1738031" y="1738"/>
          <a:ext cx="6449148" cy="454485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41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MSAA Reporting Summary</a:t>
          </a:r>
        </a:p>
      </dsp:txBody>
      <dsp:txXfrm rot="10800000">
        <a:off x="1851652" y="1738"/>
        <a:ext cx="6335527" cy="454485"/>
      </dsp:txXfrm>
    </dsp:sp>
    <dsp:sp modelId="{AD7C1B15-861B-424E-BC61-2C6DB54F3B03}">
      <dsp:nvSpPr>
        <dsp:cNvPr id="0" name=""/>
        <dsp:cNvSpPr/>
      </dsp:nvSpPr>
      <dsp:spPr>
        <a:xfrm>
          <a:off x="1510788" y="1738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E2103-E30B-4BCF-A15F-9D047F77E4F1}">
      <dsp:nvSpPr>
        <dsp:cNvPr id="0" name=""/>
        <dsp:cNvSpPr/>
      </dsp:nvSpPr>
      <dsp:spPr>
        <a:xfrm rot="10800000">
          <a:off x="1738031" y="591891"/>
          <a:ext cx="6449148" cy="454485"/>
        </a:xfrm>
        <a:prstGeom prst="homePlate">
          <a:avLst/>
        </a:prstGeom>
        <a:solidFill>
          <a:srgbClr val="E6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41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VT-Alt LENS</a:t>
          </a:r>
        </a:p>
      </dsp:txBody>
      <dsp:txXfrm rot="10800000">
        <a:off x="1851652" y="591891"/>
        <a:ext cx="6335527" cy="454485"/>
      </dsp:txXfrm>
    </dsp:sp>
    <dsp:sp modelId="{8802AF2E-EE68-4802-82C8-C68B59C25724}">
      <dsp:nvSpPr>
        <dsp:cNvPr id="0" name=""/>
        <dsp:cNvSpPr/>
      </dsp:nvSpPr>
      <dsp:spPr>
        <a:xfrm>
          <a:off x="1510788" y="591891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3C57F-0490-436E-9833-0DA16AC16E3C}">
      <dsp:nvSpPr>
        <dsp:cNvPr id="0" name=""/>
        <dsp:cNvSpPr/>
      </dsp:nvSpPr>
      <dsp:spPr>
        <a:xfrm rot="10800000">
          <a:off x="1738031" y="1182044"/>
          <a:ext cx="6449148" cy="454485"/>
        </a:xfrm>
        <a:prstGeom prst="homePlate">
          <a:avLst/>
        </a:prstGeom>
        <a:solidFill>
          <a:srgbClr val="E6E5E5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019" tIns="91440" rIns="170688" bIns="914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Reports</a:t>
          </a:r>
        </a:p>
      </dsp:txBody>
      <dsp:txXfrm rot="10800000">
        <a:off x="1851652" y="1182044"/>
        <a:ext cx="6335527" cy="454485"/>
      </dsp:txXfrm>
    </dsp:sp>
    <dsp:sp modelId="{B4FC7990-4A99-40AE-AB06-2C847825261B}">
      <dsp:nvSpPr>
        <dsp:cNvPr id="0" name=""/>
        <dsp:cNvSpPr/>
      </dsp:nvSpPr>
      <dsp:spPr>
        <a:xfrm>
          <a:off x="1510788" y="1182044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0C4DD-B2AA-D342-A305-8227C8D8B1CD}">
      <dsp:nvSpPr>
        <dsp:cNvPr id="0" name=""/>
        <dsp:cNvSpPr/>
      </dsp:nvSpPr>
      <dsp:spPr>
        <a:xfrm rot="10800000">
          <a:off x="1738031" y="1772197"/>
          <a:ext cx="6449148" cy="454485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41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User Access</a:t>
          </a:r>
        </a:p>
      </dsp:txBody>
      <dsp:txXfrm rot="10800000">
        <a:off x="1851652" y="1772197"/>
        <a:ext cx="6335527" cy="454485"/>
      </dsp:txXfrm>
    </dsp:sp>
    <dsp:sp modelId="{2A4877E2-1B4D-DE42-9198-CD808397F8E1}">
      <dsp:nvSpPr>
        <dsp:cNvPr id="0" name=""/>
        <dsp:cNvSpPr/>
      </dsp:nvSpPr>
      <dsp:spPr>
        <a:xfrm>
          <a:off x="1510788" y="1772197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86E1-896B-2248-9592-CA5E3442520C}">
      <dsp:nvSpPr>
        <dsp:cNvPr id="0" name=""/>
        <dsp:cNvSpPr/>
      </dsp:nvSpPr>
      <dsp:spPr>
        <a:xfrm rot="10800000">
          <a:off x="1738031" y="2362350"/>
          <a:ext cx="6449148" cy="454485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41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Logging in to LENS</a:t>
          </a:r>
        </a:p>
      </dsp:txBody>
      <dsp:txXfrm rot="10800000">
        <a:off x="1851652" y="2362350"/>
        <a:ext cx="6335527" cy="454485"/>
      </dsp:txXfrm>
    </dsp:sp>
    <dsp:sp modelId="{628AA6DD-72FE-B34E-86FE-C76DF2107CFB}">
      <dsp:nvSpPr>
        <dsp:cNvPr id="0" name=""/>
        <dsp:cNvSpPr/>
      </dsp:nvSpPr>
      <dsp:spPr>
        <a:xfrm>
          <a:off x="1510788" y="2362350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B9F59-2CF6-6145-8430-9C61464DC950}">
      <dsp:nvSpPr>
        <dsp:cNvPr id="0" name=""/>
        <dsp:cNvSpPr/>
      </dsp:nvSpPr>
      <dsp:spPr>
        <a:xfrm rot="10800000">
          <a:off x="1738031" y="2952503"/>
          <a:ext cx="6449148" cy="454485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41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General Navigation</a:t>
          </a:r>
        </a:p>
      </dsp:txBody>
      <dsp:txXfrm rot="10800000">
        <a:off x="1851652" y="2952503"/>
        <a:ext cx="6335527" cy="454485"/>
      </dsp:txXfrm>
    </dsp:sp>
    <dsp:sp modelId="{64507025-6436-BD4E-8B2E-BE70B124EE7B}">
      <dsp:nvSpPr>
        <dsp:cNvPr id="0" name=""/>
        <dsp:cNvSpPr/>
      </dsp:nvSpPr>
      <dsp:spPr>
        <a:xfrm>
          <a:off x="1510788" y="2952503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3C4A8-E09B-AD44-B3D3-283F02E45E55}">
      <dsp:nvSpPr>
        <dsp:cNvPr id="0" name=""/>
        <dsp:cNvSpPr/>
      </dsp:nvSpPr>
      <dsp:spPr>
        <a:xfrm rot="10800000">
          <a:off x="1738031" y="3542656"/>
          <a:ext cx="6449148" cy="454485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41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Live Demonstration</a:t>
          </a:r>
        </a:p>
      </dsp:txBody>
      <dsp:txXfrm rot="10800000">
        <a:off x="1851652" y="3542656"/>
        <a:ext cx="6335527" cy="454485"/>
      </dsp:txXfrm>
    </dsp:sp>
    <dsp:sp modelId="{A325D5BA-4707-4B42-8559-D71BF46FF0D0}">
      <dsp:nvSpPr>
        <dsp:cNvPr id="0" name=""/>
        <dsp:cNvSpPr/>
      </dsp:nvSpPr>
      <dsp:spPr>
        <a:xfrm>
          <a:off x="1510788" y="3542656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495D4-5377-43AF-B619-DB996F11EB79}">
      <dsp:nvSpPr>
        <dsp:cNvPr id="0" name=""/>
        <dsp:cNvSpPr/>
      </dsp:nvSpPr>
      <dsp:spPr>
        <a:xfrm rot="10800000">
          <a:off x="1738031" y="4132809"/>
          <a:ext cx="6449148" cy="454485"/>
        </a:xfrm>
        <a:prstGeom prst="homePlate">
          <a:avLst/>
        </a:prstGeom>
        <a:solidFill>
          <a:srgbClr val="E6E5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41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rgbClr val="191919"/>
              </a:solidFill>
              <a:latin typeface="Arial" panose="020B0604020202020204"/>
              <a:ea typeface="+mn-ea"/>
              <a:cs typeface="+mn-cs"/>
            </a:rPr>
            <a:t>Support</a:t>
          </a:r>
        </a:p>
      </dsp:txBody>
      <dsp:txXfrm rot="10800000">
        <a:off x="1851652" y="4132809"/>
        <a:ext cx="6335527" cy="454485"/>
      </dsp:txXfrm>
    </dsp:sp>
    <dsp:sp modelId="{82C9E77B-4F1D-48C9-AC5E-35F569FF622B}">
      <dsp:nvSpPr>
        <dsp:cNvPr id="0" name=""/>
        <dsp:cNvSpPr/>
      </dsp:nvSpPr>
      <dsp:spPr>
        <a:xfrm>
          <a:off x="1510788" y="4132809"/>
          <a:ext cx="454485" cy="454485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2EA5F-EF6D-3A41-B80E-8483444ACE68}">
      <dsp:nvSpPr>
        <dsp:cNvPr id="0" name=""/>
        <dsp:cNvSpPr/>
      </dsp:nvSpPr>
      <dsp:spPr>
        <a:xfrm rot="10800000">
          <a:off x="2469715" y="171651"/>
          <a:ext cx="8213299" cy="1357690"/>
        </a:xfrm>
        <a:prstGeom prst="homePlat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56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District &amp; School Quick Reports, </a:t>
          </a:r>
          <a:b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</a:br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Student Quick Reports, Interactive Reports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All report data shows district usage.</a:t>
          </a:r>
          <a:endParaRPr lang="en-US" sz="2200" b="1" kern="1200">
            <a:solidFill>
              <a:schemeClr val="tx1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809137" y="171651"/>
        <a:ext cx="7873877" cy="1357690"/>
      </dsp:txXfrm>
    </dsp:sp>
    <dsp:sp modelId="{E431AF08-F06B-374F-B9F0-319D4D2C9965}">
      <dsp:nvSpPr>
        <dsp:cNvPr id="0" name=""/>
        <dsp:cNvSpPr/>
      </dsp:nvSpPr>
      <dsp:spPr>
        <a:xfrm>
          <a:off x="3411326" y="2530316"/>
          <a:ext cx="993766" cy="9192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D85B3-8DFE-8B49-A92B-288BD18D65E8}">
      <dsp:nvSpPr>
        <dsp:cNvPr id="0" name=""/>
        <dsp:cNvSpPr/>
      </dsp:nvSpPr>
      <dsp:spPr>
        <a:xfrm rot="10800000">
          <a:off x="2562606" y="2169436"/>
          <a:ext cx="8151537" cy="1280156"/>
        </a:xfrm>
        <a:prstGeom prst="homePlate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560" tIns="83820" rIns="156464" bIns="838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District &amp; School Quick Reports, </a:t>
          </a:r>
          <a:b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</a:br>
          <a:r>
            <a:rPr lang="en-US" sz="2200" kern="120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Student Quick Reports, Interactive Reports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All report data shows school usage.</a:t>
          </a:r>
          <a:endParaRPr lang="en-US" sz="2200" b="1" kern="1200">
            <a:solidFill>
              <a:srgbClr val="262E67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882645" y="2169436"/>
        <a:ext cx="7831498" cy="1280156"/>
      </dsp:txXfrm>
    </dsp:sp>
    <dsp:sp modelId="{D2827F7B-58CB-AF43-8CD2-04920A320884}">
      <dsp:nvSpPr>
        <dsp:cNvPr id="0" name=""/>
        <dsp:cNvSpPr/>
      </dsp:nvSpPr>
      <dsp:spPr>
        <a:xfrm>
          <a:off x="3072664" y="2547050"/>
          <a:ext cx="745949" cy="478862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08DEE-4D25-7847-8873-211625EE296D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6A496-C64B-3A42-B1FE-5C4F3731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1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SPEAKER NOTES</a:t>
            </a:r>
          </a:p>
          <a:p>
            <a:endParaRPr lang="en-US"/>
          </a:p>
          <a:p>
            <a:r>
              <a:rPr lang="en-US"/>
              <a:t>This training covers LENS Reporting for the Vermont Alternate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>
              <a:defRPr/>
            </a:pPr>
            <a:r>
              <a:rPr lang="en-US"/>
              <a:t>To log in to LENS, open the LENS URL.</a:t>
            </a:r>
            <a:endParaRPr lang="en-US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Select the </a:t>
            </a:r>
            <a:r>
              <a:rPr lang="en-US" err="1"/>
              <a:t>FocalPoint</a:t>
            </a:r>
            <a:r>
              <a:rPr lang="en-US"/>
              <a:t> icon.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Existing users will use the same information as last year to log in. New users will receive a system-generated welcome email with information on how to log in.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Enter your LENS username and password.</a:t>
            </a:r>
            <a:r>
              <a:rPr lang="en-US" sz="1200"/>
              <a:t> Use the </a:t>
            </a:r>
            <a:r>
              <a:rPr lang="en-US" sz="1200" b="1"/>
              <a:t>Forgot password </a:t>
            </a:r>
            <a:r>
              <a:rPr lang="en-US" sz="1200"/>
              <a:t>link if you need to reset your password.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2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[read the slide]</a:t>
            </a:r>
          </a:p>
          <a:p>
            <a:pPr>
              <a:defRPr/>
            </a:pPr>
            <a:endParaRPr lang="en-US">
              <a:ea typeface="Calibri"/>
              <a:cs typeface="Calibri"/>
            </a:endParaRPr>
          </a:p>
          <a:p>
            <a:pPr>
              <a:defRPr/>
            </a:pPr>
            <a:r>
              <a:rPr lang="en-US">
                <a:ea typeface="Calibri"/>
                <a:cs typeface="Calibri"/>
              </a:rPr>
              <a:t>There is a 30-minute inactivity timeout. After logging in to LENS, once you have been inactive for 30 minutes, a warning popup will appear on the page and a 5-minute countdown will begin. If you do not have any activity before the timer hits zero, you will be logged out.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8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SPEAKER NOTES</a:t>
            </a:r>
          </a:p>
          <a:p>
            <a:endParaRPr lang="en-US" b="1" dirty="0"/>
          </a:p>
          <a:p>
            <a:r>
              <a:rPr lang="en-US" b="0" dirty="0"/>
              <a:t>We are now going to a live demonstration of how to use the LENS Reporting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9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endParaRPr lang="en-US" b="1"/>
          </a:p>
          <a:p>
            <a:r>
              <a:rPr lang="en-US"/>
              <a:t>The MSAA Service Center is available via phone and email to provide support.</a:t>
            </a:r>
          </a:p>
          <a:p>
            <a:endParaRPr lang="en-US"/>
          </a:p>
          <a:p>
            <a:r>
              <a:rPr lang="en-US"/>
              <a:t>The online Help Center is available as a resource for additional information and step-by-step instructions for using the LENS Reporting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7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endParaRPr lang="en-US"/>
          </a:p>
          <a:p>
            <a:r>
              <a:rPr lang="en-US"/>
              <a:t>This concludes the LENS Reporting training for the Vermont Alternate Assessment. 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endParaRPr lang="en-US"/>
          </a:p>
          <a:p>
            <a:r>
              <a:rPr lang="en-US"/>
              <a:t>The following items will be covered in today’s training: MSAA Reporting Summary, Vermont-Alt LENS, Reports, User Access, Logging in to LENS, General Navigation, a live demonstration, and how to get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There are three different platforms used by MSAA.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MSAA System &gt; [read the description] &gt; the MSAA System will be available July 15, 2024 to September 6,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ADAM &gt; [read the description]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LENS &gt; [read the description] &gt; 2024 data in LENS will be available July 15,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[read the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[read the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6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endParaRPr lang="en-US"/>
          </a:p>
          <a:p>
            <a:r>
              <a:rPr lang="en-US"/>
              <a:t>There are two types of LENS user account access: District user and School user.</a:t>
            </a:r>
          </a:p>
          <a:p>
            <a:endParaRPr lang="en-US"/>
          </a:p>
          <a:p>
            <a:r>
              <a:rPr lang="en-US"/>
              <a:t>While both accounts have access to </a:t>
            </a:r>
            <a:r>
              <a:rPr lang="en-US" sz="1200" kern="1200">
                <a:solidFill>
                  <a:schemeClr val="tx1"/>
                </a:solidFill>
              </a:rPr>
              <a:t>the same reports, district users see district usage data and school users see only school usage data.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[read the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[read the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6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[read the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A496-C64B-3A42-B1FE-5C4F37316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3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05AECA8B-EA39-6746-A560-FB14522D3C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4360545" y="731520"/>
            <a:ext cx="15240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AA15F5-602E-D741-A41D-8EA1F7C2D24B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fld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36C9A-D5A3-F53B-748B-36E8FF09DAAD}"/>
              </a:ext>
            </a:extLst>
          </p:cNvPr>
          <p:cNvSpPr/>
          <p:nvPr userDrawn="1"/>
        </p:nvSpPr>
        <p:spPr>
          <a:xfrm>
            <a:off x="-369651" y="0"/>
            <a:ext cx="18936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A8B46-C780-9D9F-1163-9D35C684CF2F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F38A1D8-6391-BDA9-7BA2-B1C11A800ED0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C114C8CF-C87D-F8FC-2F74-1D82541B47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B6F3082-B8F8-F91E-E69A-4C082B94C2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3EE2EE-EFE4-5138-7CB9-D70EC1503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</a:p>
          <a:p>
            <a:r>
              <a:rPr lang="en-US"/>
              <a:t>Subtitle, presenter name, and/or date</a:t>
            </a:r>
          </a:p>
        </p:txBody>
      </p:sp>
    </p:spTree>
    <p:extLst>
      <p:ext uri="{BB962C8B-B14F-4D97-AF65-F5344CB8AC3E}">
        <p14:creationId xmlns:p14="http://schemas.microsoft.com/office/powerpoint/2010/main" val="2862346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plu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9DF68-0EE8-E14E-A18F-A69CED62C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713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8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Logging in to </a:t>
            </a:r>
            <a:r>
              <a:rPr lang="en-US" err="1"/>
              <a:t>Foc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4FDBC-52F6-4F48-9B5C-4C10E1268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64FAC-E3C8-234D-AD42-D273C030F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8101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50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2134F95-D2A7-0240-ADE9-991CD80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CA3C22-1547-3F49-8AE6-8CB665D0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57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2468" y="6356350"/>
            <a:ext cx="2088931" cy="365125"/>
          </a:xfrm>
        </p:spPr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4477630-3BAE-6643-8628-1456DFD72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5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/>
              <a:t>Picture dark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04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plit sc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578"/>
            <a:ext cx="6096000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/>
              <a:t>Picture Split screen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8847"/>
            <a:ext cx="10515600" cy="233532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713230"/>
            <a:ext cx="10515600" cy="643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69808-79EC-4B4F-ABE1-5C92BB8C2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35">
            <a:extLst>
              <a:ext uri="{FF2B5EF4-FFF2-40B4-BE49-F238E27FC236}">
                <a16:creationId xmlns:a16="http://schemas.microsoft.com/office/drawing/2014/main" id="{876B9B39-99EF-934B-B196-E1EDFDED2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51" y="14578"/>
            <a:ext cx="6096001" cy="5270345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/>
              <a:t>Picture Split screen</a:t>
            </a:r>
          </a:p>
        </p:txBody>
      </p:sp>
    </p:spTree>
    <p:extLst>
      <p:ext uri="{BB962C8B-B14F-4D97-AF65-F5344CB8AC3E}">
        <p14:creationId xmlns:p14="http://schemas.microsoft.com/office/powerpoint/2010/main" val="160385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81C23429-C4D5-AE49-94D5-60CC16BCEE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alpha val="25000"/>
            </a:schemeClr>
          </a:solidFill>
        </p:spPr>
        <p:txBody>
          <a:bodyPr/>
          <a:lstStyle/>
          <a:p>
            <a:r>
              <a:rPr lang="en-US"/>
              <a:t>Picture light overlay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56809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4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 plu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26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Plu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E8BAA4-C9B8-DB42-8D44-8E75F72D6266}"/>
              </a:ext>
            </a:extLst>
          </p:cNvPr>
          <p:cNvSpPr txBox="1">
            <a:spLocks/>
          </p:cNvSpPr>
          <p:nvPr userDrawn="1"/>
        </p:nvSpPr>
        <p:spPr>
          <a:xfrm>
            <a:off x="677852" y="1694317"/>
            <a:ext cx="2233299" cy="190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148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156" y="1709738"/>
            <a:ext cx="9593294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quote.”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54156" y="4589463"/>
            <a:ext cx="959329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attribution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12F4D-0307-B44D-8C72-CA0390E2D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82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 cobran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B52627-EADF-D842-AF85-0EE903B40F9B}"/>
              </a:ext>
            </a:extLst>
          </p:cNvPr>
          <p:cNvSpPr/>
          <p:nvPr userDrawn="1"/>
        </p:nvSpPr>
        <p:spPr>
          <a:xfrm>
            <a:off x="-164387" y="-1"/>
            <a:ext cx="12356387" cy="14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E2A9A-11E4-B747-9FA8-370C3687BFC4}"/>
              </a:ext>
            </a:extLst>
          </p:cNvPr>
          <p:cNvGrpSpPr/>
          <p:nvPr userDrawn="1"/>
        </p:nvGrpSpPr>
        <p:grpSpPr>
          <a:xfrm>
            <a:off x="-3149203" y="0"/>
            <a:ext cx="6900863" cy="6858000"/>
            <a:chOff x="-3149203" y="0"/>
            <a:chExt cx="6900863" cy="6858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60F35-B6CF-8440-A4DC-CD22AB79D23D}"/>
                </a:ext>
              </a:extLst>
            </p:cNvPr>
            <p:cNvSpPr/>
            <p:nvPr userDrawn="1"/>
          </p:nvSpPr>
          <p:spPr>
            <a:xfrm>
              <a:off x="-3149203" y="0"/>
              <a:ext cx="6900863" cy="685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141C4754-F3F0-F241-ABF3-7FF552FA88B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27772" y="0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3B041E-974A-1347-8B0A-DC770D79C240}"/>
              </a:ext>
            </a:extLst>
          </p:cNvPr>
          <p:cNvSpPr txBox="1"/>
          <p:nvPr userDrawn="1"/>
        </p:nvSpPr>
        <p:spPr>
          <a:xfrm>
            <a:off x="2217605" y="6438750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2172D85A-A26A-F74E-80F1-7AF3503FE139}" type="datetimeyyyy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fld>
            <a:r>
              <a:rPr lang="en-US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AAED83-487A-6D48-BE96-DCC735ADF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500" y="1725260"/>
            <a:ext cx="6407499" cy="2387600"/>
          </a:xfrm>
        </p:spPr>
        <p:txBody>
          <a:bodyPr lIns="0" anchor="b"/>
          <a:lstStyle>
            <a:lvl1pPr algn="l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FFC9CD-4FE6-094F-95D0-88E0AC550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4204935"/>
            <a:ext cx="6407500" cy="1655762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</a:p>
          <a:p>
            <a:r>
              <a:rPr lang="en-US"/>
              <a:t>Subtitle, presenter name, and/or date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6E16F-2D9F-444D-B85D-28FA1C2CB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7875" y="640080"/>
            <a:ext cx="152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5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E960-4759-6044-9A50-4CC7320D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A9B9-C3AD-A340-8416-0DBA71DD444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D848-656F-5144-A70D-96E156A126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0CC1D-73BD-B54D-9649-4DEAA76C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39734-95D4-AF41-A283-90F62EDE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0B12-D23B-F94A-AFEA-AB88DB23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6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0" y="1370058"/>
            <a:ext cx="5709139" cy="781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1158426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0DC703-1A4F-B08B-80BE-F5AC7DF76DA0}"/>
              </a:ext>
            </a:extLst>
          </p:cNvPr>
          <p:cNvSpPr/>
          <p:nvPr userDrawn="1"/>
        </p:nvSpPr>
        <p:spPr>
          <a:xfrm>
            <a:off x="0" y="3826746"/>
            <a:ext cx="5709139" cy="781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34D0E-A667-CC72-5BE7-DF066D1243D3}"/>
              </a:ext>
            </a:extLst>
          </p:cNvPr>
          <p:cNvSpPr/>
          <p:nvPr userDrawn="1"/>
        </p:nvSpPr>
        <p:spPr>
          <a:xfrm>
            <a:off x="0" y="5254375"/>
            <a:ext cx="5709139" cy="781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77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199" y="1814738"/>
            <a:ext cx="10515599" cy="4215947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2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5B1CDE-515C-904B-9CF7-B3E881571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9850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bulle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5B43DD-67D9-894A-9B0B-E851A98C1330}"/>
              </a:ext>
            </a:extLst>
          </p:cNvPr>
          <p:cNvSpPr/>
          <p:nvPr userDrawn="1"/>
        </p:nvSpPr>
        <p:spPr>
          <a:xfrm>
            <a:off x="805873" y="466228"/>
            <a:ext cx="11386128" cy="9774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202D1A-A217-1745-8A8B-5EC74D18F938}"/>
              </a:ext>
            </a:extLst>
          </p:cNvPr>
          <p:cNvGrpSpPr/>
          <p:nvPr userDrawn="1"/>
        </p:nvGrpSpPr>
        <p:grpSpPr>
          <a:xfrm>
            <a:off x="314598" y="451714"/>
            <a:ext cx="1001899" cy="1001899"/>
            <a:chOff x="329370" y="1648186"/>
            <a:chExt cx="1001899" cy="10018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AEF623-E82B-A74C-A8D0-8A8240EA92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9370" y="1648186"/>
              <a:ext cx="1001899" cy="10018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7DE2629-5730-F848-8E33-108271045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17130">
              <a:off x="457182" y="1787960"/>
              <a:ext cx="726926" cy="72692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4885" y="576943"/>
            <a:ext cx="10421587" cy="740228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0EDDACC-9E75-024E-82B1-A5C133B76A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34885" y="1996462"/>
            <a:ext cx="9341304" cy="3744060"/>
          </a:xfrm>
        </p:spPr>
        <p:txBody>
          <a:bodyPr/>
          <a:lstStyle>
            <a:lvl1pPr marL="0" indent="320040">
              <a:buSzPct val="90000"/>
              <a:buFontTx/>
              <a:buBlip>
                <a:blip r:embed="rId3"/>
              </a:buBlip>
              <a:tabLst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818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D3ABE-AF74-970C-531A-B85F83F150AB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432F7-53E5-BDB5-8CC6-BBB4BE7CA66A}"/>
              </a:ext>
            </a:extLst>
          </p:cNvPr>
          <p:cNvSpPr/>
          <p:nvPr userDrawn="1"/>
        </p:nvSpPr>
        <p:spPr>
          <a:xfrm>
            <a:off x="-82064" y="4055514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F0BEC3-63C6-38FB-276F-E408D927EB5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75A26B-3B49-706B-6D84-CD5FAB68337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4311056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</p:spTree>
    <p:extLst>
      <p:ext uri="{BB962C8B-B14F-4D97-AF65-F5344CB8AC3E}">
        <p14:creationId xmlns:p14="http://schemas.microsoft.com/office/powerpoint/2010/main" val="3489094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4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BC6C4-DCAF-B544-9AB8-81E955880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053251">
            <a:off x="1598682" y="1916787"/>
            <a:ext cx="666404" cy="666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2B3BED-CA2A-6A4E-BF31-8F59618EB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65538">
            <a:off x="9908070" y="1906607"/>
            <a:ext cx="666404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9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2EFF-3590-D94D-91C5-30707931A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8A2A-301C-CB49-9BB5-E0777F61D2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ED2D-28B5-B24D-A238-93733592B3B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5FD6-6BEC-694D-BC1F-D2499D6B4F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CD6A3-A3CD-1D49-BAB3-7BF39DCF015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2A371-05D3-544A-8113-E2A4654A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A9ECD-5A6B-F04D-B412-3AD51515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DBC5-1E09-DF4A-BC54-11ADE16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7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1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CDC0-A24D-954D-B143-6870E97A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2B211-3BCA-684B-AF15-01126BE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78B2-949C-5A4A-A209-DD320366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85C5B-0B24-3049-8264-CF4FCE78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B8B3D-2677-364D-A27C-02C370649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 rot="9571063">
            <a:off x="8546565" y="-2395781"/>
            <a:ext cx="5614470" cy="56144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680AB-65FD-284F-B869-E88647082E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484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A24846-B70A-EF4E-B00E-B08CBB2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8D77A-F3C4-2D40-A165-319D4297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0F2-1CD3-DE41-A499-10DACD1D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D32E2-51FA-AAA2-BB72-05B7FA2957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17652-FECB-9B7F-5BB7-908B9C2D15AA}"/>
              </a:ext>
            </a:extLst>
          </p:cNvPr>
          <p:cNvSpPr/>
          <p:nvPr userDrawn="1"/>
        </p:nvSpPr>
        <p:spPr>
          <a:xfrm>
            <a:off x="0" y="4123291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29E28D-CE8D-CDC0-7227-F463AFF62F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AA9080-FAE6-6B50-4AF3-F6FCAC45CF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5938" y="4378833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215AA8-2DB1-DA84-F657-3555E9C929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1158426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284F8A-AFFE-9763-53FC-C8C644B8D9A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15938" y="5163845"/>
            <a:ext cx="4568824" cy="1158426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A72749-9DD2-4AB9-7016-2A378D27F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65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0AA5-26F0-8F4C-9D40-DA366BF4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DC09AF-ED1A-1242-B821-AA3F97E1359A}"/>
              </a:ext>
            </a:extLst>
          </p:cNvPr>
          <p:cNvSpPr/>
          <p:nvPr userDrawn="1"/>
        </p:nvSpPr>
        <p:spPr>
          <a:xfrm>
            <a:off x="89648" y="6382871"/>
            <a:ext cx="390432" cy="34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8670A-5478-7D4D-A87C-26BF027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712457-8807-8240-A174-E53C092C7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 rot="5400000">
            <a:off x="-1773330" y="-1621623"/>
            <a:ext cx="10262020" cy="10262020"/>
          </a:xfrm>
          <a:prstGeom prst="rect">
            <a:avLst/>
          </a:prstGeom>
        </p:spPr>
      </p:pic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50BE73EB-4095-3347-9CDB-9907E381A4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850" y="85655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92935F-7FD8-0048-8607-B26255E770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96735" y="640080"/>
            <a:ext cx="1524000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1A157-0140-864F-A450-4F69893E7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64584"/>
            <a:ext cx="5364256" cy="2514991"/>
          </a:xfrm>
        </p:spPr>
        <p:txBody>
          <a:bodyPr lIns="0"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1DD49-6E25-8240-BFFD-B5E3433D7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852416"/>
            <a:ext cx="5364256" cy="11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</a:t>
            </a:r>
          </a:p>
          <a:p>
            <a:r>
              <a:rPr lang="en-US"/>
              <a:t>Subtitle, presenter name, and/or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416B-9A73-D64C-91EC-8F6C9161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B2DCD5-7988-234D-B253-ABBF2F51763B}"/>
              </a:ext>
            </a:extLst>
          </p:cNvPr>
          <p:cNvSpPr txBox="1"/>
          <p:nvPr userDrawn="1"/>
        </p:nvSpPr>
        <p:spPr>
          <a:xfrm>
            <a:off x="86442" y="6606059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fld id="{4795E061-8779-4B4B-A6E8-5F2676E58B2C}" type="datetimeyyyy">
              <a:rPr 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fld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Cognia, Inc</a:t>
            </a:r>
            <a:r>
              <a:rPr lang="en-US" sz="9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061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64D5-62EE-324D-922F-AEFDB09CA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74C3-98AC-9F48-ADEE-C5BAF534DE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6462-C5BB-6C41-B932-CF98C393E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AA092-E52C-A342-9E0A-5E992242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D2E7-92C9-AA42-8486-D9BA7406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446-5E0A-9A49-85E8-4785FAFE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8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Name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name 02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name 03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Name 04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87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on icon to add picture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DD0A510B-698D-E046-BEA3-BDD239C5EA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37734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on icon to add picture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D5D56A2-06E9-3545-AE56-63DDA545D18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25444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on icon to add picture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FB925C55-39A9-4A47-AC8B-F0746C5F28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077325" y="1629853"/>
            <a:ext cx="2589213" cy="172878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on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4852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Bio slide, click to edit title or add name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9"/>
            <a:ext cx="6733596" cy="46482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add bio here.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72F29F-406A-174D-8263-6A5E60B86F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40487" y="1525979"/>
            <a:ext cx="4126051" cy="3116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on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77A92-7F16-3C43-8418-242DC8EA6D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Name or title</a:t>
            </a:r>
          </a:p>
          <a:p>
            <a:pPr lvl="0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7A00D-88AD-C243-9FD8-C63FA3D57D84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err="1">
                <a:solidFill>
                  <a:schemeClr val="accent2"/>
                </a:solidFill>
              </a:rPr>
              <a:t>email@cognia.org</a:t>
            </a:r>
            <a:endParaRPr lang="en-US" noProof="0">
              <a:solidFill>
                <a:schemeClr val="accent2"/>
              </a:solidFill>
            </a:endParaRPr>
          </a:p>
          <a:p>
            <a:pPr lvl="0" algn="ctr"/>
            <a:r>
              <a:rPr lang="en-US" noProof="0">
                <a:solidFill>
                  <a:schemeClr val="accent2"/>
                </a:solidFill>
              </a:rPr>
              <a:t>123.456.7890</a:t>
            </a:r>
          </a:p>
        </p:txBody>
      </p:sp>
    </p:spTree>
    <p:extLst>
      <p:ext uri="{BB962C8B-B14F-4D97-AF65-F5344CB8AC3E}">
        <p14:creationId xmlns:p14="http://schemas.microsoft.com/office/powerpoint/2010/main" val="2195492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Bio slide, click to edit title or add name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CE084F-66F6-E840-9A23-CC7AA190A6C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1525978"/>
            <a:ext cx="6733596" cy="470337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add bio here.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B73038-F074-8245-BA25-848F749C49C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0487" y="4893134"/>
            <a:ext cx="4126051" cy="438888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Name or title</a:t>
            </a:r>
          </a:p>
          <a:p>
            <a:pPr lvl="0"/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A4CA86-8909-254A-A812-2328AC357A60}"/>
              </a:ext>
            </a:extLst>
          </p:cNvPr>
          <p:cNvSpPr/>
          <p:nvPr userDrawn="1"/>
        </p:nvSpPr>
        <p:spPr>
          <a:xfrm>
            <a:off x="7540486" y="5583019"/>
            <a:ext cx="412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noProof="0" err="1">
                <a:solidFill>
                  <a:schemeClr val="bg2"/>
                </a:solidFill>
              </a:rPr>
              <a:t>email@cognia.org</a:t>
            </a:r>
            <a:endParaRPr lang="en-US" noProof="0">
              <a:solidFill>
                <a:schemeClr val="bg2"/>
              </a:solidFill>
            </a:endParaRPr>
          </a:p>
          <a:p>
            <a:pPr lvl="0" algn="ctr"/>
            <a:r>
              <a:rPr lang="en-US" noProof="0">
                <a:solidFill>
                  <a:schemeClr val="bg2"/>
                </a:solidFill>
              </a:rPr>
              <a:t>123.456.7890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B62372B-EC9E-7F40-A9F4-3D3E97C12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BAA6AED-5E99-534E-B05D-B482E45C891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40486" y="1525978"/>
            <a:ext cx="4125913" cy="31162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926B-2699-5549-8346-3071213C9A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F9B22-FE5C-E444-87C0-BA24E170C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0B027-3EB4-6D47-97A6-40F0C31E93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C916-B161-CF46-8CCB-5BCB0FD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FD843-7BF6-3042-841D-287B9B891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0D77A-5CE2-0544-A47D-DD0B66D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3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095" y="2117725"/>
            <a:ext cx="5420738" cy="4351338"/>
          </a:xfrm>
        </p:spPr>
        <p:txBody>
          <a:bodyPr/>
          <a:lstStyle/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5" y="538721"/>
            <a:ext cx="5435555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00" y="2748"/>
            <a:ext cx="6069500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82E6825-BEFB-048D-CB45-79105A6622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236008" y="6464300"/>
            <a:ext cx="1137708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19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8328" y="566502"/>
            <a:ext cx="6942864" cy="920336"/>
          </a:xfrm>
        </p:spPr>
        <p:txBody>
          <a:bodyPr lIns="0" tIns="0" rIns="0" bIns="0" anchor="b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24218" cy="68580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marL="182563" indent="0" algn="l"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endParaRPr lang="id-ID"/>
          </a:p>
          <a:p>
            <a:r>
              <a:rPr lang="id-ID" err="1"/>
              <a:t>Click</a:t>
            </a:r>
            <a:r>
              <a:rPr lang="id-ID"/>
              <a:t> </a:t>
            </a:r>
            <a:r>
              <a:rPr lang="id-ID" err="1"/>
              <a:t>icon</a:t>
            </a:r>
            <a:r>
              <a:rPr lang="id-ID"/>
              <a:t> </a:t>
            </a:r>
            <a:r>
              <a:rPr lang="id-ID" err="1"/>
              <a:t>to</a:t>
            </a:r>
            <a:r>
              <a:rPr lang="id-ID"/>
              <a:t> </a:t>
            </a:r>
            <a:r>
              <a:rPr lang="id-ID" err="1"/>
              <a:t>change</a:t>
            </a:r>
            <a:r>
              <a:rPr lang="id-ID"/>
              <a:t> </a:t>
            </a:r>
            <a:r>
              <a:rPr lang="id-ID" err="1"/>
              <a:t>picture</a:t>
            </a:r>
            <a:r>
              <a:rPr lang="id-ID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B49F6E-F0A1-DD43-B420-0D308D239C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8328" y="2117725"/>
            <a:ext cx="6928046" cy="4351338"/>
          </a:xfrm>
        </p:spPr>
        <p:txBody>
          <a:bodyPr/>
          <a:lstStyle/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077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599" cy="920336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71600"/>
            <a:ext cx="12192000" cy="563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err="1"/>
              <a:t>Full</a:t>
            </a:r>
            <a:r>
              <a:rPr lang="id-ID"/>
              <a:t> </a:t>
            </a:r>
            <a:r>
              <a:rPr lang="id-ID" err="1"/>
              <a:t>page</a:t>
            </a:r>
            <a:r>
              <a:rPr lang="id-ID"/>
              <a:t> </a:t>
            </a:r>
            <a:r>
              <a:rPr lang="id-ID" err="1"/>
              <a:t>screenshot</a:t>
            </a:r>
            <a:r>
              <a:rPr lang="id-ID"/>
              <a:t> </a:t>
            </a:r>
            <a:r>
              <a:rPr lang="id-ID" err="1"/>
              <a:t>here</a:t>
            </a:r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47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23476" y="-925238"/>
            <a:ext cx="11422758" cy="9138207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7011" y="794201"/>
            <a:ext cx="6970426" cy="4212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id-ID" err="1"/>
              <a:t>Full</a:t>
            </a:r>
            <a:r>
              <a:rPr lang="id-ID"/>
              <a:t> </a:t>
            </a:r>
            <a:r>
              <a:rPr lang="id-ID" err="1"/>
              <a:t>page</a:t>
            </a:r>
            <a:r>
              <a:rPr lang="id-ID"/>
              <a:t> </a:t>
            </a:r>
            <a:r>
              <a:rPr lang="id-ID" err="1"/>
              <a:t>screenshot</a:t>
            </a:r>
            <a:r>
              <a:rPr lang="id-ID"/>
              <a:t> </a:t>
            </a:r>
            <a:r>
              <a:rPr lang="id-ID" err="1"/>
              <a:t>here</a:t>
            </a:r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3543939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122323"/>
            <a:ext cx="3543939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27422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000" y="-30776"/>
            <a:ext cx="5563239" cy="771293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0" y="522123"/>
            <a:ext cx="7174325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7174324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1881" y="410817"/>
            <a:ext cx="2862468" cy="6071498"/>
          </a:xfrm>
          <a:prstGeom prst="roundRect">
            <a:avLst>
              <a:gd name="adj" fmla="val 14385"/>
            </a:avLst>
          </a:prstGeom>
          <a:solidFill>
            <a:schemeClr val="bg2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8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47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-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436C8-EBEE-524C-89B0-64B5FEF1B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83085" y="-303261"/>
            <a:ext cx="6792686" cy="7910019"/>
          </a:xfrm>
          <a:prstGeom prst="rect">
            <a:avLst/>
          </a:prstGeom>
          <a:effectLst>
            <a:reflection blurRad="6350" stA="60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F07FAD-9ADF-3F40-8288-3DFC63850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61" y="522123"/>
            <a:ext cx="6336126" cy="13175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E260D7D-B77F-0A45-AB58-3A9EE6EE4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2761" y="2068286"/>
            <a:ext cx="6336126" cy="386562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A327EA-75BC-3645-983B-6B9D070DA0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1029" y="410816"/>
            <a:ext cx="4648199" cy="6153269"/>
          </a:xfrm>
          <a:prstGeom prst="roundRect">
            <a:avLst>
              <a:gd name="adj" fmla="val 1945"/>
            </a:avLst>
          </a:prstGeom>
          <a:solidFill>
            <a:schemeClr val="bg2"/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5507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with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8B4227B-D780-3F4D-86E9-ED7D75CEB4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28534" y="429398"/>
            <a:ext cx="8025872" cy="59064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0" stA="13000" endPos="68000" dir="5400000" sy="-100000" algn="bl" rotWithShape="0"/>
          </a:effectLst>
        </p:spPr>
        <p:txBody>
          <a:bodyPr/>
          <a:lstStyle/>
          <a:p>
            <a:r>
              <a:rPr lang="id-ID" err="1"/>
              <a:t>Full</a:t>
            </a:r>
            <a:r>
              <a:rPr lang="id-ID"/>
              <a:t> </a:t>
            </a:r>
            <a:r>
              <a:rPr lang="id-ID" err="1"/>
              <a:t>page</a:t>
            </a:r>
            <a:r>
              <a:rPr lang="id-ID"/>
              <a:t> </a:t>
            </a:r>
            <a:r>
              <a:rPr lang="id-ID" err="1"/>
              <a:t>screenshot</a:t>
            </a:r>
            <a:r>
              <a:rPr lang="id-ID"/>
              <a:t> </a:t>
            </a:r>
            <a:r>
              <a:rPr lang="id-ID" err="1"/>
              <a:t>here</a:t>
            </a:r>
            <a:endParaRPr lang="id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91EE6-B41A-A54D-AE99-1F60C5848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9121A6-266A-F043-88FA-FFF5B1FD5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555989"/>
            <a:ext cx="3207480" cy="1600200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074B58-D4B1-474B-8130-D377916B8A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812" y="2156189"/>
            <a:ext cx="3207480" cy="38115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0228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74633C-0776-3B45-9F27-64750D346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9000"/>
          </a:blip>
          <a:stretch>
            <a:fillRect/>
          </a:stretch>
        </p:blipFill>
        <p:spPr>
          <a:xfrm rot="14253851">
            <a:off x="4757088" y="4428492"/>
            <a:ext cx="2246358" cy="22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2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8853" y="4722"/>
            <a:ext cx="5487421" cy="6870229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  <a:gd name="connsiteX0" fmla="*/ 760444 w 6328374"/>
              <a:gd name="connsiteY0" fmla="*/ 1061545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760444 w 6328374"/>
              <a:gd name="connsiteY7" fmla="*/ 1061545 h 6841917"/>
              <a:gd name="connsiteX0" fmla="*/ 1096775 w 6328374"/>
              <a:gd name="connsiteY0" fmla="*/ 21021 h 6841917"/>
              <a:gd name="connsiteX1" fmla="*/ 6328374 w 6328374"/>
              <a:gd name="connsiteY1" fmla="*/ 0 h 6841917"/>
              <a:gd name="connsiteX2" fmla="*/ 6307353 w 6328374"/>
              <a:gd name="connsiteY2" fmla="*/ 5577157 h 6841917"/>
              <a:gd name="connsiteX3" fmla="*/ 6110746 w 6328374"/>
              <a:gd name="connsiteY3" fmla="*/ 5793479 h 6841917"/>
              <a:gd name="connsiteX4" fmla="*/ 3579592 w 6328374"/>
              <a:gd name="connsiteY4" fmla="*/ 6841917 h 6841917"/>
              <a:gd name="connsiteX5" fmla="*/ 0 w 6328374"/>
              <a:gd name="connsiteY5" fmla="*/ 3262325 h 6841917"/>
              <a:gd name="connsiteX6" fmla="*/ 611338 w 6328374"/>
              <a:gd name="connsiteY6" fmla="*/ 1260941 h 6841917"/>
              <a:gd name="connsiteX7" fmla="*/ 1096775 w 6328374"/>
              <a:gd name="connsiteY7" fmla="*/ 21021 h 6841917"/>
              <a:gd name="connsiteX0" fmla="*/ 1096775 w 6328374"/>
              <a:gd name="connsiteY0" fmla="*/ 21021 h 6911971"/>
              <a:gd name="connsiteX1" fmla="*/ 6328374 w 6328374"/>
              <a:gd name="connsiteY1" fmla="*/ 0 h 6911971"/>
              <a:gd name="connsiteX2" fmla="*/ 6317863 w 6328374"/>
              <a:gd name="connsiteY2" fmla="*/ 6911971 h 6911971"/>
              <a:gd name="connsiteX3" fmla="*/ 6110746 w 6328374"/>
              <a:gd name="connsiteY3" fmla="*/ 5793479 h 6911971"/>
              <a:gd name="connsiteX4" fmla="*/ 3579592 w 6328374"/>
              <a:gd name="connsiteY4" fmla="*/ 6841917 h 6911971"/>
              <a:gd name="connsiteX5" fmla="*/ 0 w 6328374"/>
              <a:gd name="connsiteY5" fmla="*/ 3262325 h 6911971"/>
              <a:gd name="connsiteX6" fmla="*/ 611338 w 6328374"/>
              <a:gd name="connsiteY6" fmla="*/ 1260941 h 6911971"/>
              <a:gd name="connsiteX7" fmla="*/ 1096775 w 6328374"/>
              <a:gd name="connsiteY7" fmla="*/ 21021 h 6911971"/>
              <a:gd name="connsiteX0" fmla="*/ 1096775 w 6328374"/>
              <a:gd name="connsiteY0" fmla="*/ 21021 h 7236911"/>
              <a:gd name="connsiteX1" fmla="*/ 6328374 w 6328374"/>
              <a:gd name="connsiteY1" fmla="*/ 0 h 7236911"/>
              <a:gd name="connsiteX2" fmla="*/ 6317863 w 6328374"/>
              <a:gd name="connsiteY2" fmla="*/ 6911971 h 7236911"/>
              <a:gd name="connsiteX3" fmla="*/ 5921560 w 6328374"/>
              <a:gd name="connsiteY3" fmla="*/ 6981148 h 7236911"/>
              <a:gd name="connsiteX4" fmla="*/ 3579592 w 6328374"/>
              <a:gd name="connsiteY4" fmla="*/ 6841917 h 7236911"/>
              <a:gd name="connsiteX5" fmla="*/ 0 w 6328374"/>
              <a:gd name="connsiteY5" fmla="*/ 3262325 h 7236911"/>
              <a:gd name="connsiteX6" fmla="*/ 611338 w 6328374"/>
              <a:gd name="connsiteY6" fmla="*/ 1260941 h 7236911"/>
              <a:gd name="connsiteX7" fmla="*/ 1096775 w 6328374"/>
              <a:gd name="connsiteY7" fmla="*/ 21021 h 7236911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841917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1021 h 6981148"/>
              <a:gd name="connsiteX1" fmla="*/ 6328374 w 6328374"/>
              <a:gd name="connsiteY1" fmla="*/ 0 h 6981148"/>
              <a:gd name="connsiteX2" fmla="*/ 6317863 w 6328374"/>
              <a:gd name="connsiteY2" fmla="*/ 6911971 h 6981148"/>
              <a:gd name="connsiteX3" fmla="*/ 5921560 w 6328374"/>
              <a:gd name="connsiteY3" fmla="*/ 6981148 h 6981148"/>
              <a:gd name="connsiteX4" fmla="*/ 3579592 w 6328374"/>
              <a:gd name="connsiteY4" fmla="*/ 6934682 h 6981148"/>
              <a:gd name="connsiteX5" fmla="*/ 0 w 6328374"/>
              <a:gd name="connsiteY5" fmla="*/ 3262325 h 6981148"/>
              <a:gd name="connsiteX6" fmla="*/ 611338 w 6328374"/>
              <a:gd name="connsiteY6" fmla="*/ 1260941 h 6981148"/>
              <a:gd name="connsiteX7" fmla="*/ 1096775 w 6328374"/>
              <a:gd name="connsiteY7" fmla="*/ 21021 h 6981148"/>
              <a:gd name="connsiteX0" fmla="*/ 1096775 w 6328374"/>
              <a:gd name="connsiteY0" fmla="*/ 231071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096775 w 6328374"/>
              <a:gd name="connsiteY7" fmla="*/ 231071 h 7191198"/>
              <a:gd name="connsiteX0" fmla="*/ 1216045 w 6328374"/>
              <a:gd name="connsiteY0" fmla="*/ 19036 h 7191198"/>
              <a:gd name="connsiteX1" fmla="*/ 6328374 w 6328374"/>
              <a:gd name="connsiteY1" fmla="*/ 210050 h 7191198"/>
              <a:gd name="connsiteX2" fmla="*/ 6317863 w 6328374"/>
              <a:gd name="connsiteY2" fmla="*/ 7122021 h 7191198"/>
              <a:gd name="connsiteX3" fmla="*/ 5921560 w 6328374"/>
              <a:gd name="connsiteY3" fmla="*/ 7191198 h 7191198"/>
              <a:gd name="connsiteX4" fmla="*/ 3579592 w 6328374"/>
              <a:gd name="connsiteY4" fmla="*/ 7144732 h 7191198"/>
              <a:gd name="connsiteX5" fmla="*/ 0 w 6328374"/>
              <a:gd name="connsiteY5" fmla="*/ 3472375 h 7191198"/>
              <a:gd name="connsiteX6" fmla="*/ 969147 w 6328374"/>
              <a:gd name="connsiteY6" fmla="*/ 0 h 7191198"/>
              <a:gd name="connsiteX7" fmla="*/ 1216045 w 6328374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472375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3354305 w 6103087"/>
              <a:gd name="connsiteY4" fmla="*/ 7144732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19036 h 7191198"/>
              <a:gd name="connsiteX1" fmla="*/ 6103087 w 6103087"/>
              <a:gd name="connsiteY1" fmla="*/ 210050 h 7191198"/>
              <a:gd name="connsiteX2" fmla="*/ 6092576 w 6103087"/>
              <a:gd name="connsiteY2" fmla="*/ 7122021 h 7191198"/>
              <a:gd name="connsiteX3" fmla="*/ 5696273 w 6103087"/>
              <a:gd name="connsiteY3" fmla="*/ 7191198 h 7191198"/>
              <a:gd name="connsiteX4" fmla="*/ 2850722 w 6103087"/>
              <a:gd name="connsiteY4" fmla="*/ 7157984 h 7191198"/>
              <a:gd name="connsiteX5" fmla="*/ 0 w 6103087"/>
              <a:gd name="connsiteY5" fmla="*/ 3101314 h 7191198"/>
              <a:gd name="connsiteX6" fmla="*/ 743860 w 6103087"/>
              <a:gd name="connsiteY6" fmla="*/ 0 h 7191198"/>
              <a:gd name="connsiteX7" fmla="*/ 990758 w 6103087"/>
              <a:gd name="connsiteY7" fmla="*/ 19036 h 7191198"/>
              <a:gd name="connsiteX0" fmla="*/ 990758 w 6103087"/>
              <a:gd name="connsiteY0" fmla="*/ 0 h 7172162"/>
              <a:gd name="connsiteX1" fmla="*/ 6103087 w 6103087"/>
              <a:gd name="connsiteY1" fmla="*/ 191014 h 7172162"/>
              <a:gd name="connsiteX2" fmla="*/ 6092576 w 6103087"/>
              <a:gd name="connsiteY2" fmla="*/ 7102985 h 7172162"/>
              <a:gd name="connsiteX3" fmla="*/ 5696273 w 6103087"/>
              <a:gd name="connsiteY3" fmla="*/ 7172162 h 7172162"/>
              <a:gd name="connsiteX4" fmla="*/ 2850722 w 6103087"/>
              <a:gd name="connsiteY4" fmla="*/ 7138948 h 7172162"/>
              <a:gd name="connsiteX5" fmla="*/ 0 w 6103087"/>
              <a:gd name="connsiteY5" fmla="*/ 3082278 h 7172162"/>
              <a:gd name="connsiteX6" fmla="*/ 664347 w 6103087"/>
              <a:gd name="connsiteY6" fmla="*/ 219503 h 7172162"/>
              <a:gd name="connsiteX7" fmla="*/ 990758 w 6103087"/>
              <a:gd name="connsiteY7" fmla="*/ 0 h 7172162"/>
              <a:gd name="connsiteX0" fmla="*/ 1004010 w 6103087"/>
              <a:gd name="connsiteY0" fmla="*/ 21021 h 6981148"/>
              <a:gd name="connsiteX1" fmla="*/ 6103087 w 6103087"/>
              <a:gd name="connsiteY1" fmla="*/ 0 h 6981148"/>
              <a:gd name="connsiteX2" fmla="*/ 6092576 w 6103087"/>
              <a:gd name="connsiteY2" fmla="*/ 6911971 h 6981148"/>
              <a:gd name="connsiteX3" fmla="*/ 5696273 w 6103087"/>
              <a:gd name="connsiteY3" fmla="*/ 6981148 h 6981148"/>
              <a:gd name="connsiteX4" fmla="*/ 2850722 w 6103087"/>
              <a:gd name="connsiteY4" fmla="*/ 6947934 h 6981148"/>
              <a:gd name="connsiteX5" fmla="*/ 0 w 6103087"/>
              <a:gd name="connsiteY5" fmla="*/ 2891264 h 6981148"/>
              <a:gd name="connsiteX6" fmla="*/ 664347 w 6103087"/>
              <a:gd name="connsiteY6" fmla="*/ 28489 h 6981148"/>
              <a:gd name="connsiteX7" fmla="*/ 1004010 w 6103087"/>
              <a:gd name="connsiteY7" fmla="*/ 21021 h 6981148"/>
              <a:gd name="connsiteX0" fmla="*/ 1004010 w 6129591"/>
              <a:gd name="connsiteY0" fmla="*/ 0 h 6960127"/>
              <a:gd name="connsiteX1" fmla="*/ 6129591 w 6129591"/>
              <a:gd name="connsiteY1" fmla="*/ 18736 h 6960127"/>
              <a:gd name="connsiteX2" fmla="*/ 6092576 w 6129591"/>
              <a:gd name="connsiteY2" fmla="*/ 6890950 h 6960127"/>
              <a:gd name="connsiteX3" fmla="*/ 5696273 w 6129591"/>
              <a:gd name="connsiteY3" fmla="*/ 6960127 h 6960127"/>
              <a:gd name="connsiteX4" fmla="*/ 2850722 w 6129591"/>
              <a:gd name="connsiteY4" fmla="*/ 6926913 h 6960127"/>
              <a:gd name="connsiteX5" fmla="*/ 0 w 6129591"/>
              <a:gd name="connsiteY5" fmla="*/ 2870243 h 6960127"/>
              <a:gd name="connsiteX6" fmla="*/ 664347 w 6129591"/>
              <a:gd name="connsiteY6" fmla="*/ 7468 h 6960127"/>
              <a:gd name="connsiteX7" fmla="*/ 1004010 w 6129591"/>
              <a:gd name="connsiteY7" fmla="*/ 0 h 6960127"/>
              <a:gd name="connsiteX0" fmla="*/ 1004010 w 6116338"/>
              <a:gd name="connsiteY0" fmla="*/ 0 h 6960127"/>
              <a:gd name="connsiteX1" fmla="*/ 6116338 w 6116338"/>
              <a:gd name="connsiteY1" fmla="*/ 5484 h 6960127"/>
              <a:gd name="connsiteX2" fmla="*/ 6092576 w 6116338"/>
              <a:gd name="connsiteY2" fmla="*/ 6890950 h 6960127"/>
              <a:gd name="connsiteX3" fmla="*/ 5696273 w 6116338"/>
              <a:gd name="connsiteY3" fmla="*/ 6960127 h 6960127"/>
              <a:gd name="connsiteX4" fmla="*/ 2850722 w 6116338"/>
              <a:gd name="connsiteY4" fmla="*/ 6926913 h 6960127"/>
              <a:gd name="connsiteX5" fmla="*/ 0 w 6116338"/>
              <a:gd name="connsiteY5" fmla="*/ 2870243 h 6960127"/>
              <a:gd name="connsiteX6" fmla="*/ 664347 w 6116338"/>
              <a:gd name="connsiteY6" fmla="*/ 7468 h 6960127"/>
              <a:gd name="connsiteX7" fmla="*/ 1004010 w 6116338"/>
              <a:gd name="connsiteY7" fmla="*/ 0 h 6960127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92576 w 6116338"/>
              <a:gd name="connsiteY2" fmla="*/ 6890950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32696"/>
              <a:gd name="connsiteY0" fmla="*/ 0 h 6926913"/>
              <a:gd name="connsiteX1" fmla="*/ 6116338 w 6132696"/>
              <a:gd name="connsiteY1" fmla="*/ 5484 h 6926913"/>
              <a:gd name="connsiteX2" fmla="*/ 6132332 w 6132696"/>
              <a:gd name="connsiteY2" fmla="*/ 6440376 h 6926913"/>
              <a:gd name="connsiteX3" fmla="*/ 5099925 w 6132696"/>
              <a:gd name="connsiteY3" fmla="*/ 6920371 h 6926913"/>
              <a:gd name="connsiteX4" fmla="*/ 2850722 w 6132696"/>
              <a:gd name="connsiteY4" fmla="*/ 6926913 h 6926913"/>
              <a:gd name="connsiteX5" fmla="*/ 0 w 6132696"/>
              <a:gd name="connsiteY5" fmla="*/ 2870243 h 6926913"/>
              <a:gd name="connsiteX6" fmla="*/ 664347 w 6132696"/>
              <a:gd name="connsiteY6" fmla="*/ 7468 h 6926913"/>
              <a:gd name="connsiteX7" fmla="*/ 1004010 w 6132696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99925 w 6116338"/>
              <a:gd name="connsiteY3" fmla="*/ 6920371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86673 w 6116338"/>
              <a:gd name="connsiteY3" fmla="*/ 666858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926913"/>
              <a:gd name="connsiteX1" fmla="*/ 6116338 w 6116338"/>
              <a:gd name="connsiteY1" fmla="*/ 5484 h 6926913"/>
              <a:gd name="connsiteX2" fmla="*/ 6066071 w 6116338"/>
              <a:gd name="connsiteY2" fmla="*/ 6864445 h 6926913"/>
              <a:gd name="connsiteX3" fmla="*/ 5073421 w 6116338"/>
              <a:gd name="connsiteY3" fmla="*/ 6854110 h 6926913"/>
              <a:gd name="connsiteX4" fmla="*/ 2850722 w 6116338"/>
              <a:gd name="connsiteY4" fmla="*/ 6926913 h 6926913"/>
              <a:gd name="connsiteX5" fmla="*/ 0 w 6116338"/>
              <a:gd name="connsiteY5" fmla="*/ 2870243 h 6926913"/>
              <a:gd name="connsiteX6" fmla="*/ 664347 w 6116338"/>
              <a:gd name="connsiteY6" fmla="*/ 7468 h 6926913"/>
              <a:gd name="connsiteX7" fmla="*/ 1004010 w 6116338"/>
              <a:gd name="connsiteY7" fmla="*/ 0 h 6926913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5073421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2691695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1004010 w 6116338"/>
              <a:gd name="connsiteY7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664347 w 6116338"/>
              <a:gd name="connsiteY6" fmla="*/ 7468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1004010 w 6116338"/>
              <a:gd name="connsiteY0" fmla="*/ 0 h 6864445"/>
              <a:gd name="connsiteX1" fmla="*/ 6116338 w 6116338"/>
              <a:gd name="connsiteY1" fmla="*/ 5484 h 6864445"/>
              <a:gd name="connsiteX2" fmla="*/ 6066071 w 6116338"/>
              <a:gd name="connsiteY2" fmla="*/ 6864445 h 6864445"/>
              <a:gd name="connsiteX3" fmla="*/ 4662604 w 6116338"/>
              <a:gd name="connsiteY3" fmla="*/ 6854110 h 6864445"/>
              <a:gd name="connsiteX4" fmla="*/ 3036252 w 6116338"/>
              <a:gd name="connsiteY4" fmla="*/ 6847400 h 6864445"/>
              <a:gd name="connsiteX5" fmla="*/ 0 w 6116338"/>
              <a:gd name="connsiteY5" fmla="*/ 2870243 h 6864445"/>
              <a:gd name="connsiteX6" fmla="*/ 916139 w 6116338"/>
              <a:gd name="connsiteY6" fmla="*/ 20720 h 6864445"/>
              <a:gd name="connsiteX7" fmla="*/ 979977 w 6116338"/>
              <a:gd name="connsiteY7" fmla="*/ 2747 h 6864445"/>
              <a:gd name="connsiteX8" fmla="*/ 1004010 w 6116338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4172273 w 5626007"/>
              <a:gd name="connsiteY3" fmla="*/ 6854110 h 6864445"/>
              <a:gd name="connsiteX4" fmla="*/ 2545921 w 5626007"/>
              <a:gd name="connsiteY4" fmla="*/ 6847400 h 6864445"/>
              <a:gd name="connsiteX5" fmla="*/ 0 w 5626007"/>
              <a:gd name="connsiteY5" fmla="*/ 2989512 h 6864445"/>
              <a:gd name="connsiteX6" fmla="*/ 425808 w 5626007"/>
              <a:gd name="connsiteY6" fmla="*/ 20720 h 6864445"/>
              <a:gd name="connsiteX7" fmla="*/ 489646 w 5626007"/>
              <a:gd name="connsiteY7" fmla="*/ 2747 h 6864445"/>
              <a:gd name="connsiteX8" fmla="*/ 513679 w 5626007"/>
              <a:gd name="connsiteY8" fmla="*/ 0 h 6864445"/>
              <a:gd name="connsiteX0" fmla="*/ 513679 w 5626007"/>
              <a:gd name="connsiteY0" fmla="*/ 0 h 6864445"/>
              <a:gd name="connsiteX1" fmla="*/ 5626007 w 5626007"/>
              <a:gd name="connsiteY1" fmla="*/ 5484 h 6864445"/>
              <a:gd name="connsiteX2" fmla="*/ 5575740 w 5626007"/>
              <a:gd name="connsiteY2" fmla="*/ 6864445 h 6864445"/>
              <a:gd name="connsiteX3" fmla="*/ 2545921 w 5626007"/>
              <a:gd name="connsiteY3" fmla="*/ 6847400 h 6864445"/>
              <a:gd name="connsiteX4" fmla="*/ 0 w 5626007"/>
              <a:gd name="connsiteY4" fmla="*/ 2989512 h 6864445"/>
              <a:gd name="connsiteX5" fmla="*/ 425808 w 5626007"/>
              <a:gd name="connsiteY5" fmla="*/ 20720 h 6864445"/>
              <a:gd name="connsiteX6" fmla="*/ 489646 w 5626007"/>
              <a:gd name="connsiteY6" fmla="*/ 2747 h 6864445"/>
              <a:gd name="connsiteX7" fmla="*/ 513679 w 5626007"/>
              <a:gd name="connsiteY7" fmla="*/ 0 h 6864445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89646 w 5626007"/>
              <a:gd name="connsiteY0" fmla="*/ 1 h 6861699"/>
              <a:gd name="connsiteX1" fmla="*/ 900463 w 5626007"/>
              <a:gd name="connsiteY1" fmla="*/ 0 h 6861699"/>
              <a:gd name="connsiteX2" fmla="*/ 5626007 w 5626007"/>
              <a:gd name="connsiteY2" fmla="*/ 2738 h 6861699"/>
              <a:gd name="connsiteX3" fmla="*/ 5575740 w 5626007"/>
              <a:gd name="connsiteY3" fmla="*/ 6861699 h 6861699"/>
              <a:gd name="connsiteX4" fmla="*/ 2545921 w 5626007"/>
              <a:gd name="connsiteY4" fmla="*/ 6844654 h 6861699"/>
              <a:gd name="connsiteX5" fmla="*/ 0 w 5626007"/>
              <a:gd name="connsiteY5" fmla="*/ 2986766 h 6861699"/>
              <a:gd name="connsiteX6" fmla="*/ 425808 w 5626007"/>
              <a:gd name="connsiteY6" fmla="*/ 17974 h 6861699"/>
              <a:gd name="connsiteX7" fmla="*/ 489646 w 5626007"/>
              <a:gd name="connsiteY7" fmla="*/ 1 h 6861699"/>
              <a:gd name="connsiteX0" fmla="*/ 489646 w 5626007"/>
              <a:gd name="connsiteY0" fmla="*/ 0 h 6861698"/>
              <a:gd name="connsiteX1" fmla="*/ 5626007 w 5626007"/>
              <a:gd name="connsiteY1" fmla="*/ 2737 h 6861698"/>
              <a:gd name="connsiteX2" fmla="*/ 5575740 w 5626007"/>
              <a:gd name="connsiteY2" fmla="*/ 6861698 h 6861698"/>
              <a:gd name="connsiteX3" fmla="*/ 2545921 w 5626007"/>
              <a:gd name="connsiteY3" fmla="*/ 6844653 h 6861698"/>
              <a:gd name="connsiteX4" fmla="*/ 0 w 5626007"/>
              <a:gd name="connsiteY4" fmla="*/ 2986765 h 6861698"/>
              <a:gd name="connsiteX5" fmla="*/ 425808 w 5626007"/>
              <a:gd name="connsiteY5" fmla="*/ 17973 h 6861698"/>
              <a:gd name="connsiteX6" fmla="*/ 489646 w 5626007"/>
              <a:gd name="connsiteY6" fmla="*/ 0 h 6861698"/>
              <a:gd name="connsiteX0" fmla="*/ 425808 w 5626007"/>
              <a:gd name="connsiteY0" fmla="*/ 646020 h 7489745"/>
              <a:gd name="connsiteX1" fmla="*/ 5626007 w 5626007"/>
              <a:gd name="connsiteY1" fmla="*/ 630784 h 7489745"/>
              <a:gd name="connsiteX2" fmla="*/ 5575740 w 5626007"/>
              <a:gd name="connsiteY2" fmla="*/ 7489745 h 7489745"/>
              <a:gd name="connsiteX3" fmla="*/ 2545921 w 5626007"/>
              <a:gd name="connsiteY3" fmla="*/ 7472700 h 7489745"/>
              <a:gd name="connsiteX4" fmla="*/ 0 w 5626007"/>
              <a:gd name="connsiteY4" fmla="*/ 3614812 h 7489745"/>
              <a:gd name="connsiteX5" fmla="*/ 425808 w 5626007"/>
              <a:gd name="connsiteY5" fmla="*/ 646020 h 7489745"/>
              <a:gd name="connsiteX0" fmla="*/ 425808 w 5626007"/>
              <a:gd name="connsiteY0" fmla="*/ 519799 h 7363524"/>
              <a:gd name="connsiteX1" fmla="*/ 5626007 w 5626007"/>
              <a:gd name="connsiteY1" fmla="*/ 504563 h 7363524"/>
              <a:gd name="connsiteX2" fmla="*/ 5575740 w 5626007"/>
              <a:gd name="connsiteY2" fmla="*/ 7363524 h 7363524"/>
              <a:gd name="connsiteX3" fmla="*/ 2545921 w 5626007"/>
              <a:gd name="connsiteY3" fmla="*/ 7346479 h 7363524"/>
              <a:gd name="connsiteX4" fmla="*/ 0 w 5626007"/>
              <a:gd name="connsiteY4" fmla="*/ 3488591 h 7363524"/>
              <a:gd name="connsiteX5" fmla="*/ 425808 w 5626007"/>
              <a:gd name="connsiteY5" fmla="*/ 519799 h 7363524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25808 w 5626007"/>
              <a:gd name="connsiteY0" fmla="*/ 15236 h 6858961"/>
              <a:gd name="connsiteX1" fmla="*/ 5626007 w 5626007"/>
              <a:gd name="connsiteY1" fmla="*/ 0 h 6858961"/>
              <a:gd name="connsiteX2" fmla="*/ 5575740 w 5626007"/>
              <a:gd name="connsiteY2" fmla="*/ 6858961 h 6858961"/>
              <a:gd name="connsiteX3" fmla="*/ 2545921 w 5626007"/>
              <a:gd name="connsiteY3" fmla="*/ 6841916 h 6858961"/>
              <a:gd name="connsiteX4" fmla="*/ 0 w 5626007"/>
              <a:gd name="connsiteY4" fmla="*/ 2984028 h 6858961"/>
              <a:gd name="connsiteX5" fmla="*/ 425808 w 5626007"/>
              <a:gd name="connsiteY5" fmla="*/ 15236 h 6858961"/>
              <a:gd name="connsiteX0" fmla="*/ 465564 w 5626007"/>
              <a:gd name="connsiteY0" fmla="*/ 0 h 6883481"/>
              <a:gd name="connsiteX1" fmla="*/ 5626007 w 5626007"/>
              <a:gd name="connsiteY1" fmla="*/ 24520 h 6883481"/>
              <a:gd name="connsiteX2" fmla="*/ 5575740 w 5626007"/>
              <a:gd name="connsiteY2" fmla="*/ 6883481 h 6883481"/>
              <a:gd name="connsiteX3" fmla="*/ 2545921 w 5626007"/>
              <a:gd name="connsiteY3" fmla="*/ 6866436 h 6883481"/>
              <a:gd name="connsiteX4" fmla="*/ 0 w 5626007"/>
              <a:gd name="connsiteY4" fmla="*/ 3008548 h 6883481"/>
              <a:gd name="connsiteX5" fmla="*/ 465564 w 5626007"/>
              <a:gd name="connsiteY5" fmla="*/ 0 h 6883481"/>
              <a:gd name="connsiteX0" fmla="*/ 796868 w 5626007"/>
              <a:gd name="connsiteY0" fmla="*/ 0 h 6870229"/>
              <a:gd name="connsiteX1" fmla="*/ 5626007 w 5626007"/>
              <a:gd name="connsiteY1" fmla="*/ 11268 h 6870229"/>
              <a:gd name="connsiteX2" fmla="*/ 5575740 w 5626007"/>
              <a:gd name="connsiteY2" fmla="*/ 6870229 h 6870229"/>
              <a:gd name="connsiteX3" fmla="*/ 2545921 w 5626007"/>
              <a:gd name="connsiteY3" fmla="*/ 6853184 h 6870229"/>
              <a:gd name="connsiteX4" fmla="*/ 0 w 5626007"/>
              <a:gd name="connsiteY4" fmla="*/ 2995296 h 6870229"/>
              <a:gd name="connsiteX5" fmla="*/ 796868 w 5626007"/>
              <a:gd name="connsiteY5" fmla="*/ 0 h 68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007" h="6870229">
                <a:moveTo>
                  <a:pt x="796868" y="0"/>
                </a:moveTo>
                <a:lnTo>
                  <a:pt x="5626007" y="11268"/>
                </a:lnTo>
                <a:cubicBezTo>
                  <a:pt x="5622503" y="2315258"/>
                  <a:pt x="5579244" y="4566239"/>
                  <a:pt x="5575740" y="6870229"/>
                </a:cubicBezTo>
                <a:lnTo>
                  <a:pt x="2545921" y="6853184"/>
                </a:lnTo>
                <a:cubicBezTo>
                  <a:pt x="1218324" y="6654402"/>
                  <a:pt x="0" y="4972250"/>
                  <a:pt x="0" y="2995296"/>
                </a:cubicBezTo>
                <a:cubicBezTo>
                  <a:pt x="0" y="2253938"/>
                  <a:pt x="410901" y="571307"/>
                  <a:pt x="7968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C5D77512-F54E-244A-B9F6-BC27A8005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0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119" y="640081"/>
            <a:ext cx="5556682" cy="864869"/>
          </a:xfrm>
        </p:spPr>
        <p:txBody>
          <a:bodyPr lIns="0" tIns="0" rIns="0" bIns="0" anchor="t">
            <a:noAutofit/>
          </a:bodyPr>
          <a:lstStyle>
            <a:lvl1pPr>
              <a:defRPr sz="4400" b="0" i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948BA66F-AD75-554D-A66E-961AEA8E6C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318" y="2232105"/>
            <a:ext cx="5556682" cy="36733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C1FD8D6-D324-1C46-BD4E-4E0097DAF11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318" y="1736717"/>
            <a:ext cx="5556682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287A3DE-8A78-9A46-ABC8-9CE804FDB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 rot="9761218">
            <a:off x="6199490" y="-651867"/>
            <a:ext cx="7383911" cy="7383911"/>
          </a:xfrm>
          <a:prstGeom prst="rect">
            <a:avLst/>
          </a:prstGeom>
        </p:spPr>
      </p:pic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028F39EE-1A0C-7449-9DE6-16174601A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0054" y="1128697"/>
            <a:ext cx="3822782" cy="382278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3740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4C61-9006-3044-AD80-25729C8DD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C4E57-EFB6-AB43-869C-4B090138835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572F-CDC9-D847-A558-B3E3F3BE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9E753-6683-5B4E-B9FC-5EFED9F0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06D60-946D-B148-8FDE-4828F78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1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14E521-8D90-C543-BBF3-2A346EFE231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B92BF-CA12-6041-A084-A97E692F331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951F-14D5-FB49-BB54-86A7195E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009-0CE8-6840-91B8-8B75A78E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6BF5D-58C1-A748-99EE-C78D3FE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2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0" y="1648186"/>
            <a:ext cx="5627076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4400" b="0" cap="none" baseline="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863158"/>
            <a:ext cx="4568824" cy="3047312"/>
          </a:xfrm>
        </p:spPr>
        <p:txBody>
          <a:bodyPr lIns="0" tIns="0" rIns="0" bIns="0">
            <a:normAutofit/>
          </a:bodyPr>
          <a:lstStyle>
            <a:lvl1pPr marL="0" indent="-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8" y="1903728"/>
            <a:ext cx="4374114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128979" y="1667975"/>
            <a:ext cx="4546924" cy="3047311"/>
          </a:xfrm>
        </p:spPr>
        <p:txBody>
          <a:bodyPr lIns="0" tIns="0" rIns="0" bIns="0" anchor="b">
            <a:normAutofit/>
          </a:bodyPr>
          <a:lstStyle>
            <a:lvl1pPr marL="0" indent="18288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128978" y="5175482"/>
            <a:ext cx="4537559" cy="536205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1AFD90-8E15-0B47-868A-3055092CD34F}"/>
              </a:ext>
            </a:extLst>
          </p:cNvPr>
          <p:cNvGrpSpPr/>
          <p:nvPr userDrawn="1"/>
        </p:nvGrpSpPr>
        <p:grpSpPr>
          <a:xfrm rot="10800000">
            <a:off x="-159" y="1640818"/>
            <a:ext cx="1001899" cy="1001899"/>
            <a:chOff x="5084763" y="1652762"/>
            <a:chExt cx="1001899" cy="10018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9C8692-230B-D543-A7F7-4FD61B04D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84763" y="1652762"/>
              <a:ext cx="1001899" cy="10018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E622A0-29AC-9241-AA3D-127913D094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2308430">
              <a:off x="5204745" y="1787959"/>
              <a:ext cx="726926" cy="726926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7" y="3358743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78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0840" y="6356350"/>
            <a:ext cx="1710559" cy="365125"/>
          </a:xfrm>
        </p:spPr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EC094A-15D0-724A-8365-63D48205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79679" y="6448425"/>
            <a:ext cx="1137708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68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B87FC-D223-5242-8E90-96F497A6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9F3F73-FFD7-DC40-BD24-BF81D49CC4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FABDA-FFE6-2248-84CC-3332FDD12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6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la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1219-2BED-4C47-82B5-98DA2A44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67BC-110A-544D-86DB-7477705B7F2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B1D-3141-114E-B338-928B79B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1C92-A785-ED4A-A972-5EC3F0E0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D86C-09E6-0F44-8CEE-A3F0E118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DC120-9D8A-CC43-9D3C-DEE0010D4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F37-DF65-0647-AAAB-0FB7A3E64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44110-6D49-5F4C-877E-CBB33C4F4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589463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B5E1-64E5-B341-A374-0446D22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6414-D4B1-0C4F-AE7E-E9491ED4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FBC9-E5DF-7144-8324-67588909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B8AB7-DE8D-3545-9B46-75FA78125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646747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3E410-749B-944F-901D-0A5CFD506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49">
            <a:off x="-2994025" y="11906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3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B8A07-3401-8148-AC11-195D3957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0CF24-AF88-CC4E-92F0-8CCA01C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8B2E-EBB9-AE49-B784-BD2870146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6D5A-612E-D145-9F4D-92F680F0301A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5B4D-BE47-CC44-89D3-A5B1B8238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7526B-13AB-CE44-874F-76716BD1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9161-5FA2-144E-8455-2073D849BC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C426DD-C78E-014E-803C-D4681AB8B1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5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50" r:id="rId4"/>
    <p:sldLayoutId id="2147483687" r:id="rId5"/>
    <p:sldLayoutId id="2147483660" r:id="rId6"/>
    <p:sldLayoutId id="2147483671" r:id="rId7"/>
    <p:sldLayoutId id="2147483699" r:id="rId8"/>
    <p:sldLayoutId id="2147483668" r:id="rId9"/>
    <p:sldLayoutId id="2147483669" r:id="rId10"/>
    <p:sldLayoutId id="2147483670" r:id="rId11"/>
    <p:sldLayoutId id="2147483661" r:id="rId12"/>
    <p:sldLayoutId id="2147483662" r:id="rId13"/>
    <p:sldLayoutId id="2147483672" r:id="rId14"/>
    <p:sldLayoutId id="2147483692" r:id="rId15"/>
    <p:sldLayoutId id="2147483673" r:id="rId16"/>
    <p:sldLayoutId id="2147483667" r:id="rId17"/>
    <p:sldLayoutId id="2147483689" r:id="rId18"/>
    <p:sldLayoutId id="2147483663" r:id="rId19"/>
    <p:sldLayoutId id="2147483652" r:id="rId20"/>
    <p:sldLayoutId id="2147483675" r:id="rId21"/>
    <p:sldLayoutId id="2147483696" r:id="rId22"/>
    <p:sldLayoutId id="2147483703" r:id="rId23"/>
    <p:sldLayoutId id="2147483690" r:id="rId24"/>
    <p:sldLayoutId id="2147483676" r:id="rId25"/>
    <p:sldLayoutId id="2147483653" r:id="rId26"/>
    <p:sldLayoutId id="2147483654" r:id="rId27"/>
    <p:sldLayoutId id="2147483686" r:id="rId28"/>
    <p:sldLayoutId id="2147483655" r:id="rId29"/>
    <p:sldLayoutId id="2147483656" r:id="rId30"/>
    <p:sldLayoutId id="2147483680" r:id="rId31"/>
    <p:sldLayoutId id="2147483679" r:id="rId32"/>
    <p:sldLayoutId id="2147483698" r:id="rId33"/>
    <p:sldLayoutId id="2147483657" r:id="rId34"/>
    <p:sldLayoutId id="2147483681" r:id="rId35"/>
    <p:sldLayoutId id="2147483695" r:id="rId36"/>
    <p:sldLayoutId id="2147483684" r:id="rId37"/>
    <p:sldLayoutId id="2147483683" r:id="rId38"/>
    <p:sldLayoutId id="2147483702" r:id="rId39"/>
    <p:sldLayoutId id="2147483704" r:id="rId40"/>
    <p:sldLayoutId id="2147483685" r:id="rId41"/>
    <p:sldLayoutId id="2147483677" r:id="rId42"/>
    <p:sldLayoutId id="2147483705" r:id="rId43"/>
    <p:sldLayoutId id="2147483678" r:id="rId44"/>
    <p:sldLayoutId id="2147483658" r:id="rId45"/>
    <p:sldLayoutId id="2147483659" r:id="rId46"/>
    <p:sldLayoutId id="2147483706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s://id.backpack.education/IDServer/issue/hrd?wtrealm=https%3A%2F%2Flms.backpack.education%2F&amp;wctx=WsFedOwinState%3DlApZuTffboqrMkmx2gY6rOVnE8fqAr3YWOX2nkJrkmcxk3Mg5dt59qUzBDC31kJIKa9DNAu1x6Rrc8dGYIk0oRFJUqmPLuKc1n_T_qstNXjI5W12jnaDFmlNCDyFlsjmZhNuVIlMdfEORYcz3ZD93A&amp;wa=wsignin1.0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SAAServiceCenter@cognia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6.png"/><Relationship Id="rId4" Type="http://schemas.openxmlformats.org/officeDocument/2006/relationships/hyperlink" Target="https://support.focalpointk12.com/hc/en-us/categories/17472302303885-Vermont-Alternative-Assessment-Reporting-Syste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289A624-9420-2149-A3F7-2E4C39609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LENS Reporting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EC3C901-1004-E248-9752-6C71CFB77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9790" y="4422311"/>
            <a:ext cx="7477410" cy="1655762"/>
          </a:xfrm>
        </p:spPr>
        <p:txBody>
          <a:bodyPr>
            <a:normAutofit/>
          </a:bodyPr>
          <a:lstStyle/>
          <a:p>
            <a:r>
              <a:rPr lang="en-US" sz="4000"/>
              <a:t>Vermont Alternate Assessment (MSAA)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4B50B92E-2A71-C676-B858-C05A7E8A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64" y="532330"/>
            <a:ext cx="2198655" cy="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A4DBC94-5366-49C2-73B5-4EC3FE5CB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145" y="485708"/>
            <a:ext cx="2360711" cy="5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93733D-9E28-D73E-1514-02BF7DAE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67" y="1588396"/>
            <a:ext cx="3918401" cy="28378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5F1909-E381-B888-C650-0E60CCF46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022" y="4137823"/>
            <a:ext cx="2734696" cy="26317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CC41FB61-3A89-1858-54BD-47F043A8E001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Logging in to LENS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E932A8-0AFA-6D30-C27B-2C3F73C705DA}"/>
              </a:ext>
            </a:extLst>
          </p:cNvPr>
          <p:cNvSpPr txBox="1">
            <a:spLocks/>
          </p:cNvSpPr>
          <p:nvPr/>
        </p:nvSpPr>
        <p:spPr>
          <a:xfrm>
            <a:off x="1177447" y="1313712"/>
            <a:ext cx="9249088" cy="5150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200" b="1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200" b="1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/>
              <a:t>URL: </a:t>
            </a:r>
            <a:r>
              <a:rPr lang="en-US" sz="2200" err="1">
                <a:hlinkClick r:id="rId5"/>
              </a:rPr>
              <a:t>lms.backpack.education</a:t>
            </a:r>
            <a:endParaRPr lang="en-US" sz="22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Select the </a:t>
            </a:r>
            <a:r>
              <a:rPr lang="en-US" sz="2200" b="1" err="1"/>
              <a:t>FOCALPOINT</a:t>
            </a:r>
            <a:r>
              <a:rPr lang="en-US" sz="2200"/>
              <a:t> icon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2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200"/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/>
              <a:t>Existing LENS users will use the same information as last </a:t>
            </a:r>
            <a:br>
              <a:rPr lang="en-US" sz="2200"/>
            </a:br>
            <a:r>
              <a:rPr lang="en-US" sz="2200"/>
              <a:t>year. New LENS users will receive a system-generated </a:t>
            </a:r>
            <a:br>
              <a:rPr lang="en-US" sz="2200"/>
            </a:br>
            <a:r>
              <a:rPr lang="en-US" sz="2200"/>
              <a:t>welcome email.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Enter your LENS </a:t>
            </a:r>
            <a:r>
              <a:rPr lang="en-US" sz="2200" b="1"/>
              <a:t>username</a:t>
            </a:r>
            <a:r>
              <a:rPr lang="en-US" sz="2200"/>
              <a:t> and </a:t>
            </a:r>
            <a:r>
              <a:rPr lang="en-US" sz="2200" b="1"/>
              <a:t>password</a:t>
            </a:r>
            <a:r>
              <a:rPr lang="en-US" sz="2200"/>
              <a:t>. Use the </a:t>
            </a:r>
            <a:br>
              <a:rPr lang="en-US" sz="2200"/>
            </a:br>
            <a:r>
              <a:rPr lang="en-US" sz="2200" b="1"/>
              <a:t>Forgot password </a:t>
            </a:r>
            <a:r>
              <a:rPr lang="en-US" sz="2200"/>
              <a:t>link if you need to reset your password.</a:t>
            </a:r>
          </a:p>
        </p:txBody>
      </p:sp>
      <p:pic>
        <p:nvPicPr>
          <p:cNvPr id="3" name="Picture 2" descr="image of right arrow callout pointing to">
            <a:extLst>
              <a:ext uri="{FF2B5EF4-FFF2-40B4-BE49-F238E27FC236}">
                <a16:creationId xmlns:a16="http://schemas.microsoft.com/office/drawing/2014/main" id="{497E2D0D-C100-E828-590E-AE6857AE78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46" y="2915902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of right arrow callout pointing to">
            <a:extLst>
              <a:ext uri="{FF2B5EF4-FFF2-40B4-BE49-F238E27FC236}">
                <a16:creationId xmlns:a16="http://schemas.microsoft.com/office/drawing/2014/main" id="{1DD5A550-82D4-2EE5-BA4A-DCBEB276E9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88" y="5056492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of right arrow callout pointing to">
            <a:extLst>
              <a:ext uri="{FF2B5EF4-FFF2-40B4-BE49-F238E27FC236}">
                <a16:creationId xmlns:a16="http://schemas.microsoft.com/office/drawing/2014/main" id="{0F1DC188-CC08-4069-6281-909872349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888" y="5538168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of right arrow callout pointing to">
            <a:extLst>
              <a:ext uri="{FF2B5EF4-FFF2-40B4-BE49-F238E27FC236}">
                <a16:creationId xmlns:a16="http://schemas.microsoft.com/office/drawing/2014/main" id="{3B3E6BCB-F18A-2F93-4A80-62D3D46FE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42" y="6031039"/>
            <a:ext cx="182880" cy="1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9F5A802-CE34-D398-F0BC-2A41E8477189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General Navigation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AC7E04-3922-FA20-7C53-72C41486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7" y="1618629"/>
            <a:ext cx="1000910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>
                <a:cs typeface="Arial"/>
              </a:rPr>
              <a:t>30-minute inactivity timeout</a:t>
            </a:r>
            <a:endParaRPr lang="en-US" sz="22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Users can change their LENS password from their profile.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Users can customize the layout, style, and color of their page view.</a:t>
            </a:r>
            <a:endParaRPr lang="en-US" sz="22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Use the back arrow within the LENS header when available to go back to the previous page. Do not use the browser back button.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7319D-8960-513B-3B52-2E17F430C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305" y="3864429"/>
            <a:ext cx="6787551" cy="28798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 descr="image of downward arrow callout pointing to">
            <a:extLst>
              <a:ext uri="{FF2B5EF4-FFF2-40B4-BE49-F238E27FC236}">
                <a16:creationId xmlns:a16="http://schemas.microsoft.com/office/drawing/2014/main" id="{97EED577-7B45-34C1-96E8-14208718B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01" y="4674373"/>
            <a:ext cx="182880" cy="18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of downward arrow callout pointing to">
            <a:extLst>
              <a:ext uri="{FF2B5EF4-FFF2-40B4-BE49-F238E27FC236}">
                <a16:creationId xmlns:a16="http://schemas.microsoft.com/office/drawing/2014/main" id="{3CBFE559-A180-F0B8-A645-F18421316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06" y="4147159"/>
            <a:ext cx="182880" cy="18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56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1FD1-1707-0E4D-A432-B7F192C7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06259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60E7C7-3688-884F-89AD-D34D8645F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146" y="2836641"/>
            <a:ext cx="4568824" cy="1595726"/>
          </a:xfrm>
        </p:spPr>
        <p:txBody>
          <a:bodyPr>
            <a:norm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866.834.8879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>
                <a:hlinkClick r:id="rId3"/>
              </a:rPr>
              <a:t>MSAAServiceCenter@cognia.org</a:t>
            </a:r>
            <a:endParaRPr lang="en-US" sz="2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9DF8DB-D79B-1A4D-8C6E-35E17F480C8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70146" y="1930245"/>
            <a:ext cx="4374114" cy="495389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Service Center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C00798-CA89-9B41-B1F2-73CA8A0E00A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10665" y="3972199"/>
            <a:ext cx="4546924" cy="920336"/>
          </a:xfrm>
        </p:spPr>
        <p:txBody>
          <a:bodyPr/>
          <a:lstStyle/>
          <a:p>
            <a:pPr indent="0">
              <a:buNone/>
            </a:pPr>
            <a:r>
              <a:rPr lang="en-US">
                <a:hlinkClick r:id="rId4"/>
              </a:rPr>
              <a:t>support.focalpointk12.com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62AFAE-F63B-0A45-9BCC-F72CEB522CC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320030" y="3634504"/>
            <a:ext cx="4537559" cy="53620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Help center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E6FC6B9-5123-8B7C-DCF5-D0DAA4E57358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Support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E8645-0B71-95D6-8145-176B33A768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39" t="3166" r="7388" b="20864"/>
          <a:stretch/>
        </p:blipFill>
        <p:spPr>
          <a:xfrm>
            <a:off x="5544260" y="3240804"/>
            <a:ext cx="1576137" cy="13547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09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CCF1CC-40DE-754A-A9D7-5CD3DD5B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7521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32D6AE7C-FE07-9940-933D-B28EA5CF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962314"/>
              </p:ext>
            </p:extLst>
          </p:nvPr>
        </p:nvGraphicFramePr>
        <p:xfrm>
          <a:off x="-764281" y="1665636"/>
          <a:ext cx="9697968" cy="458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7">
            <a:extLst>
              <a:ext uri="{FF2B5EF4-FFF2-40B4-BE49-F238E27FC236}">
                <a16:creationId xmlns:a16="http://schemas.microsoft.com/office/drawing/2014/main" id="{B8D52214-9BA4-520C-8F94-77D8DFD6A8B3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Agenda</a:t>
            </a:r>
          </a:p>
        </p:txBody>
      </p:sp>
    </p:spTree>
    <p:extLst>
      <p:ext uri="{BB962C8B-B14F-4D97-AF65-F5344CB8AC3E}">
        <p14:creationId xmlns:p14="http://schemas.microsoft.com/office/powerpoint/2010/main" val="271792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6A25D049-1B30-615D-119C-4C7619FB6C5B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MSAA Reporting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52E18C-59FD-41BD-4F0D-1C4B6104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09422"/>
              </p:ext>
            </p:extLst>
          </p:nvPr>
        </p:nvGraphicFramePr>
        <p:xfrm>
          <a:off x="497831" y="1483713"/>
          <a:ext cx="10957903" cy="458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268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6735778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2501857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673179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latin typeface="+mn-lt"/>
                        </a:rPr>
                        <a:t>Platform</a:t>
                      </a:r>
                      <a:endParaRPr lang="en-IN" sz="220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latin typeface="+mn-lt"/>
                        </a:rPr>
                        <a:t>Description</a:t>
                      </a:r>
                      <a:endParaRPr lang="en-IN" sz="220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latin typeface="+mn-lt"/>
                        </a:rPr>
                        <a:t>Dates</a:t>
                      </a:r>
                      <a:endParaRPr lang="en-IN" sz="220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421479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n-lt"/>
                        </a:rPr>
                        <a:t>MSAA System</a:t>
                      </a:r>
                      <a:endParaRPr lang="en-IN" sz="140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 platform that is used for administration and testing.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following </a:t>
                      </a:r>
                      <a:r>
                        <a:rPr lang="en-US" sz="1400" b="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r>
                        <a:rPr lang="en-US" sz="140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reports (*official reports) are available and contain data for the previous testing year: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file (student results) – State | District | School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Summary Reports – State | District | School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Roster Reports – District | School</a:t>
                      </a:r>
                    </a:p>
                    <a:p>
                      <a:pPr marL="228600" lvl="0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Reports – School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an 8-week window for Test Coordinators (TCs) to download their reports. Fast/quick access to mega zip files is available (covered in the MSAA Test Coordinator User Guide).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n-lt"/>
                        </a:rPr>
                        <a:t>7/15/2024 – 9/06/2024</a:t>
                      </a:r>
                      <a:endParaRPr lang="en-IN" sz="140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42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+mn-lt"/>
                        </a:rPr>
                        <a:t>ADAM</a:t>
                      </a:r>
                      <a:endParaRPr lang="en-IN" sz="140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 that is used by Vermont for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 and testing.</a:t>
                      </a:r>
                      <a:endParaRPr lang="en-IN" sz="140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4214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+mn-lt"/>
                        </a:rPr>
                        <a:t>LENS</a:t>
                      </a:r>
                      <a:endParaRPr lang="en-IN" sz="140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 that provides access to </a:t>
                      </a:r>
                      <a:r>
                        <a:rPr lang="en-US" sz="1400" b="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</a:t>
                      </a:r>
                      <a:r>
                        <a:rPr lang="en-US" sz="140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reports that contain data for all previous testing years.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data filtering and aggregations.</a:t>
                      </a:r>
                    </a:p>
                    <a:p>
                      <a:pPr lvl="0" algn="l">
                        <a:spcAft>
                          <a:spcPts val="60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Specially used by Vermont.</a:t>
                      </a:r>
                      <a:endParaRPr lang="en-IN" sz="140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AY24 data will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available on 7/15/2024 to align with the MSAA System dates</a:t>
                      </a:r>
                      <a:endParaRPr lang="en-IN" sz="140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978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42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143F-E0E8-5C46-BCE8-91B824DF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7" y="1618628"/>
            <a:ext cx="9645041" cy="46137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VT-ALT LENS stands for the Vermont Alternate Assessments Reporting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LENS provides confidential access to information about how students performed on state alternate assessments in the following subjects and grades: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Mathematics: Grades 03–09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English Language Arts/Literacy: Grades 03–09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/>
              <a:t>Science: Grades 05, 08 and 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LENS uses the </a:t>
            </a:r>
            <a:r>
              <a:rPr lang="en-US" sz="2200" err="1"/>
              <a:t>FocalPoint</a:t>
            </a:r>
            <a:r>
              <a:rPr lang="en-US" sz="2200"/>
              <a:t> platform and is available year-round.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6A25D049-1B30-615D-119C-4C7619FB6C5B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VT-Alt LENS</a:t>
            </a:r>
          </a:p>
        </p:txBody>
      </p:sp>
    </p:spTree>
    <p:extLst>
      <p:ext uri="{BB962C8B-B14F-4D97-AF65-F5344CB8AC3E}">
        <p14:creationId xmlns:p14="http://schemas.microsoft.com/office/powerpoint/2010/main" val="14368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CC41FB61-3A89-1858-54BD-47F043A8E001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Performance Reports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CFB49D-E8C6-C6B3-BB68-67136D03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7" y="1618629"/>
            <a:ext cx="964504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There are three types of Performance Reports available in LENS: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District &amp; School Quick Reports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Student Quick Reports</a:t>
            </a:r>
            <a:endParaRPr lang="en-US" sz="220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State Assessments Interactive Reports</a:t>
            </a:r>
            <a:endParaRPr lang="en-US" sz="220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2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/>
              <a:t>The different reports can be printed and</a:t>
            </a:r>
            <a:endParaRPr lang="en-US" sz="22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/>
              <a:t>exported to various formats, such as PDF</a:t>
            </a:r>
            <a:endParaRPr lang="en-US" sz="22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/>
              <a:t>and Excel.</a:t>
            </a:r>
            <a:endParaRPr lang="en-US" sz="2200"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B35E73-7A39-9A21-0CA5-AFB63969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927" y="3429000"/>
            <a:ext cx="4740436" cy="32144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620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32D6AE7C-FE07-9940-933D-B28EA5CF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910348"/>
              </p:ext>
            </p:extLst>
          </p:nvPr>
        </p:nvGraphicFramePr>
        <p:xfrm>
          <a:off x="-466165" y="1819518"/>
          <a:ext cx="12533948" cy="344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A0C0395-4686-68BE-921B-13F0386F497C}"/>
              </a:ext>
            </a:extLst>
          </p:cNvPr>
          <p:cNvSpPr/>
          <p:nvPr/>
        </p:nvSpPr>
        <p:spPr>
          <a:xfrm>
            <a:off x="1232187" y="1981478"/>
            <a:ext cx="1654479" cy="1447522"/>
          </a:xfrm>
          <a:prstGeom prst="ellipse">
            <a:avLst/>
          </a:prstGeom>
          <a:solidFill>
            <a:srgbClr val="FF554D"/>
          </a:solidFill>
          <a:ln>
            <a:solidFill>
              <a:srgbClr val="FF55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</a:rPr>
              <a:t>District User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B70FA-6F0D-872D-7977-53C846F963F1}"/>
              </a:ext>
            </a:extLst>
          </p:cNvPr>
          <p:cNvSpPr/>
          <p:nvPr/>
        </p:nvSpPr>
        <p:spPr>
          <a:xfrm>
            <a:off x="1232187" y="3897795"/>
            <a:ext cx="1654479" cy="1447522"/>
          </a:xfrm>
          <a:prstGeom prst="ellipse">
            <a:avLst/>
          </a:prstGeom>
          <a:solidFill>
            <a:srgbClr val="FF554D"/>
          </a:solidFill>
          <a:ln>
            <a:solidFill>
              <a:srgbClr val="FF55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</a:rPr>
              <a:t>School User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841D3E-F3C8-8444-7507-8FAB205ADDE9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User Access</a:t>
            </a:r>
          </a:p>
        </p:txBody>
      </p:sp>
    </p:spTree>
    <p:extLst>
      <p:ext uri="{BB962C8B-B14F-4D97-AF65-F5344CB8AC3E}">
        <p14:creationId xmlns:p14="http://schemas.microsoft.com/office/powerpoint/2010/main" val="119279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9F5A802-CE34-D398-F0BC-2A41E8477189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District and School Quick Reports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AC7E04-3922-FA20-7C53-72C41486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7" y="1618629"/>
            <a:ext cx="1007207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District users see data for all schools under their district. School users see data for their school only.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Provides participation and performance data for each school, district, and the state as a whole. These reports can be drilled down to a student roster list.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BADF3-06EA-FC96-0610-13598ED9B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164" y="3253562"/>
            <a:ext cx="7505077" cy="34130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626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B85B4FB1-1C63-A014-1A21-40E068B00C97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Student Quick Reports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5D10A-8638-F131-E9DB-6CCEAC5C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7" y="1618629"/>
            <a:ext cx="985551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District users see data for all students under their district. School users see data for all students under their school. </a:t>
            </a:r>
            <a:endParaRPr lang="en-US" sz="22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Provides quick access to individual student reports.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70DCA-3AB1-0592-2F04-541BBD46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35" y="3034743"/>
            <a:ext cx="8028129" cy="29352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814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29B2F8D-B382-0A33-5F06-28D87FF7D160}"/>
              </a:ext>
            </a:extLst>
          </p:cNvPr>
          <p:cNvSpPr txBox="1">
            <a:spLocks/>
          </p:cNvSpPr>
          <p:nvPr/>
        </p:nvSpPr>
        <p:spPr>
          <a:xfrm>
            <a:off x="0" y="393376"/>
            <a:ext cx="12192000" cy="920336"/>
          </a:xfrm>
          <a:prstGeom prst="rect">
            <a:avLst/>
          </a:prstGeom>
          <a:solidFill>
            <a:srgbClr val="043D3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	State Assessments Interactive Reports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83CA9E-B88F-F88E-6359-A8A69FB2488D}"/>
              </a:ext>
            </a:extLst>
          </p:cNvPr>
          <p:cNvSpPr txBox="1">
            <a:spLocks/>
          </p:cNvSpPr>
          <p:nvPr/>
        </p:nvSpPr>
        <p:spPr>
          <a:xfrm>
            <a:off x="1177446" y="1618628"/>
            <a:ext cx="9687069" cy="4845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/>
              <a:t>District users see data for all schools under their district. School users see data for their school.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200"/>
              <a:t>Provides access to interactive, drillable reports to allow the data to be analyzed more in-depth, such as by </a:t>
            </a:r>
            <a:r>
              <a:rPr lang="en-US" sz="2200" err="1"/>
              <a:t>subscore</a:t>
            </a:r>
            <a:r>
              <a:rPr lang="en-US" sz="2200"/>
              <a:t> and grade level. Also provides a comparison of the schools against the district and the state as a whole. These reports can be filtered and can be drilled down to a student roster list.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F741F-38EE-867B-C9B4-48D9EDBF0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39" y="4041625"/>
            <a:ext cx="7835996" cy="23236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351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gnia Colors 1">
      <a:dk1>
        <a:srgbClr val="191919"/>
      </a:dk1>
      <a:lt1>
        <a:srgbClr val="FFFFFF"/>
      </a:lt1>
      <a:dk2>
        <a:srgbClr val="191919"/>
      </a:dk2>
      <a:lt2>
        <a:srgbClr val="E6E5E5"/>
      </a:lt2>
      <a:accent1>
        <a:srgbClr val="FF544C"/>
      </a:accent1>
      <a:accent2>
        <a:srgbClr val="262E67"/>
      </a:accent2>
      <a:accent3>
        <a:srgbClr val="371D34"/>
      </a:accent3>
      <a:accent4>
        <a:srgbClr val="FBDF86"/>
      </a:accent4>
      <a:accent5>
        <a:srgbClr val="B9D3DC"/>
      </a:accent5>
      <a:accent6>
        <a:srgbClr val="043D3B"/>
      </a:accent6>
      <a:hlink>
        <a:srgbClr val="FF544C"/>
      </a:hlink>
      <a:folHlink>
        <a:srgbClr val="262E6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af6258-9f15-4b17-a655-a3684fe979a9" xsi:nil="true"/>
    <lcf76f155ced4ddcb4097134ff3c332f xmlns="92769299-c5d3-44cb-ad3a-75f982463ec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41A582E38134C91427417A706B08D" ma:contentTypeVersion="16" ma:contentTypeDescription="Create a new document." ma:contentTypeScope="" ma:versionID="223b70fbd67dff33c40b84b7670ead68">
  <xsd:schema xmlns:xsd="http://www.w3.org/2001/XMLSchema" xmlns:xs="http://www.w3.org/2001/XMLSchema" xmlns:p="http://schemas.microsoft.com/office/2006/metadata/properties" xmlns:ns2="92769299-c5d3-44cb-ad3a-75f982463ec3" xmlns:ns3="b61e4482-bc54-4dcb-917b-4fa832972ef2" xmlns:ns4="a9af6258-9f15-4b17-a655-a3684fe979a9" targetNamespace="http://schemas.microsoft.com/office/2006/metadata/properties" ma:root="true" ma:fieldsID="b22b9551a93b592ac1035d8d2a8d67b2" ns2:_="" ns3:_="" ns4:_="">
    <xsd:import namespace="92769299-c5d3-44cb-ad3a-75f982463ec3"/>
    <xsd:import namespace="b61e4482-bc54-4dcb-917b-4fa832972ef2"/>
    <xsd:import namespace="a9af6258-9f15-4b17-a655-a3684fe97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69299-c5d3-44cb-ad3a-75f982463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561ab-e456-4509-9c5d-1e49325195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e4482-bc54-4dcb-917b-4fa832972e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f6258-9f15-4b17-a655-a3684fe979a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06edb09-42b9-4636-a7c6-1a997c14fd6f}" ma:internalName="TaxCatchAll" ma:showField="CatchAllData" ma:web="b61e4482-bc54-4dcb-917b-4fa832972e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5B9964-1E5B-41BF-A9B1-80AA7CB31481}">
  <ds:schemaRefs>
    <ds:schemaRef ds:uri="92769299-c5d3-44cb-ad3a-75f982463ec3"/>
    <ds:schemaRef ds:uri="a9af6258-9f15-4b17-a655-a3684fe979a9"/>
    <ds:schemaRef ds:uri="b61e4482-bc54-4dcb-917b-4fa832972e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AFA17D-A68D-4803-84E9-6DA93B9952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06259-4547-4AEA-B158-BC9ACC6DE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69299-c5d3-44cb-ad3a-75f982463ec3"/>
    <ds:schemaRef ds:uri="b61e4482-bc54-4dcb-917b-4fa832972ef2"/>
    <ds:schemaRef ds:uri="a9af6258-9f15-4b17-a655-a3684fe97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1070</Words>
  <Application>Microsoft Office PowerPoint</Application>
  <PresentationFormat>Widescreen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LENS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Demonstration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and Guide</dc:title>
  <dc:creator>Renee Cronin</dc:creator>
  <cp:lastModifiedBy>Alyssa Hester</cp:lastModifiedBy>
  <cp:revision>1</cp:revision>
  <dcterms:created xsi:type="dcterms:W3CDTF">2020-12-18T16:34:02Z</dcterms:created>
  <dcterms:modified xsi:type="dcterms:W3CDTF">2025-06-24T19:29:20Z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0x01010026541A582E38134C91427417A706B08D</vt:lpwstr>
  </property>
  <property fmtid="{D5CDD505-2E9C-101B-9397-08002B2CF9AE}" pid="3" name="Order">
    <vt:lpwstr>78200.0000000000</vt:lpwstr>
  </property>
  <property fmtid="{D5CDD505-2E9C-101B-9397-08002B2CF9AE}" pid="4" name="URL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