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9" r:id="rId5"/>
    <p:sldId id="376" r:id="rId6"/>
    <p:sldId id="261" r:id="rId7"/>
    <p:sldId id="405" r:id="rId8"/>
    <p:sldId id="415" r:id="rId9"/>
    <p:sldId id="412" r:id="rId10"/>
    <p:sldId id="399" r:id="rId11"/>
    <p:sldId id="404" r:id="rId12"/>
    <p:sldId id="403" r:id="rId13"/>
    <p:sldId id="407" r:id="rId14"/>
    <p:sldId id="408" r:id="rId15"/>
    <p:sldId id="409" r:id="rId16"/>
    <p:sldId id="410" r:id="rId17"/>
    <p:sldId id="402" r:id="rId18"/>
    <p:sldId id="400" r:id="rId19"/>
    <p:sldId id="401" r:id="rId20"/>
    <p:sldId id="350" r:id="rId21"/>
    <p:sldId id="291" r:id="rId22"/>
    <p:sldId id="35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D2A820-1ECD-B9D1-24A6-C2D89E64ACAA}" name="Alyssa Hester" initials="AH" userId="S::Alyssa.Hester@cognia.org::9c53679c-eeb7-44d0-9dc2-0d961ccdc90f" providerId="AD"/>
  <p188:author id="{04F3CD2B-F6EE-9DE9-AAE3-C16236D1C800}" name="Alyssa Hester" initials="AH" userId="S::alyssa.hester@cognia.org::9c53679c-eeb7-44d0-9dc2-0d961ccdc90f" providerId="AD"/>
  <p188:author id="{37A7784F-98F8-342F-810F-DAA630C6B8A2}" name="Jessica Peirce" initials="JP" userId="S::Jessica.Peirce@cognia.org::b430bd19-d802-4ead-a728-e648b3a8535f" providerId="AD"/>
  <p188:author id="{A9E70C61-FB29-758C-4C92-3ED4FDD125B6}" name="Sarah McCain" initials="SM" userId="S::Sarah.McCain@cognia.org::93c1ec68-c3c3-4736-b629-4543a3fe08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dith Rubenstein" initials="JR" lastIdx="29" clrIdx="0">
    <p:extLst>
      <p:ext uri="{19B8F6BF-5375-455C-9EA6-DF929625EA0E}">
        <p15:presenceInfo xmlns:p15="http://schemas.microsoft.com/office/powerpoint/2012/main" userId="S::rubenstein.judith@measuredprogress.org::8215d633-767a-43ef-92e2-eaa7ab64cf1c" providerId="AD"/>
      </p:ext>
    </p:extLst>
  </p:cmAuthor>
  <p:cmAuthor id="2" name="Renee Cronin" initials="RC" lastIdx="5" clrIdx="1">
    <p:extLst>
      <p:ext uri="{19B8F6BF-5375-455C-9EA6-DF929625EA0E}">
        <p15:presenceInfo xmlns:p15="http://schemas.microsoft.com/office/powerpoint/2012/main" userId="S::cronin.renee@measuredprogress.org::681255e3-7afe-440e-8346-70d10450c81e" providerId="AD"/>
      </p:ext>
    </p:extLst>
  </p:cmAuthor>
  <p:cmAuthor id="3" name="Daisy Yue" initials="DY" lastIdx="7" clrIdx="2">
    <p:extLst>
      <p:ext uri="{19B8F6BF-5375-455C-9EA6-DF929625EA0E}">
        <p15:presenceInfo xmlns:p15="http://schemas.microsoft.com/office/powerpoint/2012/main" userId="S::daisy.yue@measuredprogress.org::6cdaa2e9-fada-4857-a8db-287ab44874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5E5"/>
    <a:srgbClr val="043D3C"/>
    <a:srgbClr val="FF554D"/>
    <a:srgbClr val="262E67"/>
    <a:srgbClr val="F2C6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607" autoAdjust="0"/>
  </p:normalViewPr>
  <p:slideViewPr>
    <p:cSldViewPr snapToGrid="0">
      <p:cViewPr varScale="1">
        <p:scale>
          <a:sx n="67" d="100"/>
          <a:sy n="67" d="100"/>
        </p:scale>
        <p:origin x="1380" y="78"/>
      </p:cViewPr>
      <p:guideLst>
        <p:guide orient="horz" pos="2136"/>
        <p:guide pos="3816"/>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59FE51-6BAA-2448-9A00-6584DF804B9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D12AFDD-37AE-A342-B098-4CFC715CDA2F}">
      <dgm:prSet custT="1"/>
      <dgm:spPr>
        <a:solidFill>
          <a:schemeClr val="bg2"/>
        </a:solidFill>
      </dgm:spPr>
      <dgm:t>
        <a:bodyPr/>
        <a:lstStyle/>
        <a:p>
          <a:pPr algn="l"/>
          <a:r>
            <a:rPr lang="en-US" sz="2200" b="1" kern="1200">
              <a:solidFill>
                <a:srgbClr val="191919"/>
              </a:solidFill>
              <a:latin typeface="Arial" panose="020B0604020202020204"/>
              <a:ea typeface="+mn-ea"/>
              <a:cs typeface="+mn-cs"/>
            </a:rPr>
            <a:t>User Access</a:t>
          </a:r>
        </a:p>
      </dgm:t>
    </dgm:pt>
    <dgm:pt modelId="{8EA2F68A-AFDD-D140-AE6B-93E8F015EA4F}" type="parTrans" cxnId="{3D7B2276-BEF1-4049-B298-676F90C97AA5}">
      <dgm:prSet/>
      <dgm:spPr/>
      <dgm:t>
        <a:bodyPr/>
        <a:lstStyle/>
        <a:p>
          <a:endParaRPr lang="en-US"/>
        </a:p>
      </dgm:t>
    </dgm:pt>
    <dgm:pt modelId="{EDA7DEA2-5A8E-C54E-B9D5-50A73FA6FC66}" type="sibTrans" cxnId="{3D7B2276-BEF1-4049-B298-676F90C97AA5}">
      <dgm:prSet/>
      <dgm:spPr/>
      <dgm:t>
        <a:bodyPr/>
        <a:lstStyle/>
        <a:p>
          <a:endParaRPr lang="en-US"/>
        </a:p>
      </dgm:t>
    </dgm:pt>
    <dgm:pt modelId="{B4EAB4B7-2E3E-834A-B3AB-EFE2B0766540}">
      <dgm:prSet custT="1"/>
      <dgm:spPr>
        <a:solidFill>
          <a:schemeClr val="bg2"/>
        </a:solidFill>
      </dgm:spPr>
      <dgm:t>
        <a:bodyPr/>
        <a:lstStyle/>
        <a:p>
          <a:pPr marL="0" lvl="0" indent="0" algn="l" defTabSz="977900">
            <a:lnSpc>
              <a:spcPct val="90000"/>
            </a:lnSpc>
            <a:spcBef>
              <a:spcPct val="0"/>
            </a:spcBef>
            <a:spcAft>
              <a:spcPct val="35000"/>
            </a:spcAft>
            <a:buNone/>
          </a:pPr>
          <a:r>
            <a:rPr lang="en-US" sz="2200" b="1" kern="1200" dirty="0">
              <a:solidFill>
                <a:srgbClr val="191919"/>
              </a:solidFill>
              <a:latin typeface="Arial" panose="020B0604020202020204"/>
              <a:ea typeface="+mn-ea"/>
              <a:cs typeface="+mn-cs"/>
            </a:rPr>
            <a:t>MSAA Reporting Summary</a:t>
          </a:r>
        </a:p>
      </dgm:t>
    </dgm:pt>
    <dgm:pt modelId="{7FEFB0D9-7C28-414B-8B8D-359BE8C0E08A}" type="parTrans" cxnId="{C7FFCE69-F1B3-0341-A48B-428EA597A5DD}">
      <dgm:prSet/>
      <dgm:spPr/>
      <dgm:t>
        <a:bodyPr/>
        <a:lstStyle/>
        <a:p>
          <a:endParaRPr lang="en-US"/>
        </a:p>
      </dgm:t>
    </dgm:pt>
    <dgm:pt modelId="{B88D5B0C-4427-9946-8ED8-CB826BB26646}" type="sibTrans" cxnId="{C7FFCE69-F1B3-0341-A48B-428EA597A5DD}">
      <dgm:prSet/>
      <dgm:spPr/>
      <dgm:t>
        <a:bodyPr/>
        <a:lstStyle/>
        <a:p>
          <a:endParaRPr lang="en-US"/>
        </a:p>
      </dgm:t>
    </dgm:pt>
    <dgm:pt modelId="{380DA7BB-7DD4-9A49-9947-2FC56DF4727D}">
      <dgm:prSet custT="1"/>
      <dgm:spPr>
        <a:solidFill>
          <a:schemeClr val="bg2"/>
        </a:solidFill>
      </dgm:spPr>
      <dgm:t>
        <a:bodyPr/>
        <a:lstStyle/>
        <a:p>
          <a:pPr algn="l"/>
          <a:r>
            <a:rPr lang="en-US" sz="2200" b="1" kern="1200">
              <a:solidFill>
                <a:srgbClr val="191919"/>
              </a:solidFill>
              <a:latin typeface="Arial" panose="020B0604020202020204"/>
              <a:ea typeface="+mn-ea"/>
              <a:cs typeface="+mn-cs"/>
            </a:rPr>
            <a:t>Live Demonstration</a:t>
          </a:r>
        </a:p>
      </dgm:t>
    </dgm:pt>
    <dgm:pt modelId="{65E9ED12-8CBC-7A4C-9A46-6C0427C45F1B}" type="parTrans" cxnId="{A2E8A229-C0F2-4944-B66F-C0D17FB65092}">
      <dgm:prSet/>
      <dgm:spPr/>
      <dgm:t>
        <a:bodyPr/>
        <a:lstStyle/>
        <a:p>
          <a:endParaRPr lang="en-US"/>
        </a:p>
      </dgm:t>
    </dgm:pt>
    <dgm:pt modelId="{6D62F3CF-51D0-FB48-BDCD-2EE564EAF8E2}" type="sibTrans" cxnId="{A2E8A229-C0F2-4944-B66F-C0D17FB65092}">
      <dgm:prSet/>
      <dgm:spPr/>
      <dgm:t>
        <a:bodyPr/>
        <a:lstStyle/>
        <a:p>
          <a:endParaRPr lang="en-US"/>
        </a:p>
      </dgm:t>
    </dgm:pt>
    <dgm:pt modelId="{66629AFD-2E88-2C4A-9BB3-EE2CF5E67C54}">
      <dgm:prSet custT="1"/>
      <dgm:spPr>
        <a:solidFill>
          <a:schemeClr val="bg2"/>
        </a:solidFill>
      </dgm:spPr>
      <dgm:t>
        <a:bodyPr/>
        <a:lstStyle/>
        <a:p>
          <a:pPr algn="l"/>
          <a:r>
            <a:rPr lang="en-US" sz="2200" b="1" kern="1200">
              <a:solidFill>
                <a:srgbClr val="191919"/>
              </a:solidFill>
              <a:latin typeface="Arial" panose="020B0604020202020204"/>
              <a:ea typeface="+mn-ea"/>
              <a:cs typeface="+mn-cs"/>
            </a:rPr>
            <a:t>General Navigation</a:t>
          </a:r>
        </a:p>
      </dgm:t>
    </dgm:pt>
    <dgm:pt modelId="{E71CC61F-306E-CB4D-8FAF-7EF919A11190}" type="parTrans" cxnId="{AB62DDC6-0EAF-3141-82CA-FA31D2953AF2}">
      <dgm:prSet/>
      <dgm:spPr/>
      <dgm:t>
        <a:bodyPr/>
        <a:lstStyle/>
        <a:p>
          <a:endParaRPr lang="en-US"/>
        </a:p>
      </dgm:t>
    </dgm:pt>
    <dgm:pt modelId="{959D38F9-AE3D-D245-9CF5-9AC1C8371CB2}" type="sibTrans" cxnId="{AB62DDC6-0EAF-3141-82CA-FA31D2953AF2}">
      <dgm:prSet/>
      <dgm:spPr/>
      <dgm:t>
        <a:bodyPr/>
        <a:lstStyle/>
        <a:p>
          <a:endParaRPr lang="en-US"/>
        </a:p>
      </dgm:t>
    </dgm:pt>
    <dgm:pt modelId="{A0EDE666-36B2-EB4E-AC7D-F9806F9D49D5}">
      <dgm:prSet custT="1"/>
      <dgm:spPr>
        <a:solidFill>
          <a:schemeClr val="bg2"/>
        </a:solidFill>
      </dgm:spPr>
      <dgm:t>
        <a:bodyPr/>
        <a:lstStyle/>
        <a:p>
          <a:pPr algn="l"/>
          <a:r>
            <a:rPr lang="en-US" sz="2200" b="1" kern="1200" dirty="0">
              <a:solidFill>
                <a:srgbClr val="191919"/>
              </a:solidFill>
              <a:latin typeface="Arial" panose="020B0604020202020204"/>
              <a:ea typeface="+mn-ea"/>
              <a:cs typeface="+mn-cs"/>
            </a:rPr>
            <a:t>Logging in to LENS</a:t>
          </a:r>
        </a:p>
      </dgm:t>
    </dgm:pt>
    <dgm:pt modelId="{846E0071-7754-004A-A67A-464A621E4CAD}" type="parTrans" cxnId="{15A3004B-A0DD-4F4C-8779-9514C3E9B592}">
      <dgm:prSet/>
      <dgm:spPr/>
      <dgm:t>
        <a:bodyPr/>
        <a:lstStyle/>
        <a:p>
          <a:endParaRPr lang="en-US"/>
        </a:p>
      </dgm:t>
    </dgm:pt>
    <dgm:pt modelId="{604F926A-D41B-224C-BEB0-8DD274521AF3}" type="sibTrans" cxnId="{15A3004B-A0DD-4F4C-8779-9514C3E9B592}">
      <dgm:prSet/>
      <dgm:spPr/>
      <dgm:t>
        <a:bodyPr/>
        <a:lstStyle/>
        <a:p>
          <a:endParaRPr lang="en-US"/>
        </a:p>
      </dgm:t>
    </dgm:pt>
    <dgm:pt modelId="{85EE5DAD-9135-4930-BF77-06D01EDC5162}">
      <dgm:prSet custT="1"/>
      <dgm:spPr>
        <a:solidFill>
          <a:srgbClr val="E6E5E5"/>
        </a:solidFill>
        <a:ln w="12700" cap="flat" cmpd="sng" algn="ctr">
          <a:solidFill>
            <a:srgbClr val="FFFFFF">
              <a:hueOff val="0"/>
              <a:satOff val="0"/>
              <a:lumOff val="0"/>
              <a:alphaOff val="0"/>
            </a:srgbClr>
          </a:solidFill>
          <a:prstDash val="solid"/>
          <a:miter lim="800000"/>
        </a:ln>
        <a:effectLst/>
      </dgm:spPr>
      <dgm:t>
        <a:bodyPr spcFirstLastPara="0" vert="horz" wrap="square" lIns="270019" tIns="91440" rIns="170688" bIns="91440" numCol="1" spcCol="1270" anchor="ctr" anchorCtr="0"/>
        <a:lstStyle/>
        <a:p>
          <a:pPr algn="l"/>
          <a:r>
            <a:rPr lang="en-US" sz="2200" b="1">
              <a:solidFill>
                <a:schemeClr val="tx1"/>
              </a:solidFill>
              <a:latin typeface="Arial" panose="020B0604020202020204"/>
              <a:ea typeface="+mn-ea"/>
              <a:cs typeface="+mn-cs"/>
            </a:rPr>
            <a:t>Reports</a:t>
          </a:r>
        </a:p>
      </dgm:t>
    </dgm:pt>
    <dgm:pt modelId="{57EB2AA8-DA6E-4C7E-AF19-90E59CADE770}" type="parTrans" cxnId="{DB828A07-0D32-435C-98C2-2D429D97593F}">
      <dgm:prSet/>
      <dgm:spPr/>
      <dgm:t>
        <a:bodyPr/>
        <a:lstStyle/>
        <a:p>
          <a:endParaRPr lang="en-US"/>
        </a:p>
      </dgm:t>
    </dgm:pt>
    <dgm:pt modelId="{D363F543-97EA-46EA-AA14-E18B2B15E288}" type="sibTrans" cxnId="{DB828A07-0D32-435C-98C2-2D429D97593F}">
      <dgm:prSet/>
      <dgm:spPr/>
      <dgm:t>
        <a:bodyPr/>
        <a:lstStyle/>
        <a:p>
          <a:endParaRPr lang="en-US"/>
        </a:p>
      </dgm:t>
    </dgm:pt>
    <dgm:pt modelId="{F0216C02-E8EC-49D4-9FE4-0D9136471A92}">
      <dgm:prSet custT="1"/>
      <dgm:spPr>
        <a:solidFill>
          <a:srgbClr val="E6E5E5"/>
        </a:solidFill>
      </dgm:spPr>
      <dgm:t>
        <a:bodyPr/>
        <a:lstStyle/>
        <a:p>
          <a:pPr algn="l"/>
          <a:r>
            <a:rPr lang="en-US" sz="2200" b="1" kern="1200">
              <a:solidFill>
                <a:srgbClr val="191919"/>
              </a:solidFill>
              <a:latin typeface="Arial" panose="020B0604020202020204"/>
              <a:ea typeface="+mn-ea"/>
              <a:cs typeface="+mn-cs"/>
            </a:rPr>
            <a:t>Support</a:t>
          </a:r>
        </a:p>
      </dgm:t>
    </dgm:pt>
    <dgm:pt modelId="{86EA41EB-9CF8-4FF7-9B5C-2338002E06BF}" type="parTrans" cxnId="{5E0D779C-845C-4FD8-B2E3-56E87738B88B}">
      <dgm:prSet/>
      <dgm:spPr/>
      <dgm:t>
        <a:bodyPr/>
        <a:lstStyle/>
        <a:p>
          <a:endParaRPr lang="en-US"/>
        </a:p>
      </dgm:t>
    </dgm:pt>
    <dgm:pt modelId="{EF833DD8-38A7-4185-A757-DF01E2B41D9C}" type="sibTrans" cxnId="{5E0D779C-845C-4FD8-B2E3-56E87738B88B}">
      <dgm:prSet/>
      <dgm:spPr/>
      <dgm:t>
        <a:bodyPr/>
        <a:lstStyle/>
        <a:p>
          <a:endParaRPr lang="en-US"/>
        </a:p>
      </dgm:t>
    </dgm:pt>
    <dgm:pt modelId="{AAF597F2-E80E-4E7F-9168-DF7133562E85}">
      <dgm:prSet custT="1"/>
      <dgm:spPr>
        <a:solidFill>
          <a:srgbClr val="E6E5E5"/>
        </a:solidFill>
      </dgm:spPr>
      <dgm:t>
        <a:bodyPr/>
        <a:lstStyle/>
        <a:p>
          <a:pPr algn="l"/>
          <a:r>
            <a:rPr lang="en-US" sz="2200" b="1" kern="1200">
              <a:solidFill>
                <a:srgbClr val="191919"/>
              </a:solidFill>
              <a:latin typeface="Arial" panose="020B0604020202020204"/>
              <a:ea typeface="+mn-ea"/>
              <a:cs typeface="+mn-cs"/>
            </a:rPr>
            <a:t>VT-Alt LENS</a:t>
          </a:r>
        </a:p>
      </dgm:t>
    </dgm:pt>
    <dgm:pt modelId="{3CADC4FC-F32E-4CD9-9A62-94E632810961}" type="parTrans" cxnId="{2F3DDD8F-6DB6-4914-B6E6-9034A1AAE3AD}">
      <dgm:prSet/>
      <dgm:spPr/>
      <dgm:t>
        <a:bodyPr/>
        <a:lstStyle/>
        <a:p>
          <a:endParaRPr lang="en-US"/>
        </a:p>
      </dgm:t>
    </dgm:pt>
    <dgm:pt modelId="{100DA9F9-51E5-4E6C-8507-088181B0ED9F}" type="sibTrans" cxnId="{2F3DDD8F-6DB6-4914-B6E6-9034A1AAE3AD}">
      <dgm:prSet/>
      <dgm:spPr/>
      <dgm:t>
        <a:bodyPr/>
        <a:lstStyle/>
        <a:p>
          <a:endParaRPr lang="en-US"/>
        </a:p>
      </dgm:t>
    </dgm:pt>
    <dgm:pt modelId="{9F3947D2-CA8E-444A-9E5C-5F88418A03D4}" type="pres">
      <dgm:prSet presAssocID="{EF59FE51-6BAA-2448-9A00-6584DF804B9E}" presName="linearFlow" presStyleCnt="0">
        <dgm:presLayoutVars>
          <dgm:dir/>
          <dgm:resizeHandles val="exact"/>
        </dgm:presLayoutVars>
      </dgm:prSet>
      <dgm:spPr/>
    </dgm:pt>
    <dgm:pt modelId="{6328A6F1-25AB-0942-8DDD-15373A3232E4}" type="pres">
      <dgm:prSet presAssocID="{B4EAB4B7-2E3E-834A-B3AB-EFE2B0766540}" presName="composite" presStyleCnt="0"/>
      <dgm:spPr/>
    </dgm:pt>
    <dgm:pt modelId="{AD7C1B15-861B-424E-BC61-2C6DB54F3B03}" type="pres">
      <dgm:prSet presAssocID="{B4EAB4B7-2E3E-834A-B3AB-EFE2B0766540}" presName="imgShp" presStyleLbl="fgImgPlace1" presStyleIdx="0" presStyleCnt="8"/>
      <dgm:spPr>
        <a:noFill/>
        <a:ln>
          <a:noFill/>
        </a:ln>
      </dgm:spPr>
    </dgm:pt>
    <dgm:pt modelId="{01C60147-5490-5F40-8767-928D908D126B}" type="pres">
      <dgm:prSet presAssocID="{B4EAB4B7-2E3E-834A-B3AB-EFE2B0766540}" presName="txShp" presStyleLbl="node1" presStyleIdx="0" presStyleCnt="8">
        <dgm:presLayoutVars>
          <dgm:bulletEnabled val="1"/>
        </dgm:presLayoutVars>
      </dgm:prSet>
      <dgm:spPr/>
    </dgm:pt>
    <dgm:pt modelId="{E6E7A7E7-11E1-5B4F-8123-313D93206F25}" type="pres">
      <dgm:prSet presAssocID="{B88D5B0C-4427-9946-8ED8-CB826BB26646}" presName="spacing" presStyleCnt="0"/>
      <dgm:spPr/>
    </dgm:pt>
    <dgm:pt modelId="{C8308E72-2910-4324-AD17-1DA18239F118}" type="pres">
      <dgm:prSet presAssocID="{AAF597F2-E80E-4E7F-9168-DF7133562E85}" presName="composite" presStyleCnt="0"/>
      <dgm:spPr/>
    </dgm:pt>
    <dgm:pt modelId="{8802AF2E-EE68-4802-82C8-C68B59C25724}" type="pres">
      <dgm:prSet presAssocID="{AAF597F2-E80E-4E7F-9168-DF7133562E85}" presName="imgShp" presStyleLbl="fgImgPlace1" presStyleIdx="1" presStyleCnt="8"/>
      <dgm:spPr>
        <a:noFill/>
        <a:ln>
          <a:noFill/>
        </a:ln>
      </dgm:spPr>
    </dgm:pt>
    <dgm:pt modelId="{E35E2103-E30B-4BCF-A15F-9D047F77E4F1}" type="pres">
      <dgm:prSet presAssocID="{AAF597F2-E80E-4E7F-9168-DF7133562E85}" presName="txShp" presStyleLbl="node1" presStyleIdx="1" presStyleCnt="8">
        <dgm:presLayoutVars>
          <dgm:bulletEnabled val="1"/>
        </dgm:presLayoutVars>
      </dgm:prSet>
      <dgm:spPr/>
    </dgm:pt>
    <dgm:pt modelId="{17C432CF-2D90-46FA-AA61-63C59DC3460B}" type="pres">
      <dgm:prSet presAssocID="{100DA9F9-51E5-4E6C-8507-088181B0ED9F}" presName="spacing" presStyleCnt="0"/>
      <dgm:spPr/>
    </dgm:pt>
    <dgm:pt modelId="{8D365CF3-62FC-4F8E-8631-E83C6D9DB22C}" type="pres">
      <dgm:prSet presAssocID="{85EE5DAD-9135-4930-BF77-06D01EDC5162}" presName="composite" presStyleCnt="0"/>
      <dgm:spPr/>
    </dgm:pt>
    <dgm:pt modelId="{B4FC7990-4A99-40AE-AB06-2C847825261B}" type="pres">
      <dgm:prSet presAssocID="{85EE5DAD-9135-4930-BF77-06D01EDC5162}" presName="imgShp" presStyleLbl="fgImgPlace1" presStyleIdx="2" presStyleCnt="8"/>
      <dgm:spPr>
        <a:noFill/>
        <a:ln>
          <a:noFill/>
        </a:ln>
      </dgm:spPr>
    </dgm:pt>
    <dgm:pt modelId="{8DA3C57F-0490-436E-9833-0DA16AC16E3C}" type="pres">
      <dgm:prSet presAssocID="{85EE5DAD-9135-4930-BF77-06D01EDC5162}" presName="txShp" presStyleLbl="node1" presStyleIdx="2" presStyleCnt="8">
        <dgm:presLayoutVars>
          <dgm:bulletEnabled val="1"/>
        </dgm:presLayoutVars>
      </dgm:prSet>
      <dgm:spPr>
        <a:xfrm rot="10800000">
          <a:off x="1777491" y="795688"/>
          <a:ext cx="6449148" cy="612326"/>
        </a:xfrm>
        <a:prstGeom prst="homePlate">
          <a:avLst/>
        </a:prstGeom>
      </dgm:spPr>
    </dgm:pt>
    <dgm:pt modelId="{54F4B997-CFC3-4782-B6B3-69602DACCBBE}" type="pres">
      <dgm:prSet presAssocID="{D363F543-97EA-46EA-AA14-E18B2B15E288}" presName="spacing" presStyleCnt="0"/>
      <dgm:spPr/>
    </dgm:pt>
    <dgm:pt modelId="{A61A680F-3A96-5348-8AF1-B2F4D9B1EB96}" type="pres">
      <dgm:prSet presAssocID="{4D12AFDD-37AE-A342-B098-4CFC715CDA2F}" presName="composite" presStyleCnt="0"/>
      <dgm:spPr/>
    </dgm:pt>
    <dgm:pt modelId="{2A4877E2-1B4D-DE42-9198-CD808397F8E1}" type="pres">
      <dgm:prSet presAssocID="{4D12AFDD-37AE-A342-B098-4CFC715CDA2F}" presName="imgShp" presStyleLbl="fgImgPlace1" presStyleIdx="3" presStyleCnt="8"/>
      <dgm:spPr>
        <a:noFill/>
        <a:ln>
          <a:noFill/>
        </a:ln>
      </dgm:spPr>
    </dgm:pt>
    <dgm:pt modelId="{BED0C4DD-B2AA-D342-A305-8227C8D8B1CD}" type="pres">
      <dgm:prSet presAssocID="{4D12AFDD-37AE-A342-B098-4CFC715CDA2F}" presName="txShp" presStyleLbl="node1" presStyleIdx="3" presStyleCnt="8">
        <dgm:presLayoutVars>
          <dgm:bulletEnabled val="1"/>
        </dgm:presLayoutVars>
      </dgm:prSet>
      <dgm:spPr/>
    </dgm:pt>
    <dgm:pt modelId="{697A5494-14E4-0641-B1CE-A8EB7B4EB05C}" type="pres">
      <dgm:prSet presAssocID="{EDA7DEA2-5A8E-C54E-B9D5-50A73FA6FC66}" presName="spacing" presStyleCnt="0"/>
      <dgm:spPr/>
    </dgm:pt>
    <dgm:pt modelId="{D3A6B120-7575-FB42-ADB4-394962C33F97}" type="pres">
      <dgm:prSet presAssocID="{A0EDE666-36B2-EB4E-AC7D-F9806F9D49D5}" presName="composite" presStyleCnt="0"/>
      <dgm:spPr/>
    </dgm:pt>
    <dgm:pt modelId="{628AA6DD-72FE-B34E-86FE-C76DF2107CFB}" type="pres">
      <dgm:prSet presAssocID="{A0EDE666-36B2-EB4E-AC7D-F9806F9D49D5}" presName="imgShp" presStyleLbl="fgImgPlace1" presStyleIdx="4" presStyleCnt="8"/>
      <dgm:spPr>
        <a:noFill/>
        <a:ln>
          <a:noFill/>
        </a:ln>
      </dgm:spPr>
    </dgm:pt>
    <dgm:pt modelId="{CE9A86E1-896B-2248-9592-CA5E3442520C}" type="pres">
      <dgm:prSet presAssocID="{A0EDE666-36B2-EB4E-AC7D-F9806F9D49D5}" presName="txShp" presStyleLbl="node1" presStyleIdx="4" presStyleCnt="8">
        <dgm:presLayoutVars>
          <dgm:bulletEnabled val="1"/>
        </dgm:presLayoutVars>
      </dgm:prSet>
      <dgm:spPr/>
    </dgm:pt>
    <dgm:pt modelId="{A2387EEA-8E31-3A47-BA66-6CE3F7CFEA29}" type="pres">
      <dgm:prSet presAssocID="{604F926A-D41B-224C-BEB0-8DD274521AF3}" presName="spacing" presStyleCnt="0"/>
      <dgm:spPr/>
    </dgm:pt>
    <dgm:pt modelId="{1A5EE226-8D9F-C348-8B3B-7697EFFA95E2}" type="pres">
      <dgm:prSet presAssocID="{66629AFD-2E88-2C4A-9BB3-EE2CF5E67C54}" presName="composite" presStyleCnt="0"/>
      <dgm:spPr/>
    </dgm:pt>
    <dgm:pt modelId="{64507025-6436-BD4E-8B2E-BE70B124EE7B}" type="pres">
      <dgm:prSet presAssocID="{66629AFD-2E88-2C4A-9BB3-EE2CF5E67C54}" presName="imgShp" presStyleLbl="fgImgPlace1" presStyleIdx="5" presStyleCnt="8"/>
      <dgm:spPr>
        <a:noFill/>
        <a:ln>
          <a:noFill/>
        </a:ln>
      </dgm:spPr>
    </dgm:pt>
    <dgm:pt modelId="{4C8B9F59-2CF6-6145-8430-9C61464DC950}" type="pres">
      <dgm:prSet presAssocID="{66629AFD-2E88-2C4A-9BB3-EE2CF5E67C54}" presName="txShp" presStyleLbl="node1" presStyleIdx="5" presStyleCnt="8">
        <dgm:presLayoutVars>
          <dgm:bulletEnabled val="1"/>
        </dgm:presLayoutVars>
      </dgm:prSet>
      <dgm:spPr/>
    </dgm:pt>
    <dgm:pt modelId="{84F56440-7120-1145-9CA1-9F7E386FE02F}" type="pres">
      <dgm:prSet presAssocID="{959D38F9-AE3D-D245-9CF5-9AC1C8371CB2}" presName="spacing" presStyleCnt="0"/>
      <dgm:spPr/>
    </dgm:pt>
    <dgm:pt modelId="{7F1893D6-0DE5-D94D-8DFE-22A9D48CB4EC}" type="pres">
      <dgm:prSet presAssocID="{380DA7BB-7DD4-9A49-9947-2FC56DF4727D}" presName="composite" presStyleCnt="0"/>
      <dgm:spPr/>
    </dgm:pt>
    <dgm:pt modelId="{A325D5BA-4707-4B42-8559-D71BF46FF0D0}" type="pres">
      <dgm:prSet presAssocID="{380DA7BB-7DD4-9A49-9947-2FC56DF4727D}" presName="imgShp" presStyleLbl="fgImgPlace1" presStyleIdx="6" presStyleCnt="8"/>
      <dgm:spPr>
        <a:noFill/>
        <a:ln>
          <a:noFill/>
        </a:ln>
      </dgm:spPr>
    </dgm:pt>
    <dgm:pt modelId="{3B33C4A8-E09B-AD44-B3D3-283F02E45E55}" type="pres">
      <dgm:prSet presAssocID="{380DA7BB-7DD4-9A49-9947-2FC56DF4727D}" presName="txShp" presStyleLbl="node1" presStyleIdx="6" presStyleCnt="8">
        <dgm:presLayoutVars>
          <dgm:bulletEnabled val="1"/>
        </dgm:presLayoutVars>
      </dgm:prSet>
      <dgm:spPr/>
    </dgm:pt>
    <dgm:pt modelId="{7C1D7686-4D68-44BC-A415-092AB66848A8}" type="pres">
      <dgm:prSet presAssocID="{6D62F3CF-51D0-FB48-BDCD-2EE564EAF8E2}" presName="spacing" presStyleCnt="0"/>
      <dgm:spPr/>
    </dgm:pt>
    <dgm:pt modelId="{26893059-81F2-42A4-99AF-BFCEE1516DBD}" type="pres">
      <dgm:prSet presAssocID="{F0216C02-E8EC-49D4-9FE4-0D9136471A92}" presName="composite" presStyleCnt="0"/>
      <dgm:spPr/>
    </dgm:pt>
    <dgm:pt modelId="{82C9E77B-4F1D-48C9-AC5E-35F569FF622B}" type="pres">
      <dgm:prSet presAssocID="{F0216C02-E8EC-49D4-9FE4-0D9136471A92}" presName="imgShp" presStyleLbl="fgImgPlace1" presStyleIdx="7" presStyleCnt="8"/>
      <dgm:spPr>
        <a:noFill/>
        <a:ln>
          <a:noFill/>
        </a:ln>
      </dgm:spPr>
    </dgm:pt>
    <dgm:pt modelId="{300495D4-5377-43AF-B619-DB996F11EB79}" type="pres">
      <dgm:prSet presAssocID="{F0216C02-E8EC-49D4-9FE4-0D9136471A92}" presName="txShp" presStyleLbl="node1" presStyleIdx="7" presStyleCnt="8">
        <dgm:presLayoutVars>
          <dgm:bulletEnabled val="1"/>
        </dgm:presLayoutVars>
      </dgm:prSet>
      <dgm:spPr/>
    </dgm:pt>
  </dgm:ptLst>
  <dgm:cxnLst>
    <dgm:cxn modelId="{DB828A07-0D32-435C-98C2-2D429D97593F}" srcId="{EF59FE51-6BAA-2448-9A00-6584DF804B9E}" destId="{85EE5DAD-9135-4930-BF77-06D01EDC5162}" srcOrd="2" destOrd="0" parTransId="{57EB2AA8-DA6E-4C7E-AF19-90E59CADE770}" sibTransId="{D363F543-97EA-46EA-AA14-E18B2B15E288}"/>
    <dgm:cxn modelId="{6992990B-4333-5A4E-8FF2-3A96E3DD428D}" type="presOf" srcId="{B4EAB4B7-2E3E-834A-B3AB-EFE2B0766540}" destId="{01C60147-5490-5F40-8767-928D908D126B}" srcOrd="0" destOrd="0" presId="urn:microsoft.com/office/officeart/2005/8/layout/vList3"/>
    <dgm:cxn modelId="{A2E8A229-C0F2-4944-B66F-C0D17FB65092}" srcId="{EF59FE51-6BAA-2448-9A00-6584DF804B9E}" destId="{380DA7BB-7DD4-9A49-9947-2FC56DF4727D}" srcOrd="6" destOrd="0" parTransId="{65E9ED12-8CBC-7A4C-9A46-6C0427C45F1B}" sibTransId="{6D62F3CF-51D0-FB48-BDCD-2EE564EAF8E2}"/>
    <dgm:cxn modelId="{ED764C66-8BD4-0849-85F8-BF840888A5D8}" type="presOf" srcId="{EF59FE51-6BAA-2448-9A00-6584DF804B9E}" destId="{9F3947D2-CA8E-444A-9E5C-5F88418A03D4}" srcOrd="0" destOrd="0" presId="urn:microsoft.com/office/officeart/2005/8/layout/vList3"/>
    <dgm:cxn modelId="{C7FFCE69-F1B3-0341-A48B-428EA597A5DD}" srcId="{EF59FE51-6BAA-2448-9A00-6584DF804B9E}" destId="{B4EAB4B7-2E3E-834A-B3AB-EFE2B0766540}" srcOrd="0" destOrd="0" parTransId="{7FEFB0D9-7C28-414B-8B8D-359BE8C0E08A}" sibTransId="{B88D5B0C-4427-9946-8ED8-CB826BB26646}"/>
    <dgm:cxn modelId="{15A3004B-A0DD-4F4C-8779-9514C3E9B592}" srcId="{EF59FE51-6BAA-2448-9A00-6584DF804B9E}" destId="{A0EDE666-36B2-EB4E-AC7D-F9806F9D49D5}" srcOrd="4" destOrd="0" parTransId="{846E0071-7754-004A-A67A-464A621E4CAD}" sibTransId="{604F926A-D41B-224C-BEB0-8DD274521AF3}"/>
    <dgm:cxn modelId="{ABFEB14D-FD37-3847-9CE1-A0029E35C73F}" type="presOf" srcId="{A0EDE666-36B2-EB4E-AC7D-F9806F9D49D5}" destId="{CE9A86E1-896B-2248-9592-CA5E3442520C}" srcOrd="0" destOrd="0" presId="urn:microsoft.com/office/officeart/2005/8/layout/vList3"/>
    <dgm:cxn modelId="{E8B43275-B76E-4D4C-A9BD-F866CF09A13A}" type="presOf" srcId="{AAF597F2-E80E-4E7F-9168-DF7133562E85}" destId="{E35E2103-E30B-4BCF-A15F-9D047F77E4F1}" srcOrd="0" destOrd="0" presId="urn:microsoft.com/office/officeart/2005/8/layout/vList3"/>
    <dgm:cxn modelId="{B79E8275-3B53-E94D-8288-C014EB018F02}" type="presOf" srcId="{66629AFD-2E88-2C4A-9BB3-EE2CF5E67C54}" destId="{4C8B9F59-2CF6-6145-8430-9C61464DC950}" srcOrd="0" destOrd="0" presId="urn:microsoft.com/office/officeart/2005/8/layout/vList3"/>
    <dgm:cxn modelId="{3D7B2276-BEF1-4049-B298-676F90C97AA5}" srcId="{EF59FE51-6BAA-2448-9A00-6584DF804B9E}" destId="{4D12AFDD-37AE-A342-B098-4CFC715CDA2F}" srcOrd="3" destOrd="0" parTransId="{8EA2F68A-AFDD-D140-AE6B-93E8F015EA4F}" sibTransId="{EDA7DEA2-5A8E-C54E-B9D5-50A73FA6FC66}"/>
    <dgm:cxn modelId="{17D34989-B1F9-462F-8234-C09631C68B20}" type="presOf" srcId="{85EE5DAD-9135-4930-BF77-06D01EDC5162}" destId="{8DA3C57F-0490-436E-9833-0DA16AC16E3C}" srcOrd="0" destOrd="0" presId="urn:microsoft.com/office/officeart/2005/8/layout/vList3"/>
    <dgm:cxn modelId="{36C4DC8B-2A59-244F-BC33-0B339A257D49}" type="presOf" srcId="{4D12AFDD-37AE-A342-B098-4CFC715CDA2F}" destId="{BED0C4DD-B2AA-D342-A305-8227C8D8B1CD}" srcOrd="0" destOrd="0" presId="urn:microsoft.com/office/officeart/2005/8/layout/vList3"/>
    <dgm:cxn modelId="{2F3DDD8F-6DB6-4914-B6E6-9034A1AAE3AD}" srcId="{EF59FE51-6BAA-2448-9A00-6584DF804B9E}" destId="{AAF597F2-E80E-4E7F-9168-DF7133562E85}" srcOrd="1" destOrd="0" parTransId="{3CADC4FC-F32E-4CD9-9A62-94E632810961}" sibTransId="{100DA9F9-51E5-4E6C-8507-088181B0ED9F}"/>
    <dgm:cxn modelId="{5E0D779C-845C-4FD8-B2E3-56E87738B88B}" srcId="{EF59FE51-6BAA-2448-9A00-6584DF804B9E}" destId="{F0216C02-E8EC-49D4-9FE4-0D9136471A92}" srcOrd="7" destOrd="0" parTransId="{86EA41EB-9CF8-4FF7-9B5C-2338002E06BF}" sibTransId="{EF833DD8-38A7-4185-A757-DF01E2B41D9C}"/>
    <dgm:cxn modelId="{CA3D24B0-17AC-47C6-8F5E-191C6CD46CCD}" type="presOf" srcId="{F0216C02-E8EC-49D4-9FE4-0D9136471A92}" destId="{300495D4-5377-43AF-B619-DB996F11EB79}" srcOrd="0" destOrd="0" presId="urn:microsoft.com/office/officeart/2005/8/layout/vList3"/>
    <dgm:cxn modelId="{C9BE73B3-62BC-DA48-9156-7F1B52E14E27}" type="presOf" srcId="{380DA7BB-7DD4-9A49-9947-2FC56DF4727D}" destId="{3B33C4A8-E09B-AD44-B3D3-283F02E45E55}" srcOrd="0" destOrd="0" presId="urn:microsoft.com/office/officeart/2005/8/layout/vList3"/>
    <dgm:cxn modelId="{AB62DDC6-0EAF-3141-82CA-FA31D2953AF2}" srcId="{EF59FE51-6BAA-2448-9A00-6584DF804B9E}" destId="{66629AFD-2E88-2C4A-9BB3-EE2CF5E67C54}" srcOrd="5" destOrd="0" parTransId="{E71CC61F-306E-CB4D-8FAF-7EF919A11190}" sibTransId="{959D38F9-AE3D-D245-9CF5-9AC1C8371CB2}"/>
    <dgm:cxn modelId="{BDFF6A79-5984-0440-9601-6508B7623E26}" type="presParOf" srcId="{9F3947D2-CA8E-444A-9E5C-5F88418A03D4}" destId="{6328A6F1-25AB-0942-8DDD-15373A3232E4}" srcOrd="0" destOrd="0" presId="urn:microsoft.com/office/officeart/2005/8/layout/vList3"/>
    <dgm:cxn modelId="{A76D8BD0-C68B-974B-AAAE-9DD277968E33}" type="presParOf" srcId="{6328A6F1-25AB-0942-8DDD-15373A3232E4}" destId="{AD7C1B15-861B-424E-BC61-2C6DB54F3B03}" srcOrd="0" destOrd="0" presId="urn:microsoft.com/office/officeart/2005/8/layout/vList3"/>
    <dgm:cxn modelId="{0DEBFDC5-5E42-D14C-9269-543370F39671}" type="presParOf" srcId="{6328A6F1-25AB-0942-8DDD-15373A3232E4}" destId="{01C60147-5490-5F40-8767-928D908D126B}" srcOrd="1" destOrd="0" presId="urn:microsoft.com/office/officeart/2005/8/layout/vList3"/>
    <dgm:cxn modelId="{14B60D23-1FF6-8E43-9094-771ED83364F7}" type="presParOf" srcId="{9F3947D2-CA8E-444A-9E5C-5F88418A03D4}" destId="{E6E7A7E7-11E1-5B4F-8123-313D93206F25}" srcOrd="1" destOrd="0" presId="urn:microsoft.com/office/officeart/2005/8/layout/vList3"/>
    <dgm:cxn modelId="{1BE45AB0-5D4D-45BE-9D5F-A7E902546772}" type="presParOf" srcId="{9F3947D2-CA8E-444A-9E5C-5F88418A03D4}" destId="{C8308E72-2910-4324-AD17-1DA18239F118}" srcOrd="2" destOrd="0" presId="urn:microsoft.com/office/officeart/2005/8/layout/vList3"/>
    <dgm:cxn modelId="{5AFA4F43-C12A-4142-A211-32ABD7D77D67}" type="presParOf" srcId="{C8308E72-2910-4324-AD17-1DA18239F118}" destId="{8802AF2E-EE68-4802-82C8-C68B59C25724}" srcOrd="0" destOrd="0" presId="urn:microsoft.com/office/officeart/2005/8/layout/vList3"/>
    <dgm:cxn modelId="{323F606B-AB49-4770-9743-9E946F75330F}" type="presParOf" srcId="{C8308E72-2910-4324-AD17-1DA18239F118}" destId="{E35E2103-E30B-4BCF-A15F-9D047F77E4F1}" srcOrd="1" destOrd="0" presId="urn:microsoft.com/office/officeart/2005/8/layout/vList3"/>
    <dgm:cxn modelId="{4A56E2AB-70E8-410D-9D89-AAE7B84419F9}" type="presParOf" srcId="{9F3947D2-CA8E-444A-9E5C-5F88418A03D4}" destId="{17C432CF-2D90-46FA-AA61-63C59DC3460B}" srcOrd="3" destOrd="0" presId="urn:microsoft.com/office/officeart/2005/8/layout/vList3"/>
    <dgm:cxn modelId="{1D5360CE-D6B7-4CB9-8FB1-0217F04FA36D}" type="presParOf" srcId="{9F3947D2-CA8E-444A-9E5C-5F88418A03D4}" destId="{8D365CF3-62FC-4F8E-8631-E83C6D9DB22C}" srcOrd="4" destOrd="0" presId="urn:microsoft.com/office/officeart/2005/8/layout/vList3"/>
    <dgm:cxn modelId="{0DE2E4F4-D5D1-4612-8E30-F16F2F2F6D6E}" type="presParOf" srcId="{8D365CF3-62FC-4F8E-8631-E83C6D9DB22C}" destId="{B4FC7990-4A99-40AE-AB06-2C847825261B}" srcOrd="0" destOrd="0" presId="urn:microsoft.com/office/officeart/2005/8/layout/vList3"/>
    <dgm:cxn modelId="{E4A9CF2A-F9A8-4884-BD05-80C5030DF994}" type="presParOf" srcId="{8D365CF3-62FC-4F8E-8631-E83C6D9DB22C}" destId="{8DA3C57F-0490-436E-9833-0DA16AC16E3C}" srcOrd="1" destOrd="0" presId="urn:microsoft.com/office/officeart/2005/8/layout/vList3"/>
    <dgm:cxn modelId="{04DDE037-D74A-433E-BE25-617E8D2B460A}" type="presParOf" srcId="{9F3947D2-CA8E-444A-9E5C-5F88418A03D4}" destId="{54F4B997-CFC3-4782-B6B3-69602DACCBBE}" srcOrd="5" destOrd="0" presId="urn:microsoft.com/office/officeart/2005/8/layout/vList3"/>
    <dgm:cxn modelId="{197E7720-C3E5-C546-BBD3-52E603DF15B2}" type="presParOf" srcId="{9F3947D2-CA8E-444A-9E5C-5F88418A03D4}" destId="{A61A680F-3A96-5348-8AF1-B2F4D9B1EB96}" srcOrd="6" destOrd="0" presId="urn:microsoft.com/office/officeart/2005/8/layout/vList3"/>
    <dgm:cxn modelId="{D0472D77-2568-A149-8682-FD30C8158CCA}" type="presParOf" srcId="{A61A680F-3A96-5348-8AF1-B2F4D9B1EB96}" destId="{2A4877E2-1B4D-DE42-9198-CD808397F8E1}" srcOrd="0" destOrd="0" presId="urn:microsoft.com/office/officeart/2005/8/layout/vList3"/>
    <dgm:cxn modelId="{D328117F-E0D9-BB4C-8743-54778A53A26D}" type="presParOf" srcId="{A61A680F-3A96-5348-8AF1-B2F4D9B1EB96}" destId="{BED0C4DD-B2AA-D342-A305-8227C8D8B1CD}" srcOrd="1" destOrd="0" presId="urn:microsoft.com/office/officeart/2005/8/layout/vList3"/>
    <dgm:cxn modelId="{4A5FE4EC-2393-9A45-8298-D69014B3C7E6}" type="presParOf" srcId="{9F3947D2-CA8E-444A-9E5C-5F88418A03D4}" destId="{697A5494-14E4-0641-B1CE-A8EB7B4EB05C}" srcOrd="7" destOrd="0" presId="urn:microsoft.com/office/officeart/2005/8/layout/vList3"/>
    <dgm:cxn modelId="{6EFC9FF9-79AC-DB4F-93AC-970BF0059AE7}" type="presParOf" srcId="{9F3947D2-CA8E-444A-9E5C-5F88418A03D4}" destId="{D3A6B120-7575-FB42-ADB4-394962C33F97}" srcOrd="8" destOrd="0" presId="urn:microsoft.com/office/officeart/2005/8/layout/vList3"/>
    <dgm:cxn modelId="{20C821CF-40C4-954A-91AF-3E356C2FD0EF}" type="presParOf" srcId="{D3A6B120-7575-FB42-ADB4-394962C33F97}" destId="{628AA6DD-72FE-B34E-86FE-C76DF2107CFB}" srcOrd="0" destOrd="0" presId="urn:microsoft.com/office/officeart/2005/8/layout/vList3"/>
    <dgm:cxn modelId="{B0E08EA2-31C5-D04B-BDCA-7E51AB38456D}" type="presParOf" srcId="{D3A6B120-7575-FB42-ADB4-394962C33F97}" destId="{CE9A86E1-896B-2248-9592-CA5E3442520C}" srcOrd="1" destOrd="0" presId="urn:microsoft.com/office/officeart/2005/8/layout/vList3"/>
    <dgm:cxn modelId="{A3F5092F-DD6F-7F43-8A76-B5AB70636CF5}" type="presParOf" srcId="{9F3947D2-CA8E-444A-9E5C-5F88418A03D4}" destId="{A2387EEA-8E31-3A47-BA66-6CE3F7CFEA29}" srcOrd="9" destOrd="0" presId="urn:microsoft.com/office/officeart/2005/8/layout/vList3"/>
    <dgm:cxn modelId="{80985F98-31FB-0C4E-9AFB-8A816333DD21}" type="presParOf" srcId="{9F3947D2-CA8E-444A-9E5C-5F88418A03D4}" destId="{1A5EE226-8D9F-C348-8B3B-7697EFFA95E2}" srcOrd="10" destOrd="0" presId="urn:microsoft.com/office/officeart/2005/8/layout/vList3"/>
    <dgm:cxn modelId="{18FB7BE4-80A4-E44E-86B2-920C0DC0487A}" type="presParOf" srcId="{1A5EE226-8D9F-C348-8B3B-7697EFFA95E2}" destId="{64507025-6436-BD4E-8B2E-BE70B124EE7B}" srcOrd="0" destOrd="0" presId="urn:microsoft.com/office/officeart/2005/8/layout/vList3"/>
    <dgm:cxn modelId="{32981FA3-4F5E-904A-A13C-EC000D649C0F}" type="presParOf" srcId="{1A5EE226-8D9F-C348-8B3B-7697EFFA95E2}" destId="{4C8B9F59-2CF6-6145-8430-9C61464DC950}" srcOrd="1" destOrd="0" presId="urn:microsoft.com/office/officeart/2005/8/layout/vList3"/>
    <dgm:cxn modelId="{D64900F8-EB2E-1C4C-A511-193210E8BD97}" type="presParOf" srcId="{9F3947D2-CA8E-444A-9E5C-5F88418A03D4}" destId="{84F56440-7120-1145-9CA1-9F7E386FE02F}" srcOrd="11" destOrd="0" presId="urn:microsoft.com/office/officeart/2005/8/layout/vList3"/>
    <dgm:cxn modelId="{B18FD52B-4F82-1345-A94C-4474EF59823D}" type="presParOf" srcId="{9F3947D2-CA8E-444A-9E5C-5F88418A03D4}" destId="{7F1893D6-0DE5-D94D-8DFE-22A9D48CB4EC}" srcOrd="12" destOrd="0" presId="urn:microsoft.com/office/officeart/2005/8/layout/vList3"/>
    <dgm:cxn modelId="{DF30564F-8B0D-5D43-91B1-BD811FD59FE7}" type="presParOf" srcId="{7F1893D6-0DE5-D94D-8DFE-22A9D48CB4EC}" destId="{A325D5BA-4707-4B42-8559-D71BF46FF0D0}" srcOrd="0" destOrd="0" presId="urn:microsoft.com/office/officeart/2005/8/layout/vList3"/>
    <dgm:cxn modelId="{9306E944-41A6-C34C-996A-5DF6C2B56D00}" type="presParOf" srcId="{7F1893D6-0DE5-D94D-8DFE-22A9D48CB4EC}" destId="{3B33C4A8-E09B-AD44-B3D3-283F02E45E55}" srcOrd="1" destOrd="0" presId="urn:microsoft.com/office/officeart/2005/8/layout/vList3"/>
    <dgm:cxn modelId="{71D907D6-8D18-4EC7-9B32-0C8C02877DE0}" type="presParOf" srcId="{9F3947D2-CA8E-444A-9E5C-5F88418A03D4}" destId="{7C1D7686-4D68-44BC-A415-092AB66848A8}" srcOrd="13" destOrd="0" presId="urn:microsoft.com/office/officeart/2005/8/layout/vList3"/>
    <dgm:cxn modelId="{1734FA26-F476-4936-A413-46CF2B9653E9}" type="presParOf" srcId="{9F3947D2-CA8E-444A-9E5C-5F88418A03D4}" destId="{26893059-81F2-42A4-99AF-BFCEE1516DBD}" srcOrd="14" destOrd="0" presId="urn:microsoft.com/office/officeart/2005/8/layout/vList3"/>
    <dgm:cxn modelId="{A6CC4332-E224-4B37-884D-5B902AB35B02}" type="presParOf" srcId="{26893059-81F2-42A4-99AF-BFCEE1516DBD}" destId="{82C9E77B-4F1D-48C9-AC5E-35F569FF622B}" srcOrd="0" destOrd="0" presId="urn:microsoft.com/office/officeart/2005/8/layout/vList3"/>
    <dgm:cxn modelId="{730EE69F-11E7-4269-BBCC-3AF512C89E46}" type="presParOf" srcId="{26893059-81F2-42A4-99AF-BFCEE1516DBD}" destId="{300495D4-5377-43AF-B619-DB996F11EB79}" srcOrd="1" destOrd="0" presId="urn:microsoft.com/office/officeart/2005/8/layout/vLis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60147-5490-5F40-8767-928D908D126B}">
      <dsp:nvSpPr>
        <dsp:cNvPr id="0" name=""/>
        <dsp:cNvSpPr/>
      </dsp:nvSpPr>
      <dsp:spPr>
        <a:xfrm rot="10800000">
          <a:off x="1738031" y="1738"/>
          <a:ext cx="6449148" cy="454485"/>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416" tIns="83820" rIns="156464"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191919"/>
              </a:solidFill>
              <a:latin typeface="Arial" panose="020B0604020202020204"/>
              <a:ea typeface="+mn-ea"/>
              <a:cs typeface="+mn-cs"/>
            </a:rPr>
            <a:t>MSAA Reporting Summary</a:t>
          </a:r>
        </a:p>
      </dsp:txBody>
      <dsp:txXfrm rot="10800000">
        <a:off x="1851652" y="1738"/>
        <a:ext cx="6335527" cy="454485"/>
      </dsp:txXfrm>
    </dsp:sp>
    <dsp:sp modelId="{AD7C1B15-861B-424E-BC61-2C6DB54F3B03}">
      <dsp:nvSpPr>
        <dsp:cNvPr id="0" name=""/>
        <dsp:cNvSpPr/>
      </dsp:nvSpPr>
      <dsp:spPr>
        <a:xfrm>
          <a:off x="1510788" y="1738"/>
          <a:ext cx="454485" cy="4544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35E2103-E30B-4BCF-A15F-9D047F77E4F1}">
      <dsp:nvSpPr>
        <dsp:cNvPr id="0" name=""/>
        <dsp:cNvSpPr/>
      </dsp:nvSpPr>
      <dsp:spPr>
        <a:xfrm rot="10800000">
          <a:off x="1738031" y="591891"/>
          <a:ext cx="6449148" cy="454485"/>
        </a:xfrm>
        <a:prstGeom prst="homePlate">
          <a:avLst/>
        </a:prstGeom>
        <a:solidFill>
          <a:srgbClr val="E6E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416" tIns="83820" rIns="156464"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191919"/>
              </a:solidFill>
              <a:latin typeface="Arial" panose="020B0604020202020204"/>
              <a:ea typeface="+mn-ea"/>
              <a:cs typeface="+mn-cs"/>
            </a:rPr>
            <a:t>VT-Alt LENS</a:t>
          </a:r>
        </a:p>
      </dsp:txBody>
      <dsp:txXfrm rot="10800000">
        <a:off x="1851652" y="591891"/>
        <a:ext cx="6335527" cy="454485"/>
      </dsp:txXfrm>
    </dsp:sp>
    <dsp:sp modelId="{8802AF2E-EE68-4802-82C8-C68B59C25724}">
      <dsp:nvSpPr>
        <dsp:cNvPr id="0" name=""/>
        <dsp:cNvSpPr/>
      </dsp:nvSpPr>
      <dsp:spPr>
        <a:xfrm>
          <a:off x="1510788" y="591891"/>
          <a:ext cx="454485" cy="4544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DA3C57F-0490-436E-9833-0DA16AC16E3C}">
      <dsp:nvSpPr>
        <dsp:cNvPr id="0" name=""/>
        <dsp:cNvSpPr/>
      </dsp:nvSpPr>
      <dsp:spPr>
        <a:xfrm rot="10800000">
          <a:off x="1738031" y="1182044"/>
          <a:ext cx="6449148" cy="454485"/>
        </a:xfrm>
        <a:prstGeom prst="homePlate">
          <a:avLst/>
        </a:prstGeom>
        <a:solidFill>
          <a:srgbClr val="E6E5E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019" tIns="91440" rIns="170688" bIns="9144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tx1"/>
              </a:solidFill>
              <a:latin typeface="Arial" panose="020B0604020202020204"/>
              <a:ea typeface="+mn-ea"/>
              <a:cs typeface="+mn-cs"/>
            </a:rPr>
            <a:t>Reports</a:t>
          </a:r>
        </a:p>
      </dsp:txBody>
      <dsp:txXfrm rot="10800000">
        <a:off x="1851652" y="1182044"/>
        <a:ext cx="6335527" cy="454485"/>
      </dsp:txXfrm>
    </dsp:sp>
    <dsp:sp modelId="{B4FC7990-4A99-40AE-AB06-2C847825261B}">
      <dsp:nvSpPr>
        <dsp:cNvPr id="0" name=""/>
        <dsp:cNvSpPr/>
      </dsp:nvSpPr>
      <dsp:spPr>
        <a:xfrm>
          <a:off x="1510788" y="1182044"/>
          <a:ext cx="454485" cy="4544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ED0C4DD-B2AA-D342-A305-8227C8D8B1CD}">
      <dsp:nvSpPr>
        <dsp:cNvPr id="0" name=""/>
        <dsp:cNvSpPr/>
      </dsp:nvSpPr>
      <dsp:spPr>
        <a:xfrm rot="10800000">
          <a:off x="1738031" y="1772197"/>
          <a:ext cx="6449148" cy="454485"/>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416" tIns="83820" rIns="156464"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191919"/>
              </a:solidFill>
              <a:latin typeface="Arial" panose="020B0604020202020204"/>
              <a:ea typeface="+mn-ea"/>
              <a:cs typeface="+mn-cs"/>
            </a:rPr>
            <a:t>User Access</a:t>
          </a:r>
        </a:p>
      </dsp:txBody>
      <dsp:txXfrm rot="10800000">
        <a:off x="1851652" y="1772197"/>
        <a:ext cx="6335527" cy="454485"/>
      </dsp:txXfrm>
    </dsp:sp>
    <dsp:sp modelId="{2A4877E2-1B4D-DE42-9198-CD808397F8E1}">
      <dsp:nvSpPr>
        <dsp:cNvPr id="0" name=""/>
        <dsp:cNvSpPr/>
      </dsp:nvSpPr>
      <dsp:spPr>
        <a:xfrm>
          <a:off x="1510788" y="1772197"/>
          <a:ext cx="454485" cy="4544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E9A86E1-896B-2248-9592-CA5E3442520C}">
      <dsp:nvSpPr>
        <dsp:cNvPr id="0" name=""/>
        <dsp:cNvSpPr/>
      </dsp:nvSpPr>
      <dsp:spPr>
        <a:xfrm rot="10800000">
          <a:off x="1738031" y="2362350"/>
          <a:ext cx="6449148" cy="454485"/>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416" tIns="83820" rIns="156464"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191919"/>
              </a:solidFill>
              <a:latin typeface="Arial" panose="020B0604020202020204"/>
              <a:ea typeface="+mn-ea"/>
              <a:cs typeface="+mn-cs"/>
            </a:rPr>
            <a:t>Logging in to LENS</a:t>
          </a:r>
        </a:p>
      </dsp:txBody>
      <dsp:txXfrm rot="10800000">
        <a:off x="1851652" y="2362350"/>
        <a:ext cx="6335527" cy="454485"/>
      </dsp:txXfrm>
    </dsp:sp>
    <dsp:sp modelId="{628AA6DD-72FE-B34E-86FE-C76DF2107CFB}">
      <dsp:nvSpPr>
        <dsp:cNvPr id="0" name=""/>
        <dsp:cNvSpPr/>
      </dsp:nvSpPr>
      <dsp:spPr>
        <a:xfrm>
          <a:off x="1510788" y="2362350"/>
          <a:ext cx="454485" cy="4544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C8B9F59-2CF6-6145-8430-9C61464DC950}">
      <dsp:nvSpPr>
        <dsp:cNvPr id="0" name=""/>
        <dsp:cNvSpPr/>
      </dsp:nvSpPr>
      <dsp:spPr>
        <a:xfrm rot="10800000">
          <a:off x="1738031" y="2952503"/>
          <a:ext cx="6449148" cy="454485"/>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416" tIns="83820" rIns="156464"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191919"/>
              </a:solidFill>
              <a:latin typeface="Arial" panose="020B0604020202020204"/>
              <a:ea typeface="+mn-ea"/>
              <a:cs typeface="+mn-cs"/>
            </a:rPr>
            <a:t>General Navigation</a:t>
          </a:r>
        </a:p>
      </dsp:txBody>
      <dsp:txXfrm rot="10800000">
        <a:off x="1851652" y="2952503"/>
        <a:ext cx="6335527" cy="454485"/>
      </dsp:txXfrm>
    </dsp:sp>
    <dsp:sp modelId="{64507025-6436-BD4E-8B2E-BE70B124EE7B}">
      <dsp:nvSpPr>
        <dsp:cNvPr id="0" name=""/>
        <dsp:cNvSpPr/>
      </dsp:nvSpPr>
      <dsp:spPr>
        <a:xfrm>
          <a:off x="1510788" y="2952503"/>
          <a:ext cx="454485" cy="4544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B33C4A8-E09B-AD44-B3D3-283F02E45E55}">
      <dsp:nvSpPr>
        <dsp:cNvPr id="0" name=""/>
        <dsp:cNvSpPr/>
      </dsp:nvSpPr>
      <dsp:spPr>
        <a:xfrm rot="10800000">
          <a:off x="1738031" y="3542656"/>
          <a:ext cx="6449148" cy="454485"/>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416" tIns="83820" rIns="156464"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191919"/>
              </a:solidFill>
              <a:latin typeface="Arial" panose="020B0604020202020204"/>
              <a:ea typeface="+mn-ea"/>
              <a:cs typeface="+mn-cs"/>
            </a:rPr>
            <a:t>Live Demonstration</a:t>
          </a:r>
        </a:p>
      </dsp:txBody>
      <dsp:txXfrm rot="10800000">
        <a:off x="1851652" y="3542656"/>
        <a:ext cx="6335527" cy="454485"/>
      </dsp:txXfrm>
    </dsp:sp>
    <dsp:sp modelId="{A325D5BA-4707-4B42-8559-D71BF46FF0D0}">
      <dsp:nvSpPr>
        <dsp:cNvPr id="0" name=""/>
        <dsp:cNvSpPr/>
      </dsp:nvSpPr>
      <dsp:spPr>
        <a:xfrm>
          <a:off x="1510788" y="3542656"/>
          <a:ext cx="454485" cy="4544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00495D4-5377-43AF-B619-DB996F11EB79}">
      <dsp:nvSpPr>
        <dsp:cNvPr id="0" name=""/>
        <dsp:cNvSpPr/>
      </dsp:nvSpPr>
      <dsp:spPr>
        <a:xfrm rot="10800000">
          <a:off x="1738031" y="4132809"/>
          <a:ext cx="6449148" cy="454485"/>
        </a:xfrm>
        <a:prstGeom prst="homePlate">
          <a:avLst/>
        </a:prstGeom>
        <a:solidFill>
          <a:srgbClr val="E6E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416" tIns="83820" rIns="156464"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191919"/>
              </a:solidFill>
              <a:latin typeface="Arial" panose="020B0604020202020204"/>
              <a:ea typeface="+mn-ea"/>
              <a:cs typeface="+mn-cs"/>
            </a:rPr>
            <a:t>Support</a:t>
          </a:r>
        </a:p>
      </dsp:txBody>
      <dsp:txXfrm rot="10800000">
        <a:off x="1851652" y="4132809"/>
        <a:ext cx="6335527" cy="454485"/>
      </dsp:txXfrm>
    </dsp:sp>
    <dsp:sp modelId="{82C9E77B-4F1D-48C9-AC5E-35F569FF622B}">
      <dsp:nvSpPr>
        <dsp:cNvPr id="0" name=""/>
        <dsp:cNvSpPr/>
      </dsp:nvSpPr>
      <dsp:spPr>
        <a:xfrm>
          <a:off x="1510788" y="4132809"/>
          <a:ext cx="454485" cy="4544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08DEE-4D25-7847-8873-211625EE296D}" type="datetimeFigureOut">
              <a:rPr lang="en-US" smtClean="0"/>
              <a:t>7/9/2026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6A496-C64B-3A42-B1FE-5C4F37316775}" type="slidenum">
              <a:rPr lang="en-US" smtClean="0"/>
              <a:t>‹#›</a:t>
            </a:fld>
            <a:endParaRPr lang="en-US"/>
          </a:p>
        </p:txBody>
      </p:sp>
    </p:spTree>
    <p:extLst>
      <p:ext uri="{BB962C8B-B14F-4D97-AF65-F5344CB8AC3E}">
        <p14:creationId xmlns:p14="http://schemas.microsoft.com/office/powerpoint/2010/main" val="172301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FE6A496-C64B-3A42-B1FE-5C4F37316775}" type="slidenum">
              <a:rPr lang="en-US" smtClean="0"/>
              <a:t>1</a:t>
            </a:fld>
            <a:endParaRPr lang="en-US"/>
          </a:p>
        </p:txBody>
      </p:sp>
    </p:spTree>
    <p:extLst>
      <p:ext uri="{BB962C8B-B14F-4D97-AF65-F5344CB8AC3E}">
        <p14:creationId xmlns:p14="http://schemas.microsoft.com/office/powerpoint/2010/main" val="250647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50E45-4266-315D-28D8-C6FF34C4F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9D414-3F93-55B4-864A-963C67ABD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EB9D9-346F-D706-809F-C9D2F7412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D0021AB-D3E1-2F6E-B775-1CE3F4062003}"/>
              </a:ext>
            </a:extLst>
          </p:cNvPr>
          <p:cNvSpPr>
            <a:spLocks noGrp="1"/>
          </p:cNvSpPr>
          <p:nvPr>
            <p:ph type="sldNum" sz="quarter" idx="5"/>
          </p:nvPr>
        </p:nvSpPr>
        <p:spPr/>
        <p:txBody>
          <a:bodyPr/>
          <a:lstStyle/>
          <a:p>
            <a:fld id="{2FE6A496-C64B-3A42-B1FE-5C4F37316775}" type="slidenum">
              <a:rPr lang="en-US" smtClean="0"/>
              <a:t>10</a:t>
            </a:fld>
            <a:endParaRPr lang="en-US"/>
          </a:p>
        </p:txBody>
      </p:sp>
    </p:spTree>
    <p:extLst>
      <p:ext uri="{BB962C8B-B14F-4D97-AF65-F5344CB8AC3E}">
        <p14:creationId xmlns:p14="http://schemas.microsoft.com/office/powerpoint/2010/main" val="3270082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89E23-B5F1-D905-1D82-6316273B1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B219A-0E7F-276F-C5FC-7BC5E8E31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DBCB3-D522-6A30-3F3B-945A9D7104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2B6EBE2-2CA8-280A-5C85-4008862FA675}"/>
              </a:ext>
            </a:extLst>
          </p:cNvPr>
          <p:cNvSpPr>
            <a:spLocks noGrp="1"/>
          </p:cNvSpPr>
          <p:nvPr>
            <p:ph type="sldNum" sz="quarter" idx="5"/>
          </p:nvPr>
        </p:nvSpPr>
        <p:spPr/>
        <p:txBody>
          <a:bodyPr/>
          <a:lstStyle/>
          <a:p>
            <a:fld id="{2FE6A496-C64B-3A42-B1FE-5C4F37316775}" type="slidenum">
              <a:rPr lang="en-US" smtClean="0"/>
              <a:t>11</a:t>
            </a:fld>
            <a:endParaRPr lang="en-US"/>
          </a:p>
        </p:txBody>
      </p:sp>
    </p:spTree>
    <p:extLst>
      <p:ext uri="{BB962C8B-B14F-4D97-AF65-F5344CB8AC3E}">
        <p14:creationId xmlns:p14="http://schemas.microsoft.com/office/powerpoint/2010/main" val="241620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AA38F-C68C-C35E-EDAD-0D4128428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A03F1-3CAB-A7B2-8908-253EE2114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B7495-0EA6-E75B-9243-4F8615E2E0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5F23EE1-8779-85BF-0A55-C74E8E958192}"/>
              </a:ext>
            </a:extLst>
          </p:cNvPr>
          <p:cNvSpPr>
            <a:spLocks noGrp="1"/>
          </p:cNvSpPr>
          <p:nvPr>
            <p:ph type="sldNum" sz="quarter" idx="5"/>
          </p:nvPr>
        </p:nvSpPr>
        <p:spPr/>
        <p:txBody>
          <a:bodyPr/>
          <a:lstStyle/>
          <a:p>
            <a:fld id="{2FE6A496-C64B-3A42-B1FE-5C4F37316775}" type="slidenum">
              <a:rPr lang="en-US" smtClean="0"/>
              <a:t>12</a:t>
            </a:fld>
            <a:endParaRPr lang="en-US"/>
          </a:p>
        </p:txBody>
      </p:sp>
    </p:spTree>
    <p:extLst>
      <p:ext uri="{BB962C8B-B14F-4D97-AF65-F5344CB8AC3E}">
        <p14:creationId xmlns:p14="http://schemas.microsoft.com/office/powerpoint/2010/main" val="212061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A8DCE-46B7-3F93-1ECF-2DBD8DAA4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22D55-4613-A30F-EAD8-5B4F157CC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ADC349-1E2A-A09A-F05B-E95873CC57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8548B6B-EA38-3321-53C1-AAB2A62BBAA0}"/>
              </a:ext>
            </a:extLst>
          </p:cNvPr>
          <p:cNvSpPr>
            <a:spLocks noGrp="1"/>
          </p:cNvSpPr>
          <p:nvPr>
            <p:ph type="sldNum" sz="quarter" idx="5"/>
          </p:nvPr>
        </p:nvSpPr>
        <p:spPr/>
        <p:txBody>
          <a:bodyPr/>
          <a:lstStyle/>
          <a:p>
            <a:fld id="{2FE6A496-C64B-3A42-B1FE-5C4F37316775}" type="slidenum">
              <a:rPr lang="en-US" smtClean="0"/>
              <a:t>13</a:t>
            </a:fld>
            <a:endParaRPr lang="en-US"/>
          </a:p>
        </p:txBody>
      </p:sp>
    </p:spTree>
    <p:extLst>
      <p:ext uri="{BB962C8B-B14F-4D97-AF65-F5344CB8AC3E}">
        <p14:creationId xmlns:p14="http://schemas.microsoft.com/office/powerpoint/2010/main" val="1629241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E6A496-C64B-3A42-B1FE-5C4F37316775}" type="slidenum">
              <a:rPr lang="en-US" smtClean="0"/>
              <a:t>14</a:t>
            </a:fld>
            <a:endParaRPr lang="en-US"/>
          </a:p>
        </p:txBody>
      </p:sp>
    </p:spTree>
    <p:extLst>
      <p:ext uri="{BB962C8B-B14F-4D97-AF65-F5344CB8AC3E}">
        <p14:creationId xmlns:p14="http://schemas.microsoft.com/office/powerpoint/2010/main" val="3290959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E6A496-C64B-3A42-B1FE-5C4F37316775}" type="slidenum">
              <a:rPr lang="en-US" smtClean="0"/>
              <a:t>15</a:t>
            </a:fld>
            <a:endParaRPr lang="en-US"/>
          </a:p>
        </p:txBody>
      </p:sp>
    </p:spTree>
    <p:extLst>
      <p:ext uri="{BB962C8B-B14F-4D97-AF65-F5344CB8AC3E}">
        <p14:creationId xmlns:p14="http://schemas.microsoft.com/office/powerpoint/2010/main" val="188566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E6A496-C64B-3A42-B1FE-5C4F37316775}" type="slidenum">
              <a:rPr lang="en-US" smtClean="0"/>
              <a:t>16</a:t>
            </a:fld>
            <a:endParaRPr lang="en-US"/>
          </a:p>
        </p:txBody>
      </p:sp>
    </p:spTree>
    <p:extLst>
      <p:ext uri="{BB962C8B-B14F-4D97-AF65-F5344CB8AC3E}">
        <p14:creationId xmlns:p14="http://schemas.microsoft.com/office/powerpoint/2010/main" val="756738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FE6A496-C64B-3A42-B1FE-5C4F37316775}" type="slidenum">
              <a:rPr lang="en-US" smtClean="0"/>
              <a:t>17</a:t>
            </a:fld>
            <a:endParaRPr lang="en-US"/>
          </a:p>
        </p:txBody>
      </p:sp>
    </p:spTree>
    <p:extLst>
      <p:ext uri="{BB962C8B-B14F-4D97-AF65-F5344CB8AC3E}">
        <p14:creationId xmlns:p14="http://schemas.microsoft.com/office/powerpoint/2010/main" val="2592229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E6A496-C64B-3A42-B1FE-5C4F37316775}" type="slidenum">
              <a:rPr lang="en-US" smtClean="0"/>
              <a:t>18</a:t>
            </a:fld>
            <a:endParaRPr lang="en-US"/>
          </a:p>
        </p:txBody>
      </p:sp>
    </p:spTree>
    <p:extLst>
      <p:ext uri="{BB962C8B-B14F-4D97-AF65-F5344CB8AC3E}">
        <p14:creationId xmlns:p14="http://schemas.microsoft.com/office/powerpoint/2010/main" val="1716175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FE6A496-C64B-3A42-B1FE-5C4F37316775}" type="slidenum">
              <a:rPr lang="en-US" smtClean="0"/>
              <a:t>19</a:t>
            </a:fld>
            <a:endParaRPr lang="en-US"/>
          </a:p>
        </p:txBody>
      </p:sp>
    </p:spTree>
    <p:extLst>
      <p:ext uri="{BB962C8B-B14F-4D97-AF65-F5344CB8AC3E}">
        <p14:creationId xmlns:p14="http://schemas.microsoft.com/office/powerpoint/2010/main" val="310349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E6A496-C64B-3A42-B1FE-5C4F37316775}" type="slidenum">
              <a:rPr lang="en-US" smtClean="0"/>
              <a:t>2</a:t>
            </a:fld>
            <a:endParaRPr lang="en-US"/>
          </a:p>
        </p:txBody>
      </p:sp>
    </p:spTree>
    <p:extLst>
      <p:ext uri="{BB962C8B-B14F-4D97-AF65-F5344CB8AC3E}">
        <p14:creationId xmlns:p14="http://schemas.microsoft.com/office/powerpoint/2010/main" val="29155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2FE6A496-C64B-3A42-B1FE-5C4F37316775}" type="slidenum">
              <a:rPr lang="en-US" smtClean="0"/>
              <a:t>3</a:t>
            </a:fld>
            <a:endParaRPr lang="en-US"/>
          </a:p>
        </p:txBody>
      </p:sp>
    </p:spTree>
    <p:extLst>
      <p:ext uri="{BB962C8B-B14F-4D97-AF65-F5344CB8AC3E}">
        <p14:creationId xmlns:p14="http://schemas.microsoft.com/office/powerpoint/2010/main" val="60820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E6A496-C64B-3A42-B1FE-5C4F37316775}" type="slidenum">
              <a:rPr lang="en-US" smtClean="0"/>
              <a:t>4</a:t>
            </a:fld>
            <a:endParaRPr lang="en-US"/>
          </a:p>
        </p:txBody>
      </p:sp>
    </p:spTree>
    <p:extLst>
      <p:ext uri="{BB962C8B-B14F-4D97-AF65-F5344CB8AC3E}">
        <p14:creationId xmlns:p14="http://schemas.microsoft.com/office/powerpoint/2010/main" val="39598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B0277-59E4-4754-91D6-DE3555AE3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219F6-EB7B-DCBA-39FB-F883B955BD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FC145-3FC4-446D-A6A2-CE56F3CBBA53}"/>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342182AB-2980-7598-E941-884C2C6409A7}"/>
              </a:ext>
            </a:extLst>
          </p:cNvPr>
          <p:cNvSpPr>
            <a:spLocks noGrp="1"/>
          </p:cNvSpPr>
          <p:nvPr>
            <p:ph type="sldNum" sz="quarter" idx="5"/>
          </p:nvPr>
        </p:nvSpPr>
        <p:spPr/>
        <p:txBody>
          <a:bodyPr/>
          <a:lstStyle/>
          <a:p>
            <a:fld id="{2FE6A496-C64B-3A42-B1FE-5C4F37316775}" type="slidenum">
              <a:rPr lang="en-US" smtClean="0"/>
              <a:t>5</a:t>
            </a:fld>
            <a:endParaRPr lang="en-US"/>
          </a:p>
        </p:txBody>
      </p:sp>
    </p:spTree>
    <p:extLst>
      <p:ext uri="{BB962C8B-B14F-4D97-AF65-F5344CB8AC3E}">
        <p14:creationId xmlns:p14="http://schemas.microsoft.com/office/powerpoint/2010/main" val="372176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B4E61-3090-16AE-4287-96E000748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868EE-D5C1-EE5C-A658-AE268E0946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CBFA4-4E3C-B9ED-0C21-267170A424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A21161-90B8-F7A7-DC70-7C61B3626EEB}"/>
              </a:ext>
            </a:extLst>
          </p:cNvPr>
          <p:cNvSpPr>
            <a:spLocks noGrp="1"/>
          </p:cNvSpPr>
          <p:nvPr>
            <p:ph type="sldNum" sz="quarter" idx="5"/>
          </p:nvPr>
        </p:nvSpPr>
        <p:spPr/>
        <p:txBody>
          <a:bodyPr/>
          <a:lstStyle/>
          <a:p>
            <a:fld id="{2FE6A496-C64B-3A42-B1FE-5C4F37316775}" type="slidenum">
              <a:rPr lang="en-US" smtClean="0"/>
              <a:t>6</a:t>
            </a:fld>
            <a:endParaRPr lang="en-US"/>
          </a:p>
        </p:txBody>
      </p:sp>
    </p:spTree>
    <p:extLst>
      <p:ext uri="{BB962C8B-B14F-4D97-AF65-F5344CB8AC3E}">
        <p14:creationId xmlns:p14="http://schemas.microsoft.com/office/powerpoint/2010/main" val="186617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2FE6A496-C64B-3A42-B1FE-5C4F37316775}" type="slidenum">
              <a:rPr lang="en-US" smtClean="0"/>
              <a:t>7</a:t>
            </a:fld>
            <a:endParaRPr lang="en-US"/>
          </a:p>
        </p:txBody>
      </p:sp>
    </p:spTree>
    <p:extLst>
      <p:ext uri="{BB962C8B-B14F-4D97-AF65-F5344CB8AC3E}">
        <p14:creationId xmlns:p14="http://schemas.microsoft.com/office/powerpoint/2010/main" val="345865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E6A496-C64B-3A42-B1FE-5C4F37316775}" type="slidenum">
              <a:rPr lang="en-US" smtClean="0"/>
              <a:t>8</a:t>
            </a:fld>
            <a:endParaRPr lang="en-US"/>
          </a:p>
        </p:txBody>
      </p:sp>
    </p:spTree>
    <p:extLst>
      <p:ext uri="{BB962C8B-B14F-4D97-AF65-F5344CB8AC3E}">
        <p14:creationId xmlns:p14="http://schemas.microsoft.com/office/powerpoint/2010/main" val="3626868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FE6A496-C64B-3A42-B1FE-5C4F37316775}" type="slidenum">
              <a:rPr lang="en-US" smtClean="0"/>
              <a:t>9</a:t>
            </a:fld>
            <a:endParaRPr lang="en-US"/>
          </a:p>
        </p:txBody>
      </p:sp>
    </p:spTree>
    <p:extLst>
      <p:ext uri="{BB962C8B-B14F-4D97-AF65-F5344CB8AC3E}">
        <p14:creationId xmlns:p14="http://schemas.microsoft.com/office/powerpoint/2010/main" val="3417968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solidFill>
        <a:effectLst/>
      </p:bgPr>
    </p:bg>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05AECA8B-EA39-6746-A560-FB14522D3C26}"/>
              </a:ext>
            </a:extLst>
          </p:cNvPr>
          <p:cNvPicPr>
            <a:picLocks noChangeAspect="1" noChangeArrowheads="1"/>
          </p:cNvPicPr>
          <p:nvPr userDrawn="1"/>
        </p:nvPicPr>
        <p:blipFill>
          <a:blip r:embed="rId2"/>
          <a:srcRect/>
          <a:stretch/>
        </p:blipFill>
        <p:spPr bwMode="auto">
          <a:xfrm>
            <a:off x="4360545" y="731520"/>
            <a:ext cx="1524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5BAA15F5-602E-D741-A41D-8EA1F7C2D24B}"/>
              </a:ext>
            </a:extLst>
          </p:cNvPr>
          <p:cNvSpPr txBox="1"/>
          <p:nvPr userDrawn="1"/>
        </p:nvSpPr>
        <p:spPr>
          <a:xfrm>
            <a:off x="2217605" y="6438750"/>
            <a:ext cx="1205779" cy="230832"/>
          </a:xfrm>
          <a:prstGeom prst="rect">
            <a:avLst/>
          </a:prstGeom>
          <a:noFill/>
        </p:spPr>
        <p:txBody>
          <a:bodyPr wrap="none" rtlCol="0">
            <a:spAutoFit/>
          </a:bodyPr>
          <a:lstStyle/>
          <a:p>
            <a:pPr algn="r"/>
            <a:r>
              <a:rPr lang="en-US" sz="900">
                <a:solidFill>
                  <a:schemeClr val="bg1"/>
                </a:solidFill>
                <a:latin typeface="Arial" panose="020B0604020202020204" pitchFamily="34" charset="0"/>
                <a:cs typeface="Arial" panose="020B0604020202020204" pitchFamily="34" charset="0"/>
              </a:rPr>
              <a:t>© </a:t>
            </a:r>
            <a:fld id="{2172D85A-A26A-F74E-80F1-7AF3503FE139}" type="datetimeyyyy">
              <a:rPr lang="en-US" sz="900" smtClean="0">
                <a:solidFill>
                  <a:schemeClr val="bg1"/>
                </a:solidFill>
                <a:latin typeface="Arial" panose="020B0604020202020204" pitchFamily="34" charset="0"/>
                <a:cs typeface="Arial" panose="020B0604020202020204" pitchFamily="34" charset="0"/>
              </a:rPr>
              <a:t>2026</a:t>
            </a:fld>
            <a:r>
              <a:rPr lang="en-US" sz="900">
                <a:solidFill>
                  <a:schemeClr val="bg1"/>
                </a:solidFill>
                <a:latin typeface="Arial" panose="020B0604020202020204" pitchFamily="34" charset="0"/>
                <a:cs typeface="Arial" panose="020B0604020202020204" pitchFamily="34" charset="0"/>
              </a:rPr>
              <a:t> Cognia, Inc</a:t>
            </a:r>
            <a:r>
              <a:rPr lang="en-US" sz="900">
                <a:solidFill>
                  <a:schemeClr val="bg1"/>
                </a:solidFill>
              </a:rPr>
              <a:t>.</a:t>
            </a:r>
          </a:p>
        </p:txBody>
      </p:sp>
      <p:sp>
        <p:nvSpPr>
          <p:cNvPr id="2" name="Rectangle 1">
            <a:extLst>
              <a:ext uri="{FF2B5EF4-FFF2-40B4-BE49-F238E27FC236}">
                <a16:creationId xmlns:a16="http://schemas.microsoft.com/office/drawing/2014/main" id="{ED136C9A-D5A3-F53B-748B-36E8FF09DAAD}"/>
              </a:ext>
            </a:extLst>
          </p:cNvPr>
          <p:cNvSpPr/>
          <p:nvPr userDrawn="1"/>
        </p:nvSpPr>
        <p:spPr>
          <a:xfrm>
            <a:off x="-369651" y="0"/>
            <a:ext cx="18936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21A8B46-C780-9D9F-1163-9D35C684CF2F}"/>
              </a:ext>
            </a:extLst>
          </p:cNvPr>
          <p:cNvGrpSpPr/>
          <p:nvPr userDrawn="1"/>
        </p:nvGrpSpPr>
        <p:grpSpPr>
          <a:xfrm>
            <a:off x="-3149203" y="0"/>
            <a:ext cx="6900863" cy="6858000"/>
            <a:chOff x="-3149203" y="0"/>
            <a:chExt cx="6900863" cy="6858000"/>
          </a:xfrm>
        </p:grpSpPr>
        <p:sp>
          <p:nvSpPr>
            <p:cNvPr id="4" name="Oval 3">
              <a:extLst>
                <a:ext uri="{FF2B5EF4-FFF2-40B4-BE49-F238E27FC236}">
                  <a16:creationId xmlns:a16="http://schemas.microsoft.com/office/drawing/2014/main" id="{3F38A1D8-6391-BDA9-7BA2-B1C11A800ED0}"/>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0">
              <a:extLst>
                <a:ext uri="{FF2B5EF4-FFF2-40B4-BE49-F238E27FC236}">
                  <a16:creationId xmlns:a16="http://schemas.microsoft.com/office/drawing/2014/main" id="{C114C8CF-C87D-F8FC-2F74-1D82541B47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a:extLst>
              <a:ext uri="{FF2B5EF4-FFF2-40B4-BE49-F238E27FC236}">
                <a16:creationId xmlns:a16="http://schemas.microsoft.com/office/drawing/2014/main" id="{6B6F3082-B8F8-F91E-E69A-4C082B94C26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a:t>Click to edit title</a:t>
            </a:r>
          </a:p>
        </p:txBody>
      </p:sp>
      <p:sp>
        <p:nvSpPr>
          <p:cNvPr id="7" name="Subtitle 2">
            <a:extLst>
              <a:ext uri="{FF2B5EF4-FFF2-40B4-BE49-F238E27FC236}">
                <a16:creationId xmlns:a16="http://schemas.microsoft.com/office/drawing/2014/main" id="{D93EE2EE-EFE4-5138-7CB9-D70EC1503851}"/>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p>
          <a:p>
            <a:r>
              <a:rPr lang="en-US"/>
              <a:t>Subtitle, presenter name, and/or date</a:t>
            </a:r>
          </a:p>
        </p:txBody>
      </p:sp>
    </p:spTree>
    <p:extLst>
      <p:ext uri="{BB962C8B-B14F-4D97-AF65-F5344CB8AC3E}">
        <p14:creationId xmlns:p14="http://schemas.microsoft.com/office/powerpoint/2010/main" val="28623462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break_plum">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39DF68-0EE8-E14E-A18F-A69CED62CA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9713">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08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break_g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a:t>Logging in to </a:t>
            </a:r>
            <a:r>
              <a:rPr lang="en-US" err="1"/>
              <a:t>Foc</a:t>
            </a:r>
            <a:endParaRPr lang="en-US"/>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7DB4FDBC-52F6-4F48-9B5C-4C10E1268E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F164FAC-E3C8-234D-AD42-D273C030FD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3508101">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507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break_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10" name="Picture 8">
            <a:extLst>
              <a:ext uri="{FF2B5EF4-FFF2-40B4-BE49-F238E27FC236}">
                <a16:creationId xmlns:a16="http://schemas.microsoft.com/office/drawing/2014/main" id="{02134F95-D2A7-0240-ADE9-991CD80FE4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8CA3C22-1547-3F49-8AE6-8CB665D096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57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mphasi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a:xfrm>
            <a:off x="1492468" y="6356350"/>
            <a:ext cx="2088931" cy="365125"/>
          </a:xfrm>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8" name="Picture 4">
            <a:extLst>
              <a:ext uri="{FF2B5EF4-FFF2-40B4-BE49-F238E27FC236}">
                <a16:creationId xmlns:a16="http://schemas.microsoft.com/office/drawing/2014/main" id="{D4477630-3BAE-6643-8628-1456DFD72002}"/>
              </a:ext>
            </a:extLst>
          </p:cNvPr>
          <p:cNvPicPr>
            <a:picLocks noChangeAspect="1" noChangeArrowheads="1"/>
          </p:cNvPicPr>
          <p:nvPr userDrawn="1"/>
        </p:nvPicPr>
        <p:blipFill>
          <a:blip r:embed="rId2"/>
          <a:srcRect/>
          <a:stretch/>
        </p:blipFill>
        <p:spPr bwMode="auto">
          <a:xfrm>
            <a:off x="236008" y="6464300"/>
            <a:ext cx="1137708"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656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dark">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0" y="0"/>
            <a:ext cx="12192000" cy="6858000"/>
          </a:xfrm>
          <a:solidFill>
            <a:schemeClr val="bg1">
              <a:lumMod val="85000"/>
              <a:alpha val="25000"/>
            </a:schemeClr>
          </a:solidFill>
        </p:spPr>
        <p:txBody>
          <a:bodyPr/>
          <a:lstStyle/>
          <a:p>
            <a:r>
              <a:rPr lang="en-US"/>
              <a:t>Picture dark overlay</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lgn="ct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404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plit screen">
    <p:bg>
      <p:bgPr>
        <a:solidFill>
          <a:schemeClr val="tx1"/>
        </a:solidFill>
        <a:effectLst/>
      </p:bgPr>
    </p:bg>
    <p:spTree>
      <p:nvGrpSpPr>
        <p:cNvPr id="1" name=""/>
        <p:cNvGrpSpPr/>
        <p:nvPr/>
      </p:nvGrpSpPr>
      <p:grpSpPr>
        <a:xfrm>
          <a:off x="0" y="0"/>
          <a:ext cx="0" cy="0"/>
          <a:chOff x="0" y="0"/>
          <a:chExt cx="0" cy="0"/>
        </a:xfrm>
      </p:grpSpPr>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6096000" y="14578"/>
            <a:ext cx="6096000" cy="5270345"/>
          </a:xfrm>
          <a:solidFill>
            <a:schemeClr val="bg1">
              <a:lumMod val="85000"/>
              <a:alpha val="25000"/>
            </a:schemeClr>
          </a:solidFill>
        </p:spPr>
        <p:txBody>
          <a:bodyPr/>
          <a:lstStyle/>
          <a:p>
            <a:r>
              <a:rPr lang="en-US"/>
              <a:t>Picture Split screen</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748847"/>
            <a:ext cx="10515600" cy="2335320"/>
          </a:xfrm>
        </p:spPr>
        <p:txBody>
          <a:bodyPr anchor="ctr"/>
          <a:lstStyle>
            <a:lvl1pPr algn="ct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5713230"/>
            <a:ext cx="10515600" cy="643120"/>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35">
            <a:extLst>
              <a:ext uri="{FF2B5EF4-FFF2-40B4-BE49-F238E27FC236}">
                <a16:creationId xmlns:a16="http://schemas.microsoft.com/office/drawing/2014/main" id="{876B9B39-99EF-934B-B196-E1EDFDED24CC}"/>
              </a:ext>
            </a:extLst>
          </p:cNvPr>
          <p:cNvSpPr>
            <a:spLocks noGrp="1"/>
          </p:cNvSpPr>
          <p:nvPr>
            <p:ph type="pic" sz="quarter" idx="15" hasCustomPrompt="1"/>
          </p:nvPr>
        </p:nvSpPr>
        <p:spPr>
          <a:xfrm>
            <a:off x="-6351" y="14578"/>
            <a:ext cx="6096001" cy="5270345"/>
          </a:xfrm>
          <a:solidFill>
            <a:schemeClr val="bg1">
              <a:lumMod val="85000"/>
              <a:alpha val="25000"/>
            </a:schemeClr>
          </a:solidFill>
        </p:spPr>
        <p:txBody>
          <a:bodyPr/>
          <a:lstStyle/>
          <a:p>
            <a:r>
              <a:rPr lang="en-US"/>
              <a:t>Picture Split screen</a:t>
            </a:r>
          </a:p>
        </p:txBody>
      </p:sp>
    </p:spTree>
    <p:extLst>
      <p:ext uri="{BB962C8B-B14F-4D97-AF65-F5344CB8AC3E}">
        <p14:creationId xmlns:p14="http://schemas.microsoft.com/office/powerpoint/2010/main" val="160385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ligh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0" y="0"/>
            <a:ext cx="12192000" cy="6858000"/>
          </a:xfrm>
          <a:solidFill>
            <a:schemeClr val="bg1">
              <a:lumMod val="85000"/>
              <a:alpha val="25000"/>
            </a:schemeClr>
          </a:solidFill>
        </p:spPr>
        <p:txBody>
          <a:bodyPr/>
          <a:lstStyle/>
          <a:p>
            <a:r>
              <a:rPr lang="en-US"/>
              <a:t>Picture light overlay</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lgn="ctr">
              <a:defRPr sz="6000">
                <a:solidFill>
                  <a:schemeClr val="tx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Tree>
    <p:extLst>
      <p:ext uri="{BB962C8B-B14F-4D97-AF65-F5344CB8AC3E}">
        <p14:creationId xmlns:p14="http://schemas.microsoft.com/office/powerpoint/2010/main" val="85680903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mphasis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448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mphasis plum">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261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Quote Plum">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E8BAA4-C9B8-DB42-8D44-8E75F72D6266}"/>
              </a:ext>
            </a:extLst>
          </p:cNvPr>
          <p:cNvSpPr txBox="1">
            <a:spLocks/>
          </p:cNvSpPr>
          <p:nvPr userDrawn="1"/>
        </p:nvSpPr>
        <p:spPr>
          <a:xfrm>
            <a:off x="677852" y="1694317"/>
            <a:ext cx="2233299" cy="190730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kern="1200">
                <a:solidFill>
                  <a:schemeClr val="bg1"/>
                </a:solidFill>
                <a:latin typeface="Georgia" panose="02040502050405020303" pitchFamily="18" charset="0"/>
                <a:ea typeface="+mj-ea"/>
                <a:cs typeface="+mj-cs"/>
              </a:defRPr>
            </a:lvl1pPr>
          </a:lstStyle>
          <a:p>
            <a:r>
              <a:rPr lang="en-US" sz="14800">
                <a:solidFill>
                  <a:schemeClr val="accent1"/>
                </a:solidFill>
              </a:rPr>
              <a:t>“</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1754156" y="1709738"/>
            <a:ext cx="9593294" cy="2852737"/>
          </a:xfrm>
        </p:spPr>
        <p:txBody>
          <a:bodyPr anchor="t"/>
          <a:lstStyle>
            <a:lvl1pPr>
              <a:defRPr sz="6000">
                <a:solidFill>
                  <a:schemeClr val="bg1"/>
                </a:solidFill>
              </a:defRPr>
            </a:lvl1pPr>
          </a:lstStyle>
          <a:p>
            <a:r>
              <a:rPr lang="en-US"/>
              <a:t>Click to edit quote.”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1754156" y="4589463"/>
            <a:ext cx="9593294"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attribution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82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cobrand 1">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B52627-EADF-D842-AF85-0EE903B40F9B}"/>
              </a:ext>
            </a:extLst>
          </p:cNvPr>
          <p:cNvSpPr/>
          <p:nvPr userDrawn="1"/>
        </p:nvSpPr>
        <p:spPr>
          <a:xfrm>
            <a:off x="-164387" y="-1"/>
            <a:ext cx="12356387" cy="1457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C6E2A9A-11E4-B747-9FA8-370C3687BFC4}"/>
              </a:ext>
            </a:extLst>
          </p:cNvPr>
          <p:cNvGrpSpPr/>
          <p:nvPr userDrawn="1"/>
        </p:nvGrpSpPr>
        <p:grpSpPr>
          <a:xfrm>
            <a:off x="-3149203" y="0"/>
            <a:ext cx="6900863" cy="6858000"/>
            <a:chOff x="-3149203" y="0"/>
            <a:chExt cx="6900863" cy="6858000"/>
          </a:xfrm>
        </p:grpSpPr>
        <p:sp>
          <p:nvSpPr>
            <p:cNvPr id="8" name="Oval 7">
              <a:extLst>
                <a:ext uri="{FF2B5EF4-FFF2-40B4-BE49-F238E27FC236}">
                  <a16:creationId xmlns:a16="http://schemas.microsoft.com/office/drawing/2014/main" id="{FE260F35-B6CF-8440-A4DC-CD22AB79D23D}"/>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0">
              <a:extLst>
                <a:ext uri="{FF2B5EF4-FFF2-40B4-BE49-F238E27FC236}">
                  <a16:creationId xmlns:a16="http://schemas.microsoft.com/office/drawing/2014/main" id="{141C4754-F3F0-F241-ABF3-7FF552FA88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0E3B041E-974A-1347-8B0A-DC770D79C240}"/>
              </a:ext>
            </a:extLst>
          </p:cNvPr>
          <p:cNvSpPr txBox="1"/>
          <p:nvPr userDrawn="1"/>
        </p:nvSpPr>
        <p:spPr>
          <a:xfrm>
            <a:off x="2217605" y="6438750"/>
            <a:ext cx="1205779" cy="230832"/>
          </a:xfrm>
          <a:prstGeom prst="rect">
            <a:avLst/>
          </a:prstGeom>
          <a:noFill/>
        </p:spPr>
        <p:txBody>
          <a:bodyPr wrap="none" rtlCol="0">
            <a:spAutoFit/>
          </a:bodyPr>
          <a:lstStyle/>
          <a:p>
            <a:pPr algn="r"/>
            <a:r>
              <a:rPr lang="en-US" sz="900">
                <a:solidFill>
                  <a:schemeClr val="bg1"/>
                </a:solidFill>
                <a:latin typeface="Arial" panose="020B0604020202020204" pitchFamily="34" charset="0"/>
                <a:cs typeface="Arial" panose="020B0604020202020204" pitchFamily="34" charset="0"/>
              </a:rPr>
              <a:t>© </a:t>
            </a:r>
            <a:fld id="{2172D85A-A26A-F74E-80F1-7AF3503FE139}" type="datetimeyyyy">
              <a:rPr lang="en-US" sz="900" smtClean="0">
                <a:solidFill>
                  <a:schemeClr val="bg1"/>
                </a:solidFill>
                <a:latin typeface="Arial" panose="020B0604020202020204" pitchFamily="34" charset="0"/>
                <a:cs typeface="Arial" panose="020B0604020202020204" pitchFamily="34" charset="0"/>
              </a:rPr>
              <a:t>2026</a:t>
            </a:fld>
            <a:r>
              <a:rPr lang="en-US" sz="900">
                <a:solidFill>
                  <a:schemeClr val="bg1"/>
                </a:solidFill>
                <a:latin typeface="Arial" panose="020B0604020202020204" pitchFamily="34" charset="0"/>
                <a:cs typeface="Arial" panose="020B0604020202020204" pitchFamily="34" charset="0"/>
              </a:rPr>
              <a:t> Cognia, Inc</a:t>
            </a:r>
            <a:r>
              <a:rPr lang="en-US" sz="900">
                <a:solidFill>
                  <a:schemeClr val="bg1"/>
                </a:solidFill>
              </a:rPr>
              <a:t>.</a:t>
            </a:r>
          </a:p>
        </p:txBody>
      </p:sp>
      <p:sp>
        <p:nvSpPr>
          <p:cNvPr id="16" name="Title 1">
            <a:extLst>
              <a:ext uri="{FF2B5EF4-FFF2-40B4-BE49-F238E27FC236}">
                <a16:creationId xmlns:a16="http://schemas.microsoft.com/office/drawing/2014/main" id="{CDAAED83-487A-6D48-BE96-DCC735ADFC5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a:t>Click to edit title</a:t>
            </a:r>
          </a:p>
        </p:txBody>
      </p:sp>
      <p:sp>
        <p:nvSpPr>
          <p:cNvPr id="17" name="Subtitle 2">
            <a:extLst>
              <a:ext uri="{FF2B5EF4-FFF2-40B4-BE49-F238E27FC236}">
                <a16:creationId xmlns:a16="http://schemas.microsoft.com/office/drawing/2014/main" id="{0DFFC9CD-4FE6-094F-95D0-88E0AC550B1C}"/>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p>
          <a:p>
            <a:r>
              <a:rPr lang="en-US"/>
              <a:t>Subtitle, presenter name, and/or date</a:t>
            </a:r>
          </a:p>
        </p:txBody>
      </p:sp>
      <p:pic>
        <p:nvPicPr>
          <p:cNvPr id="18" name="Picture 17">
            <a:extLst>
              <a:ext uri="{FF2B5EF4-FFF2-40B4-BE49-F238E27FC236}">
                <a16:creationId xmlns:a16="http://schemas.microsoft.com/office/drawing/2014/main" id="{B4B6E16F-2D9F-444D-B85D-28FA1C2CB105}"/>
              </a:ext>
            </a:extLst>
          </p:cNvPr>
          <p:cNvPicPr>
            <a:picLocks noChangeAspect="1"/>
          </p:cNvPicPr>
          <p:nvPr userDrawn="1"/>
        </p:nvPicPr>
        <p:blipFill>
          <a:blip r:embed="rId3"/>
          <a:srcRect/>
          <a:stretch/>
        </p:blipFill>
        <p:spPr>
          <a:xfrm>
            <a:off x="4347875" y="640080"/>
            <a:ext cx="1524000" cy="365760"/>
          </a:xfrm>
          <a:prstGeom prst="rect">
            <a:avLst/>
          </a:prstGeom>
        </p:spPr>
      </p:pic>
    </p:spTree>
    <p:extLst>
      <p:ext uri="{BB962C8B-B14F-4D97-AF65-F5344CB8AC3E}">
        <p14:creationId xmlns:p14="http://schemas.microsoft.com/office/powerpoint/2010/main" val="2384915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E960-4759-6044-9A50-4CC7320D9115}"/>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5764A9B9-C3AD-A340-8416-0DBA71DD444A}"/>
              </a:ext>
            </a:extLst>
          </p:cNvPr>
          <p:cNvSpPr>
            <a:spLocks noGrp="1"/>
          </p:cNvSpPr>
          <p:nvPr>
            <p:ph sz="half" idx="1" hasCustomPrompt="1"/>
          </p:nvPr>
        </p:nvSpPr>
        <p:spPr>
          <a:xfrm>
            <a:off x="838200" y="1825625"/>
            <a:ext cx="5181600"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A9D848-656F-5144-A70D-96E156A1260F}"/>
              </a:ext>
            </a:extLst>
          </p:cNvPr>
          <p:cNvSpPr>
            <a:spLocks noGrp="1"/>
          </p:cNvSpPr>
          <p:nvPr>
            <p:ph sz="half" idx="2" hasCustomPrompt="1"/>
          </p:nvPr>
        </p:nvSpPr>
        <p:spPr>
          <a:xfrm>
            <a:off x="6172200" y="1825625"/>
            <a:ext cx="5181600"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0CC1D-73BD-B54D-9649-4DEAA76C544D}"/>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6" name="Footer Placeholder 5">
            <a:extLst>
              <a:ext uri="{FF2B5EF4-FFF2-40B4-BE49-F238E27FC236}">
                <a16:creationId xmlns:a16="http://schemas.microsoft.com/office/drawing/2014/main" id="{E7839734-95D4-AF41-A283-90F62EDEF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B0B12-D23B-F94A-AFEA-AB88DB239068}"/>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675486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CE6D5A-A5C0-4B12-A26A-691D5743FA5C}"/>
              </a:ext>
            </a:extLst>
          </p:cNvPr>
          <p:cNvSpPr/>
          <p:nvPr userDrawn="1"/>
        </p:nvSpPr>
        <p:spPr>
          <a:xfrm>
            <a:off x="0" y="1370058"/>
            <a:ext cx="5709139" cy="781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cap="none" baseline="0"/>
            </a:lvl1pPr>
          </a:lstStyle>
          <a:p>
            <a:r>
              <a:rPr lang="en-US" noProof="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5938" y="2863158"/>
            <a:ext cx="4568824" cy="1158426"/>
          </a:xfrm>
        </p:spPr>
        <p:txBody>
          <a:bodyPr lIns="0" tIns="0" rIns="0" bIns="0">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515938" y="1903728"/>
            <a:ext cx="4374114" cy="495389"/>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5" name="Rectangle 4">
            <a:extLst>
              <a:ext uri="{FF2B5EF4-FFF2-40B4-BE49-F238E27FC236}">
                <a16:creationId xmlns:a16="http://schemas.microsoft.com/office/drawing/2014/main" id="{D60DC703-1A4F-B08B-80BE-F5AC7DF76DA0}"/>
              </a:ext>
            </a:extLst>
          </p:cNvPr>
          <p:cNvSpPr/>
          <p:nvPr userDrawn="1"/>
        </p:nvSpPr>
        <p:spPr>
          <a:xfrm>
            <a:off x="0" y="3826746"/>
            <a:ext cx="5709139" cy="781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Rectangle 5">
            <a:extLst>
              <a:ext uri="{FF2B5EF4-FFF2-40B4-BE49-F238E27FC236}">
                <a16:creationId xmlns:a16="http://schemas.microsoft.com/office/drawing/2014/main" id="{5D034D0E-A667-CC72-5BE7-DF066D1243D3}"/>
              </a:ext>
            </a:extLst>
          </p:cNvPr>
          <p:cNvSpPr/>
          <p:nvPr userDrawn="1"/>
        </p:nvSpPr>
        <p:spPr>
          <a:xfrm>
            <a:off x="0" y="5254375"/>
            <a:ext cx="5709139" cy="781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617773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ncy bullets">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B0EDDACC-9E75-024E-82B1-A5C133B76AC0}"/>
              </a:ext>
            </a:extLst>
          </p:cNvPr>
          <p:cNvSpPr>
            <a:spLocks noGrp="1"/>
          </p:cNvSpPr>
          <p:nvPr userDrawn="1">
            <p:ph type="body" sz="quarter" idx="13" hasCustomPrompt="1"/>
          </p:nvPr>
        </p:nvSpPr>
        <p:spPr>
          <a:xfrm>
            <a:off x="838199" y="1814738"/>
            <a:ext cx="10515599" cy="4215947"/>
          </a:xfrm>
        </p:spPr>
        <p:txBody>
          <a:bodyPr/>
          <a:lstStyle>
            <a:lvl1pPr marL="0" indent="320040">
              <a:buSzPct val="90000"/>
              <a:buFontTx/>
              <a:buBlip>
                <a:blip r:embed="rId2"/>
              </a:buBlip>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C5B1CDE-515C-904B-9CF7-B3E881571760}"/>
              </a:ext>
            </a:extLst>
          </p:cNvPr>
          <p:cNvSpPr>
            <a:spLocks noGrp="1"/>
          </p:cNvSpPr>
          <p:nvPr>
            <p:ph type="title" hasCustomPrompt="1"/>
          </p:nvPr>
        </p:nvSpPr>
        <p:spPr>
          <a:xfrm>
            <a:off x="838200" y="365125"/>
            <a:ext cx="10515600" cy="1325563"/>
          </a:xfrm>
        </p:spPr>
        <p:txBody>
          <a:bodyPr/>
          <a:lstStyle/>
          <a:p>
            <a:r>
              <a:rPr lang="en-US"/>
              <a:t>Click to edit title</a:t>
            </a:r>
          </a:p>
        </p:txBody>
      </p:sp>
    </p:spTree>
    <p:extLst>
      <p:ext uri="{BB962C8B-B14F-4D97-AF65-F5344CB8AC3E}">
        <p14:creationId xmlns:p14="http://schemas.microsoft.com/office/powerpoint/2010/main" val="2198505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ancy bullets with header">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5B43DD-67D9-894A-9B0B-E851A98C1330}"/>
              </a:ext>
            </a:extLst>
          </p:cNvPr>
          <p:cNvSpPr/>
          <p:nvPr userDrawn="1"/>
        </p:nvSpPr>
        <p:spPr>
          <a:xfrm>
            <a:off x="805873" y="466228"/>
            <a:ext cx="11386128" cy="9774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37" name="Group 36">
            <a:extLst>
              <a:ext uri="{FF2B5EF4-FFF2-40B4-BE49-F238E27FC236}">
                <a16:creationId xmlns:a16="http://schemas.microsoft.com/office/drawing/2014/main" id="{14202D1A-A217-1745-8A8B-5EC74D18F938}"/>
              </a:ext>
            </a:extLst>
          </p:cNvPr>
          <p:cNvGrpSpPr/>
          <p:nvPr userDrawn="1"/>
        </p:nvGrpSpPr>
        <p:grpSpPr>
          <a:xfrm>
            <a:off x="314598" y="451714"/>
            <a:ext cx="1001899" cy="1001899"/>
            <a:chOff x="329370" y="1648186"/>
            <a:chExt cx="1001899" cy="1001899"/>
          </a:xfrm>
        </p:grpSpPr>
        <p:sp>
          <p:nvSpPr>
            <p:cNvPr id="38" name="Oval 37">
              <a:extLst>
                <a:ext uri="{FF2B5EF4-FFF2-40B4-BE49-F238E27FC236}">
                  <a16:creationId xmlns:a16="http://schemas.microsoft.com/office/drawing/2014/main" id="{52AEF623-E82B-A74C-A8D0-8A8240EA92D5}"/>
                </a:ext>
              </a:extLst>
            </p:cNvPr>
            <p:cNvSpPr>
              <a:spLocks noChangeAspect="1"/>
            </p:cNvSpPr>
            <p:nvPr userDrawn="1"/>
          </p:nvSpPr>
          <p:spPr>
            <a:xfrm>
              <a:off x="329370" y="1648186"/>
              <a:ext cx="1001899" cy="100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9" name="Picture 38">
              <a:extLst>
                <a:ext uri="{FF2B5EF4-FFF2-40B4-BE49-F238E27FC236}">
                  <a16:creationId xmlns:a16="http://schemas.microsoft.com/office/drawing/2014/main" id="{A7DE2629-5730-F848-8E33-1082710454B8}"/>
                </a:ext>
              </a:extLst>
            </p:cNvPr>
            <p:cNvPicPr>
              <a:picLocks noChangeAspect="1"/>
            </p:cNvPicPr>
            <p:nvPr userDrawn="1"/>
          </p:nvPicPr>
          <p:blipFill>
            <a:blip r:embed="rId2"/>
            <a:stretch>
              <a:fillRect/>
            </a:stretch>
          </p:blipFill>
          <p:spPr>
            <a:xfrm rot="1617130">
              <a:off x="457182" y="1787960"/>
              <a:ext cx="726926" cy="726926"/>
            </a:xfrm>
            <a:prstGeom prst="rect">
              <a:avLst/>
            </a:prstGeom>
          </p:spPr>
        </p:pic>
      </p:gr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1534885" y="576943"/>
            <a:ext cx="10421587" cy="740228"/>
          </a:xfrm>
        </p:spPr>
        <p:txBody>
          <a:bodyPr lIns="0" tIns="0" rIns="0" bIns="0" anchor="b">
            <a:noAutofit/>
          </a:bodyPr>
          <a:lstStyle>
            <a:lvl1pPr>
              <a:defRPr sz="4400" b="0" cap="none" baseline="0"/>
            </a:lvl1pPr>
          </a:lstStyle>
          <a:p>
            <a:r>
              <a:rPr lang="en-US" noProof="0"/>
              <a:t>Click to edit title</a:t>
            </a:r>
          </a:p>
        </p:txBody>
      </p:sp>
      <p:sp>
        <p:nvSpPr>
          <p:cNvPr id="21" name="Text Placeholder 7">
            <a:extLst>
              <a:ext uri="{FF2B5EF4-FFF2-40B4-BE49-F238E27FC236}">
                <a16:creationId xmlns:a16="http://schemas.microsoft.com/office/drawing/2014/main" id="{B0EDDACC-9E75-024E-82B1-A5C133B76AC0}"/>
              </a:ext>
            </a:extLst>
          </p:cNvPr>
          <p:cNvSpPr>
            <a:spLocks noGrp="1"/>
          </p:cNvSpPr>
          <p:nvPr userDrawn="1">
            <p:ph type="body" sz="quarter" idx="13" hasCustomPrompt="1"/>
          </p:nvPr>
        </p:nvSpPr>
        <p:spPr>
          <a:xfrm>
            <a:off x="1534885" y="1996462"/>
            <a:ext cx="9341304" cy="3744060"/>
          </a:xfrm>
        </p:spPr>
        <p:txBody>
          <a:bodyPr/>
          <a:lstStyle>
            <a:lvl1pPr marL="0" indent="320040">
              <a:buSzPct val="90000"/>
              <a:buFontTx/>
              <a:buBlip>
                <a:blip r:embed="rId3"/>
              </a:buBlip>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818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c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cap="none" baseline="0"/>
            </a:lvl1pPr>
          </a:lstStyle>
          <a:p>
            <a:r>
              <a:rPr lang="en-US" noProof="0"/>
              <a:t>Click to edit title</a:t>
            </a:r>
          </a:p>
        </p:txBody>
      </p:sp>
      <p:sp>
        <p:nvSpPr>
          <p:cNvPr id="3" name="Rectangle 2">
            <a:extLst>
              <a:ext uri="{FF2B5EF4-FFF2-40B4-BE49-F238E27FC236}">
                <a16:creationId xmlns:a16="http://schemas.microsoft.com/office/drawing/2014/main" id="{1C3D3ABE-AF74-970C-531A-B85F83F150AB}"/>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041432F7-53E5-BDB5-8CC6-BBB4BE7CA66A}"/>
              </a:ext>
            </a:extLst>
          </p:cNvPr>
          <p:cNvSpPr/>
          <p:nvPr userDrawn="1"/>
        </p:nvSpPr>
        <p:spPr>
          <a:xfrm>
            <a:off x="-82064" y="4055514"/>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Content Placeholder 2">
            <a:extLst>
              <a:ext uri="{FF2B5EF4-FFF2-40B4-BE49-F238E27FC236}">
                <a16:creationId xmlns:a16="http://schemas.microsoft.com/office/drawing/2014/main" id="{71F0BEC3-63C6-38FB-276F-E408D927EB59}"/>
              </a:ext>
            </a:extLst>
          </p:cNvPr>
          <p:cNvSpPr>
            <a:spLocks noGrp="1"/>
          </p:cNvSpPr>
          <p:nvPr>
            <p:ph idx="15" hasCustomPrompt="1"/>
          </p:nvPr>
        </p:nvSpPr>
        <p:spPr>
          <a:xfrm>
            <a:off x="515938" y="1903728"/>
            <a:ext cx="4374114" cy="495389"/>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6" name="Content Placeholder 2">
            <a:extLst>
              <a:ext uri="{FF2B5EF4-FFF2-40B4-BE49-F238E27FC236}">
                <a16:creationId xmlns:a16="http://schemas.microsoft.com/office/drawing/2014/main" id="{0475A26B-3B49-706B-6D84-CD5FAB683370}"/>
              </a:ext>
            </a:extLst>
          </p:cNvPr>
          <p:cNvSpPr>
            <a:spLocks noGrp="1"/>
          </p:cNvSpPr>
          <p:nvPr>
            <p:ph idx="16" hasCustomPrompt="1"/>
          </p:nvPr>
        </p:nvSpPr>
        <p:spPr>
          <a:xfrm>
            <a:off x="515938" y="4311056"/>
            <a:ext cx="4374114" cy="495389"/>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Tree>
    <p:extLst>
      <p:ext uri="{BB962C8B-B14F-4D97-AF65-F5344CB8AC3E}">
        <p14:creationId xmlns:p14="http://schemas.microsoft.com/office/powerpoint/2010/main" val="3489094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with phot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342900" indent="-342900" algn="l">
              <a:buFont typeface="Arial" panose="020B0604020202020204" pitchFamily="34" charset="0"/>
              <a:buChar char="•"/>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342900" indent="-342900" algn="l">
              <a:buFont typeface="Arial" panose="020B0604020202020204" pitchFamily="34" charset="0"/>
              <a:buChar char="•"/>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24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24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pic>
        <p:nvPicPr>
          <p:cNvPr id="12" name="Picture 11">
            <a:extLst>
              <a:ext uri="{FF2B5EF4-FFF2-40B4-BE49-F238E27FC236}">
                <a16:creationId xmlns:a16="http://schemas.microsoft.com/office/drawing/2014/main" id="{7C0BC6C4-DCAF-B544-9AB8-81E955880A14}"/>
              </a:ext>
            </a:extLst>
          </p:cNvPr>
          <p:cNvPicPr>
            <a:picLocks noChangeAspect="1"/>
          </p:cNvPicPr>
          <p:nvPr userDrawn="1"/>
        </p:nvPicPr>
        <p:blipFill>
          <a:blip r:embed="rId2"/>
          <a:stretch>
            <a:fillRect/>
          </a:stretch>
        </p:blipFill>
        <p:spPr>
          <a:xfrm rot="13053251">
            <a:off x="1598682" y="1916787"/>
            <a:ext cx="666404" cy="666404"/>
          </a:xfrm>
          <a:prstGeom prst="rect">
            <a:avLst/>
          </a:prstGeom>
        </p:spPr>
      </p:pic>
      <p:pic>
        <p:nvPicPr>
          <p:cNvPr id="14" name="Picture 13">
            <a:extLst>
              <a:ext uri="{FF2B5EF4-FFF2-40B4-BE49-F238E27FC236}">
                <a16:creationId xmlns:a16="http://schemas.microsoft.com/office/drawing/2014/main" id="{0B2B3BED-CA2A-6A4E-BF31-8F59618EB15C}"/>
              </a:ext>
            </a:extLst>
          </p:cNvPr>
          <p:cNvPicPr>
            <a:picLocks noChangeAspect="1"/>
          </p:cNvPicPr>
          <p:nvPr userDrawn="1"/>
        </p:nvPicPr>
        <p:blipFill>
          <a:blip r:embed="rId2"/>
          <a:stretch>
            <a:fillRect/>
          </a:stretch>
        </p:blipFill>
        <p:spPr>
          <a:xfrm rot="1165538">
            <a:off x="9908070" y="1906607"/>
            <a:ext cx="666404" cy="666404"/>
          </a:xfrm>
          <a:prstGeom prst="rect">
            <a:avLst/>
          </a:prstGeom>
        </p:spPr>
      </p:pic>
    </p:spTree>
    <p:extLst>
      <p:ext uri="{BB962C8B-B14F-4D97-AF65-F5344CB8AC3E}">
        <p14:creationId xmlns:p14="http://schemas.microsoft.com/office/powerpoint/2010/main" val="771894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2EFF-3590-D94D-91C5-30707931A79E}"/>
              </a:ext>
            </a:extLst>
          </p:cNvPr>
          <p:cNvSpPr>
            <a:spLocks noGrp="1"/>
          </p:cNvSpPr>
          <p:nvPr>
            <p:ph type="title" hasCustomPrompt="1"/>
          </p:nvPr>
        </p:nvSpPr>
        <p:spPr>
          <a:xfrm>
            <a:off x="839788" y="365125"/>
            <a:ext cx="10515600" cy="1325563"/>
          </a:xfrm>
        </p:spPr>
        <p:txBody>
          <a:bodyPr/>
          <a:lstStyle/>
          <a:p>
            <a:r>
              <a:rPr lang="en-US"/>
              <a:t>Click to edit title</a:t>
            </a:r>
          </a:p>
        </p:txBody>
      </p:sp>
      <p:sp>
        <p:nvSpPr>
          <p:cNvPr id="3" name="Text Placeholder 2">
            <a:extLst>
              <a:ext uri="{FF2B5EF4-FFF2-40B4-BE49-F238E27FC236}">
                <a16:creationId xmlns:a16="http://schemas.microsoft.com/office/drawing/2014/main" id="{E5118A2A-301C-CB49-9BB5-E0777F61D2AC}"/>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9DD7ED2D-28B5-B24D-A238-93733592B3B0}"/>
              </a:ext>
            </a:extLst>
          </p:cNvPr>
          <p:cNvSpPr>
            <a:spLocks noGrp="1"/>
          </p:cNvSpPr>
          <p:nvPr>
            <p:ph sz="half" idx="2" hasCustomPrompt="1"/>
          </p:nvPr>
        </p:nvSpPr>
        <p:spPr>
          <a:xfrm>
            <a:off x="839788" y="2505075"/>
            <a:ext cx="5157787" cy="368458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305FD6-6BEC-694D-BC1F-D2499D6B4F5E}"/>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090CD6A3-A3CD-1D49-BAB3-7BF39DCF0151}"/>
              </a:ext>
            </a:extLst>
          </p:cNvPr>
          <p:cNvSpPr>
            <a:spLocks noGrp="1"/>
          </p:cNvSpPr>
          <p:nvPr>
            <p:ph sz="quarter" idx="4" hasCustomPrompt="1"/>
          </p:nvPr>
        </p:nvSpPr>
        <p:spPr>
          <a:xfrm>
            <a:off x="6172200" y="2505075"/>
            <a:ext cx="5183188" cy="368458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32A371-05D3-544A-8113-E2A4654ABE3C}"/>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8" name="Footer Placeholder 7">
            <a:extLst>
              <a:ext uri="{FF2B5EF4-FFF2-40B4-BE49-F238E27FC236}">
                <a16:creationId xmlns:a16="http://schemas.microsoft.com/office/drawing/2014/main" id="{F9EA9ECD-5A6B-F04D-B412-3AD515155C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8DBC5-1E09-DF4A-BC54-11ADE16BB6FE}"/>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423217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CDC0-A24D-954D-B143-6870E97ACA32}"/>
              </a:ext>
            </a:extLst>
          </p:cNvPr>
          <p:cNvSpPr>
            <a:spLocks noGrp="1"/>
          </p:cNvSpPr>
          <p:nvPr>
            <p:ph type="title" hasCustomPrompt="1"/>
          </p:nvPr>
        </p:nvSpPr>
        <p:spPr/>
        <p:txBody>
          <a:bodyPr/>
          <a:lstStyle/>
          <a:p>
            <a:r>
              <a:rPr lang="en-US"/>
              <a:t>Click to edit title</a:t>
            </a:r>
          </a:p>
        </p:txBody>
      </p:sp>
      <p:sp>
        <p:nvSpPr>
          <p:cNvPr id="3" name="Date Placeholder 2">
            <a:extLst>
              <a:ext uri="{FF2B5EF4-FFF2-40B4-BE49-F238E27FC236}">
                <a16:creationId xmlns:a16="http://schemas.microsoft.com/office/drawing/2014/main" id="{0052B211-3BCA-684B-AF15-01126BE82332}"/>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4" name="Footer Placeholder 3">
            <a:extLst>
              <a:ext uri="{FF2B5EF4-FFF2-40B4-BE49-F238E27FC236}">
                <a16:creationId xmlns:a16="http://schemas.microsoft.com/office/drawing/2014/main" id="{D7E478B2-949C-5A4A-A209-DD320366A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85C5B-0B24-3049-8264-CF4FCE78B880}"/>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973881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with waterm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CDC0-A24D-954D-B143-6870E97ACA32}"/>
              </a:ext>
            </a:extLst>
          </p:cNvPr>
          <p:cNvSpPr>
            <a:spLocks noGrp="1"/>
          </p:cNvSpPr>
          <p:nvPr>
            <p:ph type="title" hasCustomPrompt="1"/>
          </p:nvPr>
        </p:nvSpPr>
        <p:spPr/>
        <p:txBody>
          <a:bodyPr/>
          <a:lstStyle/>
          <a:p>
            <a:r>
              <a:rPr lang="en-US"/>
              <a:t>Click to edit title</a:t>
            </a:r>
          </a:p>
        </p:txBody>
      </p:sp>
      <p:sp>
        <p:nvSpPr>
          <p:cNvPr id="3" name="Date Placeholder 2">
            <a:extLst>
              <a:ext uri="{FF2B5EF4-FFF2-40B4-BE49-F238E27FC236}">
                <a16:creationId xmlns:a16="http://schemas.microsoft.com/office/drawing/2014/main" id="{0052B211-3BCA-684B-AF15-01126BE82332}"/>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4" name="Footer Placeholder 3">
            <a:extLst>
              <a:ext uri="{FF2B5EF4-FFF2-40B4-BE49-F238E27FC236}">
                <a16:creationId xmlns:a16="http://schemas.microsoft.com/office/drawing/2014/main" id="{D7E478B2-949C-5A4A-A209-DD320366A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85C5B-0B24-3049-8264-CF4FCE78B880}"/>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6" name="Picture 5">
            <a:extLst>
              <a:ext uri="{FF2B5EF4-FFF2-40B4-BE49-F238E27FC236}">
                <a16:creationId xmlns:a16="http://schemas.microsoft.com/office/drawing/2014/main" id="{F8DB8B3D-2677-364D-A27C-02C370649C70}"/>
              </a:ext>
            </a:extLst>
          </p:cNvPr>
          <p:cNvPicPr>
            <a:picLocks noChangeAspect="1"/>
          </p:cNvPicPr>
          <p:nvPr userDrawn="1"/>
        </p:nvPicPr>
        <p:blipFill>
          <a:blip r:embed="rId2">
            <a:alphaModFix amt="80000"/>
          </a:blip>
          <a:stretch>
            <a:fillRect/>
          </a:stretch>
        </p:blipFill>
        <p:spPr>
          <a:xfrm rot="9571063">
            <a:off x="8546565" y="-2395781"/>
            <a:ext cx="5614470" cy="5614470"/>
          </a:xfrm>
          <a:prstGeom prst="rect">
            <a:avLst/>
          </a:prstGeom>
        </p:spPr>
      </p:pic>
      <p:sp>
        <p:nvSpPr>
          <p:cNvPr id="9" name="Content Placeholder 2">
            <a:extLst>
              <a:ext uri="{FF2B5EF4-FFF2-40B4-BE49-F238E27FC236}">
                <a16:creationId xmlns:a16="http://schemas.microsoft.com/office/drawing/2014/main" id="{41F680AB-65FD-284F-B869-E88647082EED}"/>
              </a:ext>
            </a:extLst>
          </p:cNvPr>
          <p:cNvSpPr>
            <a:spLocks noGrp="1"/>
          </p:cNvSpPr>
          <p:nvPr>
            <p:ph idx="1" hasCustomPrompt="1"/>
          </p:nvPr>
        </p:nvSpPr>
        <p:spPr>
          <a:xfrm>
            <a:off x="838200" y="1825625"/>
            <a:ext cx="10515600"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2484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24846-B70A-EF4E-B00E-B08CBB20DFF4}"/>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3" name="Footer Placeholder 2">
            <a:extLst>
              <a:ext uri="{FF2B5EF4-FFF2-40B4-BE49-F238E27FC236}">
                <a16:creationId xmlns:a16="http://schemas.microsoft.com/office/drawing/2014/main" id="{1888D77A-F3C4-2D40-A165-319D42977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19D0F2-1CD3-DE41-A499-10DACD1D9276}"/>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7" name="Rectangle 6">
            <a:extLst>
              <a:ext uri="{FF2B5EF4-FFF2-40B4-BE49-F238E27FC236}">
                <a16:creationId xmlns:a16="http://schemas.microsoft.com/office/drawing/2014/main" id="{17ED32E2-51FA-AAA2-BB72-05B7FA2957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Rectangle 7">
            <a:extLst>
              <a:ext uri="{FF2B5EF4-FFF2-40B4-BE49-F238E27FC236}">
                <a16:creationId xmlns:a16="http://schemas.microsoft.com/office/drawing/2014/main" id="{80417652-FECB-9B7F-5BB7-908B9C2D15AA}"/>
              </a:ext>
            </a:extLst>
          </p:cNvPr>
          <p:cNvSpPr/>
          <p:nvPr userDrawn="1"/>
        </p:nvSpPr>
        <p:spPr>
          <a:xfrm>
            <a:off x="0" y="4123291"/>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Content Placeholder 2">
            <a:extLst>
              <a:ext uri="{FF2B5EF4-FFF2-40B4-BE49-F238E27FC236}">
                <a16:creationId xmlns:a16="http://schemas.microsoft.com/office/drawing/2014/main" id="{FA29E28D-CE8D-CDC0-7227-F463AFF62F6C}"/>
              </a:ext>
            </a:extLst>
          </p:cNvPr>
          <p:cNvSpPr>
            <a:spLocks noGrp="1"/>
          </p:cNvSpPr>
          <p:nvPr>
            <p:ph idx="15" hasCustomPrompt="1"/>
          </p:nvPr>
        </p:nvSpPr>
        <p:spPr>
          <a:xfrm>
            <a:off x="515938" y="1903728"/>
            <a:ext cx="4374114" cy="495389"/>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10" name="Content Placeholder 2">
            <a:extLst>
              <a:ext uri="{FF2B5EF4-FFF2-40B4-BE49-F238E27FC236}">
                <a16:creationId xmlns:a16="http://schemas.microsoft.com/office/drawing/2014/main" id="{4EAA9080-FAE6-6B50-4AF3-F6FCAC45CFB1}"/>
              </a:ext>
            </a:extLst>
          </p:cNvPr>
          <p:cNvSpPr>
            <a:spLocks noGrp="1"/>
          </p:cNvSpPr>
          <p:nvPr>
            <p:ph idx="16" hasCustomPrompt="1"/>
          </p:nvPr>
        </p:nvSpPr>
        <p:spPr>
          <a:xfrm>
            <a:off x="515938" y="4378833"/>
            <a:ext cx="4374114" cy="495389"/>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11" name="Content Placeholder 2">
            <a:extLst>
              <a:ext uri="{FF2B5EF4-FFF2-40B4-BE49-F238E27FC236}">
                <a16:creationId xmlns:a16="http://schemas.microsoft.com/office/drawing/2014/main" id="{79215AA8-2DB1-DA84-F657-3555E9C9293B}"/>
              </a:ext>
            </a:extLst>
          </p:cNvPr>
          <p:cNvSpPr>
            <a:spLocks noGrp="1"/>
          </p:cNvSpPr>
          <p:nvPr>
            <p:ph idx="1" hasCustomPrompt="1"/>
          </p:nvPr>
        </p:nvSpPr>
        <p:spPr>
          <a:xfrm>
            <a:off x="515938" y="2863158"/>
            <a:ext cx="4568824" cy="1158426"/>
          </a:xfrm>
        </p:spPr>
        <p:txBody>
          <a:bodyPr lIns="0" tIns="0" rIns="0" bIns="0">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12" name="Content Placeholder 2">
            <a:extLst>
              <a:ext uri="{FF2B5EF4-FFF2-40B4-BE49-F238E27FC236}">
                <a16:creationId xmlns:a16="http://schemas.microsoft.com/office/drawing/2014/main" id="{F5284F8A-AFFE-9763-53FC-C8C644B8D9A0}"/>
              </a:ext>
            </a:extLst>
          </p:cNvPr>
          <p:cNvSpPr>
            <a:spLocks noGrp="1"/>
          </p:cNvSpPr>
          <p:nvPr>
            <p:ph idx="17" hasCustomPrompt="1"/>
          </p:nvPr>
        </p:nvSpPr>
        <p:spPr>
          <a:xfrm>
            <a:off x="515938" y="5163845"/>
            <a:ext cx="4568824" cy="1158426"/>
          </a:xfrm>
        </p:spPr>
        <p:txBody>
          <a:bodyPr lIns="0" tIns="0" rIns="0" bIns="0">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13" name="Title 1">
            <a:extLst>
              <a:ext uri="{FF2B5EF4-FFF2-40B4-BE49-F238E27FC236}">
                <a16:creationId xmlns:a16="http://schemas.microsoft.com/office/drawing/2014/main" id="{F7A72749-9DD2-4AB9-7016-2A378D27F8C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cap="none" baseline="0"/>
            </a:lvl1pPr>
          </a:lstStyle>
          <a:p>
            <a:r>
              <a:rPr lang="en-US" noProof="0"/>
              <a:t>Click to edit title</a:t>
            </a:r>
          </a:p>
        </p:txBody>
      </p:sp>
    </p:spTree>
    <p:extLst>
      <p:ext uri="{BB962C8B-B14F-4D97-AF65-F5344CB8AC3E}">
        <p14:creationId xmlns:p14="http://schemas.microsoft.com/office/powerpoint/2010/main" val="16865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with photo">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600AA5-26F0-8F4C-9D40-DA366BF4C15F}"/>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22" name="Rectangle 21">
            <a:extLst>
              <a:ext uri="{FF2B5EF4-FFF2-40B4-BE49-F238E27FC236}">
                <a16:creationId xmlns:a16="http://schemas.microsoft.com/office/drawing/2014/main" id="{65DC09AF-ED1A-1242-B821-AA3F97E1359A}"/>
              </a:ext>
            </a:extLst>
          </p:cNvPr>
          <p:cNvSpPr/>
          <p:nvPr userDrawn="1"/>
        </p:nvSpPr>
        <p:spPr>
          <a:xfrm>
            <a:off x="89648" y="6382871"/>
            <a:ext cx="390432" cy="340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018670A-5478-7D4D-A87C-26BF027E66E3}"/>
              </a:ext>
            </a:extLst>
          </p:cNvPr>
          <p:cNvSpPr>
            <a:spLocks noGrp="1"/>
          </p:cNvSpPr>
          <p:nvPr>
            <p:ph type="ftr" sz="quarter" idx="11"/>
          </p:nvPr>
        </p:nvSpPr>
        <p:spPr/>
        <p:txBody>
          <a:bodyPr/>
          <a:lstStyle/>
          <a:p>
            <a:endParaRPr lang="en-US"/>
          </a:p>
        </p:txBody>
      </p:sp>
      <p:pic>
        <p:nvPicPr>
          <p:cNvPr id="17" name="Picture 16">
            <a:extLst>
              <a:ext uri="{FF2B5EF4-FFF2-40B4-BE49-F238E27FC236}">
                <a16:creationId xmlns:a16="http://schemas.microsoft.com/office/drawing/2014/main" id="{AA712457-8807-8240-A174-E53C092C786D}"/>
              </a:ext>
            </a:extLst>
          </p:cNvPr>
          <p:cNvPicPr>
            <a:picLocks noChangeAspect="1"/>
          </p:cNvPicPr>
          <p:nvPr userDrawn="1"/>
        </p:nvPicPr>
        <p:blipFill>
          <a:blip r:embed="rId2">
            <a:alphaModFix amt="36000"/>
          </a:blip>
          <a:stretch>
            <a:fillRect/>
          </a:stretch>
        </p:blipFill>
        <p:spPr>
          <a:xfrm rot="5400000">
            <a:off x="-1773330" y="-1621623"/>
            <a:ext cx="10262020" cy="10262020"/>
          </a:xfrm>
          <a:prstGeom prst="rect">
            <a:avLst/>
          </a:prstGeom>
        </p:spPr>
      </p:pic>
      <p:sp>
        <p:nvSpPr>
          <p:cNvPr id="18" name="Picture Placeholder 12">
            <a:extLst>
              <a:ext uri="{FF2B5EF4-FFF2-40B4-BE49-F238E27FC236}">
                <a16:creationId xmlns:a16="http://schemas.microsoft.com/office/drawing/2014/main" id="{50BE73EB-4095-3347-9CDB-9907E381A42C}"/>
              </a:ext>
            </a:extLst>
          </p:cNvPr>
          <p:cNvSpPr>
            <a:spLocks noGrp="1"/>
          </p:cNvSpPr>
          <p:nvPr>
            <p:ph type="pic" sz="quarter" idx="13"/>
          </p:nvPr>
        </p:nvSpPr>
        <p:spPr>
          <a:xfrm>
            <a:off x="704850" y="856557"/>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pic>
        <p:nvPicPr>
          <p:cNvPr id="21" name="Picture 20">
            <a:extLst>
              <a:ext uri="{FF2B5EF4-FFF2-40B4-BE49-F238E27FC236}">
                <a16:creationId xmlns:a16="http://schemas.microsoft.com/office/drawing/2014/main" id="{7192935F-7FD8-0048-8607-B26255E77016}"/>
              </a:ext>
            </a:extLst>
          </p:cNvPr>
          <p:cNvPicPr>
            <a:picLocks noChangeAspect="1"/>
          </p:cNvPicPr>
          <p:nvPr userDrawn="1"/>
        </p:nvPicPr>
        <p:blipFill>
          <a:blip r:embed="rId3"/>
          <a:srcRect/>
          <a:stretch/>
        </p:blipFill>
        <p:spPr>
          <a:xfrm>
            <a:off x="6396735" y="640080"/>
            <a:ext cx="1524000" cy="365760"/>
          </a:xfrm>
          <a:prstGeom prst="rect">
            <a:avLst/>
          </a:prstGeom>
        </p:spPr>
      </p:pic>
      <p:sp>
        <p:nvSpPr>
          <p:cNvPr id="2" name="Title 1">
            <a:extLst>
              <a:ext uri="{FF2B5EF4-FFF2-40B4-BE49-F238E27FC236}">
                <a16:creationId xmlns:a16="http://schemas.microsoft.com/office/drawing/2014/main" id="{8661A157-0140-864F-A450-4F69893E7346}"/>
              </a:ext>
            </a:extLst>
          </p:cNvPr>
          <p:cNvSpPr>
            <a:spLocks noGrp="1"/>
          </p:cNvSpPr>
          <p:nvPr>
            <p:ph type="ctrTitle" hasCustomPrompt="1"/>
          </p:nvPr>
        </p:nvSpPr>
        <p:spPr>
          <a:xfrm>
            <a:off x="6343650" y="2164584"/>
            <a:ext cx="5364256" cy="2514991"/>
          </a:xfrm>
        </p:spPr>
        <p:txBody>
          <a:bodyPr lIns="0" anchor="b"/>
          <a:lstStyle>
            <a:lvl1pPr algn="l">
              <a:defRPr sz="6000">
                <a:solidFill>
                  <a:schemeClr val="accent1"/>
                </a:solidFill>
              </a:defRPr>
            </a:lvl1pPr>
          </a:lstStyle>
          <a:p>
            <a:r>
              <a:rPr lang="en-US"/>
              <a:t>Click to edit title</a:t>
            </a:r>
          </a:p>
        </p:txBody>
      </p:sp>
      <p:sp>
        <p:nvSpPr>
          <p:cNvPr id="3" name="Subtitle 2">
            <a:extLst>
              <a:ext uri="{FF2B5EF4-FFF2-40B4-BE49-F238E27FC236}">
                <a16:creationId xmlns:a16="http://schemas.microsoft.com/office/drawing/2014/main" id="{54D1DD49-6E25-8240-BFFD-B5E3433D7549}"/>
              </a:ext>
            </a:extLst>
          </p:cNvPr>
          <p:cNvSpPr>
            <a:spLocks noGrp="1"/>
          </p:cNvSpPr>
          <p:nvPr>
            <p:ph type="subTitle" idx="1"/>
          </p:nvPr>
        </p:nvSpPr>
        <p:spPr>
          <a:xfrm>
            <a:off x="6343650" y="4852416"/>
            <a:ext cx="5364256" cy="1100149"/>
          </a:xfrm>
        </p:spPr>
        <p:txBody>
          <a:bodyPr l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p>
          <a:p>
            <a:r>
              <a:rPr lang="en-US"/>
              <a:t>Subtitle, presenter name, and/or date</a:t>
            </a:r>
          </a:p>
        </p:txBody>
      </p:sp>
      <p:sp>
        <p:nvSpPr>
          <p:cNvPr id="6" name="Slide Number Placeholder 5">
            <a:extLst>
              <a:ext uri="{FF2B5EF4-FFF2-40B4-BE49-F238E27FC236}">
                <a16:creationId xmlns:a16="http://schemas.microsoft.com/office/drawing/2014/main" id="{4022416B-9A73-D64C-91EC-8F6C9161202E}"/>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24" name="TextBox 23">
            <a:extLst>
              <a:ext uri="{FF2B5EF4-FFF2-40B4-BE49-F238E27FC236}">
                <a16:creationId xmlns:a16="http://schemas.microsoft.com/office/drawing/2014/main" id="{8BB2DCD5-7988-234D-B253-ABBF2F51763B}"/>
              </a:ext>
            </a:extLst>
          </p:cNvPr>
          <p:cNvSpPr txBox="1"/>
          <p:nvPr userDrawn="1"/>
        </p:nvSpPr>
        <p:spPr>
          <a:xfrm>
            <a:off x="86442" y="6606059"/>
            <a:ext cx="1205779" cy="230832"/>
          </a:xfrm>
          <a:prstGeom prst="rect">
            <a:avLst/>
          </a:prstGeom>
          <a:noFill/>
        </p:spPr>
        <p:txBody>
          <a:bodyPr wrap="none" rtlCol="0">
            <a:spAutoFit/>
          </a:bodyPr>
          <a:lstStyle/>
          <a:p>
            <a:pPr algn="r"/>
            <a:r>
              <a:rPr lang="en-US" sz="900">
                <a:solidFill>
                  <a:schemeClr val="tx1"/>
                </a:solidFill>
                <a:latin typeface="Arial" panose="020B0604020202020204" pitchFamily="34" charset="0"/>
                <a:cs typeface="Arial" panose="020B0604020202020204" pitchFamily="34" charset="0"/>
              </a:rPr>
              <a:t>© </a:t>
            </a:r>
            <a:fld id="{4795E061-8779-4B4B-A6E8-5F2676E58B2C}" type="datetimeyyyy">
              <a:rPr lang="en-US" sz="900" smtClean="0">
                <a:solidFill>
                  <a:schemeClr val="tx1"/>
                </a:solidFill>
                <a:latin typeface="Arial" panose="020B0604020202020204" pitchFamily="34" charset="0"/>
                <a:cs typeface="Arial" panose="020B0604020202020204" pitchFamily="34" charset="0"/>
              </a:rPr>
              <a:t>2026</a:t>
            </a:fld>
            <a:r>
              <a:rPr lang="en-US" sz="900">
                <a:solidFill>
                  <a:schemeClr val="tx1"/>
                </a:solidFill>
                <a:latin typeface="Arial" panose="020B0604020202020204" pitchFamily="34" charset="0"/>
                <a:cs typeface="Arial" panose="020B0604020202020204" pitchFamily="34" charset="0"/>
              </a:rPr>
              <a:t> Cognia, Inc</a:t>
            </a:r>
            <a:r>
              <a:rPr lang="en-US" sz="900">
                <a:solidFill>
                  <a:schemeClr val="tx1"/>
                </a:solidFill>
              </a:rPr>
              <a:t>.</a:t>
            </a:r>
          </a:p>
        </p:txBody>
      </p:sp>
    </p:spTree>
    <p:extLst>
      <p:ext uri="{BB962C8B-B14F-4D97-AF65-F5344CB8AC3E}">
        <p14:creationId xmlns:p14="http://schemas.microsoft.com/office/powerpoint/2010/main" val="3320061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64D5-62EE-324D-922F-AEFDB09CA8E7}"/>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title</a:t>
            </a:r>
          </a:p>
        </p:txBody>
      </p:sp>
      <p:sp>
        <p:nvSpPr>
          <p:cNvPr id="3" name="Content Placeholder 2">
            <a:extLst>
              <a:ext uri="{FF2B5EF4-FFF2-40B4-BE49-F238E27FC236}">
                <a16:creationId xmlns:a16="http://schemas.microsoft.com/office/drawing/2014/main" id="{D44774C3-98AC-9F48-ADEE-C5BAF534DEF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476462-C5BB-6C41-B932-CF98C393EDFE}"/>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76FAA092-E52C-A342-9E0A-5E992242716B}"/>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6" name="Footer Placeholder 5">
            <a:extLst>
              <a:ext uri="{FF2B5EF4-FFF2-40B4-BE49-F238E27FC236}">
                <a16:creationId xmlns:a16="http://schemas.microsoft.com/office/drawing/2014/main" id="{ACF5D2E7-92C9-AA42-8486-D9BA74067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9C446-5E0A-9A49-85E8-4785FAFE4234}"/>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59438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a:t>Click to edit title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text</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text</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02</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text</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03</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text</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04</a:t>
            </a:r>
          </a:p>
        </p:txBody>
      </p:sp>
      <p:sp>
        <p:nvSpPr>
          <p:cNvPr id="7" name="Picture Placeholder 6">
            <a:extLst>
              <a:ext uri="{FF2B5EF4-FFF2-40B4-BE49-F238E27FC236}">
                <a16:creationId xmlns:a16="http://schemas.microsoft.com/office/drawing/2014/main" id="{4C72F29F-406A-174D-8263-6A5E60B86FC7}"/>
              </a:ext>
            </a:extLst>
          </p:cNvPr>
          <p:cNvSpPr>
            <a:spLocks noGrp="1"/>
          </p:cNvSpPr>
          <p:nvPr>
            <p:ph type="pic" sz="quarter" idx="24" hasCustomPrompt="1"/>
          </p:nvPr>
        </p:nvSpPr>
        <p:spPr>
          <a:xfrm>
            <a:off x="523875" y="1629853"/>
            <a:ext cx="2589213" cy="1728788"/>
          </a:xfrm>
          <a:solidFill>
            <a:schemeClr val="bg2"/>
          </a:solidFill>
        </p:spPr>
        <p:txBody>
          <a:bodyPr/>
          <a:lstStyle/>
          <a:p>
            <a:r>
              <a:rPr lang="en-US"/>
              <a:t>Click on icon to add picture</a:t>
            </a:r>
          </a:p>
        </p:txBody>
      </p:sp>
      <p:sp>
        <p:nvSpPr>
          <p:cNvPr id="35" name="Picture Placeholder 6">
            <a:extLst>
              <a:ext uri="{FF2B5EF4-FFF2-40B4-BE49-F238E27FC236}">
                <a16:creationId xmlns:a16="http://schemas.microsoft.com/office/drawing/2014/main" id="{DD0A510B-698D-E046-BEA3-BDD239C5EAD2}"/>
              </a:ext>
            </a:extLst>
          </p:cNvPr>
          <p:cNvSpPr>
            <a:spLocks noGrp="1"/>
          </p:cNvSpPr>
          <p:nvPr>
            <p:ph type="pic" sz="quarter" idx="25" hasCustomPrompt="1"/>
          </p:nvPr>
        </p:nvSpPr>
        <p:spPr>
          <a:xfrm>
            <a:off x="3377345" y="1629853"/>
            <a:ext cx="2589213" cy="1728788"/>
          </a:xfrm>
          <a:solidFill>
            <a:schemeClr val="bg2"/>
          </a:solidFill>
        </p:spPr>
        <p:txBody>
          <a:bodyPr/>
          <a:lstStyle/>
          <a:p>
            <a:r>
              <a:rPr lang="en-US"/>
              <a:t>Click on icon to add picture</a:t>
            </a:r>
          </a:p>
        </p:txBody>
      </p:sp>
      <p:sp>
        <p:nvSpPr>
          <p:cNvPr id="36" name="Picture Placeholder 6">
            <a:extLst>
              <a:ext uri="{FF2B5EF4-FFF2-40B4-BE49-F238E27FC236}">
                <a16:creationId xmlns:a16="http://schemas.microsoft.com/office/drawing/2014/main" id="{7D5D56A2-06E9-3545-AE56-63DDA545D18B}"/>
              </a:ext>
            </a:extLst>
          </p:cNvPr>
          <p:cNvSpPr>
            <a:spLocks noGrp="1"/>
          </p:cNvSpPr>
          <p:nvPr>
            <p:ph type="pic" sz="quarter" idx="26" hasCustomPrompt="1"/>
          </p:nvPr>
        </p:nvSpPr>
        <p:spPr>
          <a:xfrm>
            <a:off x="6225444" y="1629853"/>
            <a:ext cx="2589213" cy="1728788"/>
          </a:xfrm>
          <a:solidFill>
            <a:schemeClr val="bg2"/>
          </a:solidFill>
        </p:spPr>
        <p:txBody>
          <a:bodyPr/>
          <a:lstStyle/>
          <a:p>
            <a:r>
              <a:rPr lang="en-US"/>
              <a:t>Click on icon to add picture</a:t>
            </a:r>
          </a:p>
        </p:txBody>
      </p:sp>
      <p:sp>
        <p:nvSpPr>
          <p:cNvPr id="37" name="Picture Placeholder 6">
            <a:extLst>
              <a:ext uri="{FF2B5EF4-FFF2-40B4-BE49-F238E27FC236}">
                <a16:creationId xmlns:a16="http://schemas.microsoft.com/office/drawing/2014/main" id="{FB925C55-39A9-4A47-AC8B-F0746C5F282F}"/>
              </a:ext>
            </a:extLst>
          </p:cNvPr>
          <p:cNvSpPr>
            <a:spLocks noGrp="1"/>
          </p:cNvSpPr>
          <p:nvPr>
            <p:ph type="pic" sz="quarter" idx="27" hasCustomPrompt="1"/>
          </p:nvPr>
        </p:nvSpPr>
        <p:spPr>
          <a:xfrm>
            <a:off x="9077325" y="1629853"/>
            <a:ext cx="2589213" cy="1728788"/>
          </a:xfrm>
          <a:solidFill>
            <a:schemeClr val="bg2"/>
          </a:solidFill>
        </p:spPr>
        <p:txBody>
          <a:bodyPr/>
          <a:lstStyle/>
          <a:p>
            <a:r>
              <a:rPr lang="en-US"/>
              <a:t>Click on icon to add picture</a:t>
            </a:r>
          </a:p>
        </p:txBody>
      </p:sp>
    </p:spTree>
    <p:extLst>
      <p:ext uri="{BB962C8B-B14F-4D97-AF65-F5344CB8AC3E}">
        <p14:creationId xmlns:p14="http://schemas.microsoft.com/office/powerpoint/2010/main" val="3144852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a:t>Bio slide, click to edit title or add name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1525979"/>
            <a:ext cx="6733596" cy="4648200"/>
          </a:xfrm>
        </p:spPr>
        <p:txBody>
          <a:bodyPr lIns="0" tIns="0" rIns="0" bIns="0">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add bio here. </a:t>
            </a:r>
          </a:p>
        </p:txBody>
      </p:sp>
      <p:sp>
        <p:nvSpPr>
          <p:cNvPr id="7" name="Picture Placeholder 6">
            <a:extLst>
              <a:ext uri="{FF2B5EF4-FFF2-40B4-BE49-F238E27FC236}">
                <a16:creationId xmlns:a16="http://schemas.microsoft.com/office/drawing/2014/main" id="{4C72F29F-406A-174D-8263-6A5E60B86FC7}"/>
              </a:ext>
            </a:extLst>
          </p:cNvPr>
          <p:cNvSpPr>
            <a:spLocks noGrp="1"/>
          </p:cNvSpPr>
          <p:nvPr>
            <p:ph type="pic" sz="quarter" idx="24" hasCustomPrompt="1"/>
          </p:nvPr>
        </p:nvSpPr>
        <p:spPr>
          <a:xfrm>
            <a:off x="7540487" y="1525979"/>
            <a:ext cx="4126051" cy="3116158"/>
          </a:xfrm>
          <a:solidFill>
            <a:schemeClr val="bg2"/>
          </a:solidFill>
        </p:spPr>
        <p:txBody>
          <a:bodyPr/>
          <a:lstStyle/>
          <a:p>
            <a:r>
              <a:rPr lang="en-US"/>
              <a:t>Click on icon to add picture</a:t>
            </a:r>
          </a:p>
        </p:txBody>
      </p:sp>
      <p:sp>
        <p:nvSpPr>
          <p:cNvPr id="8" name="Content Placeholder 2">
            <a:extLst>
              <a:ext uri="{FF2B5EF4-FFF2-40B4-BE49-F238E27FC236}">
                <a16:creationId xmlns:a16="http://schemas.microsoft.com/office/drawing/2014/main" id="{A0B77A92-7F16-3C43-8418-242DC8EA6DF8}"/>
              </a:ext>
            </a:extLst>
          </p:cNvPr>
          <p:cNvSpPr>
            <a:spLocks noGrp="1"/>
          </p:cNvSpPr>
          <p:nvPr>
            <p:ph idx="17" hasCustomPrompt="1"/>
          </p:nvPr>
        </p:nvSpPr>
        <p:spPr>
          <a:xfrm>
            <a:off x="7540487" y="4893134"/>
            <a:ext cx="4126051" cy="438888"/>
          </a:xfrm>
        </p:spPr>
        <p:txBody>
          <a:bodyPr lIns="0" tIns="0" rIns="0" bIns="0" anchor="t">
            <a:normAutofit/>
          </a:bodyPr>
          <a:lstStyle>
            <a:lvl1pPr marL="0" indent="0" algn="ctr">
              <a:buNone/>
              <a:defRPr sz="2400" b="1" cap="all"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or title</a:t>
            </a:r>
          </a:p>
          <a:p>
            <a:pPr lvl="0"/>
            <a:endParaRPr lang="en-US" noProof="0"/>
          </a:p>
        </p:txBody>
      </p:sp>
      <p:sp>
        <p:nvSpPr>
          <p:cNvPr id="9" name="Rectangle 8">
            <a:extLst>
              <a:ext uri="{FF2B5EF4-FFF2-40B4-BE49-F238E27FC236}">
                <a16:creationId xmlns:a16="http://schemas.microsoft.com/office/drawing/2014/main" id="{E677A00D-88AD-C243-9FD8-C63FA3D57D84}"/>
              </a:ext>
            </a:extLst>
          </p:cNvPr>
          <p:cNvSpPr/>
          <p:nvPr userDrawn="1"/>
        </p:nvSpPr>
        <p:spPr>
          <a:xfrm>
            <a:off x="7540486" y="5583019"/>
            <a:ext cx="4126051" cy="646331"/>
          </a:xfrm>
          <a:prstGeom prst="rect">
            <a:avLst/>
          </a:prstGeom>
        </p:spPr>
        <p:txBody>
          <a:bodyPr wrap="square">
            <a:spAutoFit/>
          </a:bodyPr>
          <a:lstStyle/>
          <a:p>
            <a:pPr lvl="0" algn="ctr"/>
            <a:r>
              <a:rPr lang="en-US" noProof="0" err="1">
                <a:solidFill>
                  <a:schemeClr val="accent2"/>
                </a:solidFill>
              </a:rPr>
              <a:t>email@cognia.org</a:t>
            </a:r>
            <a:endParaRPr lang="en-US" noProof="0">
              <a:solidFill>
                <a:schemeClr val="accent2"/>
              </a:solidFill>
            </a:endParaRPr>
          </a:p>
          <a:p>
            <a:pPr lvl="0" algn="ctr"/>
            <a:r>
              <a:rPr lang="en-US" noProof="0">
                <a:solidFill>
                  <a:schemeClr val="accent2"/>
                </a:solidFill>
              </a:rPr>
              <a:t>123.456.7890</a:t>
            </a:r>
          </a:p>
        </p:txBody>
      </p:sp>
    </p:spTree>
    <p:extLst>
      <p:ext uri="{BB962C8B-B14F-4D97-AF65-F5344CB8AC3E}">
        <p14:creationId xmlns:p14="http://schemas.microsoft.com/office/powerpoint/2010/main" val="2195492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io slid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solidFill>
                  <a:schemeClr val="bg1"/>
                </a:solidFill>
              </a:defRPr>
            </a:lvl1pPr>
          </a:lstStyle>
          <a:p>
            <a:r>
              <a:rPr lang="en-US" noProof="0"/>
              <a:t>Bio slide, click to edit title or add name</a:t>
            </a:r>
          </a:p>
        </p:txBody>
      </p:sp>
      <p:sp>
        <p:nvSpPr>
          <p:cNvPr id="8" name="Content Placeholder 2">
            <a:extLst>
              <a:ext uri="{FF2B5EF4-FFF2-40B4-BE49-F238E27FC236}">
                <a16:creationId xmlns:a16="http://schemas.microsoft.com/office/drawing/2014/main" id="{F1CE084F-66F6-E840-9A23-CC7AA190A6CB}"/>
              </a:ext>
            </a:extLst>
          </p:cNvPr>
          <p:cNvSpPr>
            <a:spLocks noGrp="1"/>
          </p:cNvSpPr>
          <p:nvPr>
            <p:ph idx="1" hasCustomPrompt="1"/>
          </p:nvPr>
        </p:nvSpPr>
        <p:spPr>
          <a:xfrm>
            <a:off x="524454" y="1525978"/>
            <a:ext cx="6733596" cy="4703371"/>
          </a:xfrm>
        </p:spPr>
        <p:txBody>
          <a:bodyPr lIns="0" tIns="0" rIns="0" bIns="0">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add bio here. </a:t>
            </a:r>
          </a:p>
        </p:txBody>
      </p:sp>
      <p:sp>
        <p:nvSpPr>
          <p:cNvPr id="11" name="Content Placeholder 2">
            <a:extLst>
              <a:ext uri="{FF2B5EF4-FFF2-40B4-BE49-F238E27FC236}">
                <a16:creationId xmlns:a16="http://schemas.microsoft.com/office/drawing/2014/main" id="{D2B73038-F074-8245-BA25-848F749C49C7}"/>
              </a:ext>
            </a:extLst>
          </p:cNvPr>
          <p:cNvSpPr>
            <a:spLocks noGrp="1"/>
          </p:cNvSpPr>
          <p:nvPr>
            <p:ph idx="17" hasCustomPrompt="1"/>
          </p:nvPr>
        </p:nvSpPr>
        <p:spPr>
          <a:xfrm>
            <a:off x="7540487" y="4893134"/>
            <a:ext cx="4126051" cy="438888"/>
          </a:xfrm>
        </p:spPr>
        <p:txBody>
          <a:bodyPr lIns="0" tIns="0" rIns="0" bIns="0" anchor="t">
            <a:normAutofit/>
          </a:bodyPr>
          <a:lstStyle>
            <a:lvl1pPr marL="0" indent="0" algn="ctr">
              <a:buNone/>
              <a:defRPr sz="2400" b="1"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or title</a:t>
            </a:r>
          </a:p>
          <a:p>
            <a:pPr lvl="0"/>
            <a:endParaRPr lang="en-US" noProof="0"/>
          </a:p>
        </p:txBody>
      </p:sp>
      <p:sp>
        <p:nvSpPr>
          <p:cNvPr id="12" name="Rectangle 11">
            <a:extLst>
              <a:ext uri="{FF2B5EF4-FFF2-40B4-BE49-F238E27FC236}">
                <a16:creationId xmlns:a16="http://schemas.microsoft.com/office/drawing/2014/main" id="{08A4CA86-8909-254A-A812-2328AC357A60}"/>
              </a:ext>
            </a:extLst>
          </p:cNvPr>
          <p:cNvSpPr/>
          <p:nvPr userDrawn="1"/>
        </p:nvSpPr>
        <p:spPr>
          <a:xfrm>
            <a:off x="7540486" y="5583019"/>
            <a:ext cx="4126051" cy="646331"/>
          </a:xfrm>
          <a:prstGeom prst="rect">
            <a:avLst/>
          </a:prstGeom>
        </p:spPr>
        <p:txBody>
          <a:bodyPr wrap="square">
            <a:spAutoFit/>
          </a:bodyPr>
          <a:lstStyle/>
          <a:p>
            <a:pPr lvl="0" algn="ctr"/>
            <a:r>
              <a:rPr lang="en-US" noProof="0" err="1">
                <a:solidFill>
                  <a:schemeClr val="bg2"/>
                </a:solidFill>
              </a:rPr>
              <a:t>email@cognia.org</a:t>
            </a:r>
            <a:endParaRPr lang="en-US" noProof="0">
              <a:solidFill>
                <a:schemeClr val="bg2"/>
              </a:solidFill>
            </a:endParaRPr>
          </a:p>
          <a:p>
            <a:pPr lvl="0" algn="ctr"/>
            <a:r>
              <a:rPr lang="en-US" noProof="0">
                <a:solidFill>
                  <a:schemeClr val="bg2"/>
                </a:solidFill>
              </a:rPr>
              <a:t>123.456.7890</a:t>
            </a:r>
          </a:p>
        </p:txBody>
      </p:sp>
      <p:pic>
        <p:nvPicPr>
          <p:cNvPr id="14" name="Picture 8">
            <a:extLst>
              <a:ext uri="{FF2B5EF4-FFF2-40B4-BE49-F238E27FC236}">
                <a16:creationId xmlns:a16="http://schemas.microsoft.com/office/drawing/2014/main" id="{2B62372B-EC9E-7F40-A9F4-3D3E97C12F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14">
            <a:extLst>
              <a:ext uri="{FF2B5EF4-FFF2-40B4-BE49-F238E27FC236}">
                <a16:creationId xmlns:a16="http://schemas.microsoft.com/office/drawing/2014/main" id="{EBAA6AED-5E99-534E-B05D-B482E45C891E}"/>
              </a:ext>
            </a:extLst>
          </p:cNvPr>
          <p:cNvSpPr>
            <a:spLocks noGrp="1"/>
          </p:cNvSpPr>
          <p:nvPr>
            <p:ph type="pic" sz="quarter" idx="25"/>
          </p:nvPr>
        </p:nvSpPr>
        <p:spPr>
          <a:xfrm>
            <a:off x="7540486" y="1525978"/>
            <a:ext cx="4125913" cy="3116262"/>
          </a:xfrm>
          <a:solidFill>
            <a:schemeClr val="bg2"/>
          </a:solidFill>
        </p:spPr>
        <p:txBody>
          <a:bodyPr/>
          <a:lstStyle/>
          <a:p>
            <a:endParaRPr lang="en-US"/>
          </a:p>
        </p:txBody>
      </p:sp>
    </p:spTree>
    <p:extLst>
      <p:ext uri="{BB962C8B-B14F-4D97-AF65-F5344CB8AC3E}">
        <p14:creationId xmlns:p14="http://schemas.microsoft.com/office/powerpoint/2010/main" val="3018625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926B-2699-5549-8346-3071213C9A8E}"/>
              </a:ext>
            </a:extLst>
          </p:cNvPr>
          <p:cNvSpPr>
            <a:spLocks noGrp="1"/>
          </p:cNvSpPr>
          <p:nvPr>
            <p:ph type="title" hasCustomPrompt="1"/>
          </p:nvPr>
        </p:nvSpPr>
        <p:spPr>
          <a:xfrm>
            <a:off x="839788" y="457200"/>
            <a:ext cx="3932237" cy="1600200"/>
          </a:xfrm>
        </p:spPr>
        <p:txBody>
          <a:bodyPr anchor="t">
            <a:normAutofit/>
          </a:bodyPr>
          <a:lstStyle>
            <a:lvl1pPr>
              <a:defRPr sz="4000"/>
            </a:lvl1pPr>
          </a:lstStyle>
          <a:p>
            <a:r>
              <a:rPr lang="en-US"/>
              <a:t>Click to edit title</a:t>
            </a:r>
          </a:p>
        </p:txBody>
      </p:sp>
      <p:sp>
        <p:nvSpPr>
          <p:cNvPr id="3" name="Picture Placeholder 2">
            <a:extLst>
              <a:ext uri="{FF2B5EF4-FFF2-40B4-BE49-F238E27FC236}">
                <a16:creationId xmlns:a16="http://schemas.microsoft.com/office/drawing/2014/main" id="{E82F9B22-FE5C-E444-87C0-BA24E170C3F2}"/>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70B027-3EB4-6D47-97A6-40F0C31E937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D601C916-B161-CF46-8CCB-5BCB0FD8707D}"/>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6" name="Footer Placeholder 5">
            <a:extLst>
              <a:ext uri="{FF2B5EF4-FFF2-40B4-BE49-F238E27FC236}">
                <a16:creationId xmlns:a16="http://schemas.microsoft.com/office/drawing/2014/main" id="{31BFD843-7BF6-3042-841D-287B9B891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0D77A-5CE2-0544-A47D-DD0B66D9CE45}"/>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033273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and Content">
    <p:bg>
      <p:bgRef idx="1001">
        <a:schemeClr val="bg2"/>
      </p:bgRef>
    </p:bg>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1A1F33A2-66F7-4D85-99DD-7B00F265AC6D}"/>
              </a:ext>
            </a:extLst>
          </p:cNvPr>
          <p:cNvSpPr>
            <a:spLocks noGrp="1"/>
          </p:cNvSpPr>
          <p:nvPr>
            <p:ph idx="1" hasCustomPrompt="1"/>
          </p:nvPr>
        </p:nvSpPr>
        <p:spPr>
          <a:xfrm>
            <a:off x="292095" y="2117725"/>
            <a:ext cx="5420738" cy="4351338"/>
          </a:xfr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292095" y="538721"/>
            <a:ext cx="5435555" cy="920336"/>
          </a:xfrm>
        </p:spPr>
        <p:txBody>
          <a:bodyPr lIns="0" tIns="0" rIns="0" bIns="0" anchor="b">
            <a:noAutofit/>
          </a:bodyPr>
          <a:lstStyle>
            <a:lvl1pPr>
              <a:defRPr sz="4400" b="0" i="0" cap="none" baseline="0"/>
            </a:lvl1pPr>
          </a:lstStyle>
          <a:p>
            <a:r>
              <a:rPr lang="en-US" noProof="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p:nvPr>
        </p:nvSpPr>
        <p:spPr>
          <a:xfrm>
            <a:off x="6122500" y="2748"/>
            <a:ext cx="6069500" cy="6858000"/>
          </a:xfrm>
          <a:prstGeom prst="rect">
            <a:avLst/>
          </a:prstGeom>
          <a:solidFill>
            <a:schemeClr val="tx1">
              <a:lumMod val="95000"/>
            </a:schemeClr>
          </a:solidFill>
        </p:spPr>
        <p:txBody>
          <a:bodyPr/>
          <a:lstStyle>
            <a:lvl1pPr>
              <a:buNone/>
              <a:defRPr/>
            </a:lvl1pPr>
          </a:lstStyle>
          <a:p>
            <a:endParaRPr lang="id-ID"/>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a:extLst>
              <a:ext uri="{FF2B5EF4-FFF2-40B4-BE49-F238E27FC236}">
                <a16:creationId xmlns:a16="http://schemas.microsoft.com/office/drawing/2014/main" id="{782E6825-BEFB-048D-CB45-79105A66222B}"/>
              </a:ext>
            </a:extLst>
          </p:cNvPr>
          <p:cNvPicPr>
            <a:picLocks noChangeAspect="1" noChangeArrowheads="1"/>
          </p:cNvPicPr>
          <p:nvPr userDrawn="1"/>
        </p:nvPicPr>
        <p:blipFill>
          <a:blip r:embed="rId3"/>
          <a:srcRect/>
          <a:stretch/>
        </p:blipFill>
        <p:spPr bwMode="auto">
          <a:xfrm>
            <a:off x="236008" y="6464300"/>
            <a:ext cx="1137708"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319717"/>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bg>
      <p:bgRef idx="1001">
        <a:schemeClr val="bg2"/>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4858328" y="566502"/>
            <a:ext cx="6942864" cy="920336"/>
          </a:xfrm>
        </p:spPr>
        <p:txBody>
          <a:bodyPr lIns="0" tIns="0" rIns="0" bIns="0" anchor="b">
            <a:noAutofit/>
          </a:bodyPr>
          <a:lstStyle>
            <a:lvl1pPr>
              <a:defRPr sz="4400" b="0" i="0" cap="none" baseline="0"/>
            </a:lvl1pPr>
          </a:lstStyle>
          <a:p>
            <a:r>
              <a:rPr lang="en-US" noProof="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p:nvPr>
        </p:nvSpPr>
        <p:spPr>
          <a:xfrm>
            <a:off x="0" y="0"/>
            <a:ext cx="4424218" cy="6858000"/>
          </a:xfrm>
          <a:prstGeom prst="rect">
            <a:avLst/>
          </a:prstGeom>
          <a:solidFill>
            <a:schemeClr val="tx1">
              <a:lumMod val="95000"/>
            </a:schemeClr>
          </a:solidFill>
        </p:spPr>
        <p:txBody>
          <a:bodyPr/>
          <a:lstStyle>
            <a:lvl1pPr marL="182563" indent="0" algn="l">
              <a:buNone/>
              <a:tabLst/>
              <a:defRPr>
                <a:solidFill>
                  <a:schemeClr val="bg1"/>
                </a:solidFill>
              </a:defRPr>
            </a:lvl1pPr>
          </a:lstStyle>
          <a:p>
            <a:endParaRPr lang="id-ID"/>
          </a:p>
          <a:p>
            <a:r>
              <a:rPr lang="id-ID" err="1"/>
              <a:t>Click</a:t>
            </a:r>
            <a:r>
              <a:rPr lang="id-ID"/>
              <a:t> </a:t>
            </a:r>
            <a:r>
              <a:rPr lang="id-ID" err="1"/>
              <a:t>icon</a:t>
            </a:r>
            <a:r>
              <a:rPr lang="id-ID"/>
              <a:t> </a:t>
            </a:r>
            <a:r>
              <a:rPr lang="id-ID" err="1"/>
              <a:t>to</a:t>
            </a:r>
            <a:r>
              <a:rPr lang="id-ID"/>
              <a:t> </a:t>
            </a:r>
            <a:r>
              <a:rPr lang="id-ID" err="1"/>
              <a:t>change</a:t>
            </a:r>
            <a:r>
              <a:rPr lang="id-ID"/>
              <a:t> </a:t>
            </a:r>
            <a:r>
              <a:rPr lang="id-ID" err="1"/>
              <a:t>picture</a:t>
            </a:r>
            <a:r>
              <a:rPr lang="id-ID"/>
              <a:t>.</a:t>
            </a:r>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73B49F6E-F0A1-DD43-B420-0D308D239C0C}"/>
              </a:ext>
            </a:extLst>
          </p:cNvPr>
          <p:cNvSpPr>
            <a:spLocks noGrp="1"/>
          </p:cNvSpPr>
          <p:nvPr>
            <p:ph idx="1" hasCustomPrompt="1"/>
          </p:nvPr>
        </p:nvSpPr>
        <p:spPr>
          <a:xfrm>
            <a:off x="4858328" y="2117725"/>
            <a:ext cx="6928046" cy="4351338"/>
          </a:xfr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3707729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 shot and titl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515938" y="246621"/>
            <a:ext cx="11150599" cy="920336"/>
          </a:xfrm>
        </p:spPr>
        <p:txBody>
          <a:bodyPr lIns="0" tIns="0" rIns="0" bIns="0" anchor="t">
            <a:noAutofit/>
          </a:bodyPr>
          <a:lstStyle>
            <a:lvl1pPr>
              <a:defRPr sz="4400" b="0" i="0" cap="none" baseline="0"/>
            </a:lvl1pPr>
          </a:lstStyle>
          <a:p>
            <a:r>
              <a:rPr lang="en-US" noProof="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0" y="1371600"/>
            <a:ext cx="12192000" cy="5638800"/>
          </a:xfrm>
          <a:prstGeom prst="rect">
            <a:avLst/>
          </a:prstGeom>
          <a:solidFill>
            <a:schemeClr val="bg1">
              <a:lumMod val="95000"/>
            </a:schemeClr>
          </a:solidFill>
        </p:spPr>
        <p:txBody>
          <a:bodyPr/>
          <a:lstStyle/>
          <a:p>
            <a:r>
              <a:rPr lang="id-ID" err="1"/>
              <a:t>Full</a:t>
            </a:r>
            <a:r>
              <a:rPr lang="id-ID"/>
              <a:t> </a:t>
            </a:r>
            <a:r>
              <a:rPr lang="id-ID" err="1"/>
              <a:t>page</a:t>
            </a:r>
            <a:r>
              <a:rPr lang="id-ID"/>
              <a:t> </a:t>
            </a:r>
            <a:r>
              <a:rPr lang="id-ID" err="1"/>
              <a:t>screenshot</a:t>
            </a:r>
            <a:r>
              <a:rPr lang="id-ID"/>
              <a:t> </a:t>
            </a:r>
            <a:r>
              <a:rPr lang="id-ID" err="1"/>
              <a:t>here</a:t>
            </a:r>
            <a:endParaRPr lang="id-ID"/>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747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uter screen sho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2323476" y="-925238"/>
            <a:ext cx="11422758" cy="9138207"/>
          </a:xfrm>
          <a:prstGeom prst="rect">
            <a:avLst/>
          </a:prstGeom>
        </p:spPr>
      </p:pic>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4557011" y="794201"/>
            <a:ext cx="6970426" cy="4212514"/>
          </a:xfrm>
          <a:prstGeom prst="rect">
            <a:avLst/>
          </a:prstGeom>
          <a:solidFill>
            <a:schemeClr val="bg1">
              <a:lumMod val="95000"/>
            </a:schemeClr>
          </a:solidFill>
        </p:spPr>
        <p:txBody>
          <a:bodyPr/>
          <a:lstStyle/>
          <a:p>
            <a:r>
              <a:rPr lang="id-ID" err="1"/>
              <a:t>Full</a:t>
            </a:r>
            <a:r>
              <a:rPr lang="id-ID"/>
              <a:t> </a:t>
            </a:r>
            <a:r>
              <a:rPr lang="id-ID" err="1"/>
              <a:t>page</a:t>
            </a:r>
            <a:r>
              <a:rPr lang="id-ID"/>
              <a:t> </a:t>
            </a:r>
            <a:r>
              <a:rPr lang="id-ID" err="1"/>
              <a:t>screenshot</a:t>
            </a:r>
            <a:r>
              <a:rPr lang="id-ID"/>
              <a:t> </a:t>
            </a:r>
            <a:r>
              <a:rPr lang="id-ID" err="1"/>
              <a:t>here</a:t>
            </a:r>
            <a:endParaRPr lang="id-ID"/>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1" y="522123"/>
            <a:ext cx="3543939" cy="1600200"/>
          </a:xfrm>
        </p:spPr>
        <p:txBody>
          <a:bodyPr anchor="t">
            <a:normAutofit/>
          </a:bodyPr>
          <a:lstStyle>
            <a:lvl1pPr>
              <a:defRPr sz="4400"/>
            </a:lvl1pPr>
          </a:lstStyle>
          <a:p>
            <a:r>
              <a:rPr lang="en-US" noProof="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122323"/>
            <a:ext cx="3543939" cy="3811588"/>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text</a:t>
            </a:r>
          </a:p>
        </p:txBody>
      </p:sp>
    </p:spTree>
    <p:extLst>
      <p:ext uri="{BB962C8B-B14F-4D97-AF65-F5344CB8AC3E}">
        <p14:creationId xmlns:p14="http://schemas.microsoft.com/office/powerpoint/2010/main" val="3227422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 shot-iPhon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6096000" y="-30776"/>
            <a:ext cx="5563239" cy="7712939"/>
          </a:xfrm>
          <a:prstGeom prst="rect">
            <a:avLst/>
          </a:prstGeom>
          <a:effectLst>
            <a:reflection blurRad="6350" stA="6000" endPos="35000" dir="5400000" sy="-100000" algn="bl" rotWithShape="0"/>
          </a:effectLst>
        </p:spPr>
      </p:pic>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0" y="522123"/>
            <a:ext cx="7174325" cy="1317563"/>
          </a:xfrm>
        </p:spPr>
        <p:txBody>
          <a:bodyPr anchor="t">
            <a:normAutofit/>
          </a:bodyPr>
          <a:lstStyle>
            <a:lvl1pPr>
              <a:defRPr sz="4400"/>
            </a:lvl1pPr>
          </a:lstStyle>
          <a:p>
            <a:r>
              <a:rPr lang="en-US" noProof="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068286"/>
            <a:ext cx="7174324" cy="3865625"/>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text</a:t>
            </a:r>
          </a:p>
        </p:txBody>
      </p:sp>
      <p:sp>
        <p:nvSpPr>
          <p:cNvPr id="11" name="Picture Placeholder 3">
            <a:extLst>
              <a:ext uri="{FF2B5EF4-FFF2-40B4-BE49-F238E27FC236}">
                <a16:creationId xmlns:a16="http://schemas.microsoft.com/office/drawing/2014/main" id="{2BA327EA-75BC-3645-983B-6B9D070DA036}"/>
              </a:ext>
            </a:extLst>
          </p:cNvPr>
          <p:cNvSpPr>
            <a:spLocks noGrp="1"/>
          </p:cNvSpPr>
          <p:nvPr>
            <p:ph type="pic" sz="quarter" idx="10"/>
          </p:nvPr>
        </p:nvSpPr>
        <p:spPr>
          <a:xfrm>
            <a:off x="8401881" y="410817"/>
            <a:ext cx="2862468" cy="6071498"/>
          </a:xfrm>
          <a:prstGeom prst="roundRect">
            <a:avLst>
              <a:gd name="adj" fmla="val 14385"/>
            </a:avLst>
          </a:prstGeom>
          <a:solidFill>
            <a:schemeClr val="bg2"/>
          </a:solidFill>
        </p:spPr>
        <p:txBody>
          <a:bodyPr/>
          <a:lstStyle/>
          <a:p>
            <a:endParaRPr lang="id-ID"/>
          </a:p>
        </p:txBody>
      </p:sp>
    </p:spTree>
    <p:extLst>
      <p:ext uri="{BB962C8B-B14F-4D97-AF65-F5344CB8AC3E}">
        <p14:creationId xmlns:p14="http://schemas.microsoft.com/office/powerpoint/2010/main" val="83986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1903947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 shot-iPa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6183085" y="-303261"/>
            <a:ext cx="6792686" cy="7910019"/>
          </a:xfrm>
          <a:prstGeom prst="rect">
            <a:avLst/>
          </a:prstGeom>
          <a:effectLst>
            <a:reflection blurRad="6350" stA="6000" endPos="35000" dir="5400000" sy="-100000" algn="bl" rotWithShape="0"/>
          </a:effectLst>
        </p:spPr>
      </p:pic>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1" y="522123"/>
            <a:ext cx="6336126" cy="1317563"/>
          </a:xfrm>
        </p:spPr>
        <p:txBody>
          <a:bodyPr anchor="t">
            <a:normAutofit/>
          </a:bodyPr>
          <a:lstStyle>
            <a:lvl1pPr>
              <a:defRPr sz="4400"/>
            </a:lvl1pPr>
          </a:lstStyle>
          <a:p>
            <a:r>
              <a:rPr lang="en-US" noProof="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068286"/>
            <a:ext cx="6336126" cy="3865625"/>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text</a:t>
            </a:r>
          </a:p>
        </p:txBody>
      </p:sp>
      <p:sp>
        <p:nvSpPr>
          <p:cNvPr id="11" name="Picture Placeholder 3">
            <a:extLst>
              <a:ext uri="{FF2B5EF4-FFF2-40B4-BE49-F238E27FC236}">
                <a16:creationId xmlns:a16="http://schemas.microsoft.com/office/drawing/2014/main" id="{2BA327EA-75BC-3645-983B-6B9D070DA036}"/>
              </a:ext>
            </a:extLst>
          </p:cNvPr>
          <p:cNvSpPr>
            <a:spLocks noGrp="1"/>
          </p:cNvSpPr>
          <p:nvPr>
            <p:ph type="pic" sz="quarter" idx="10"/>
          </p:nvPr>
        </p:nvSpPr>
        <p:spPr>
          <a:xfrm>
            <a:off x="7141029" y="410816"/>
            <a:ext cx="4648199" cy="6153269"/>
          </a:xfrm>
          <a:prstGeom prst="roundRect">
            <a:avLst>
              <a:gd name="adj" fmla="val 1945"/>
            </a:avLst>
          </a:prstGeom>
          <a:solidFill>
            <a:schemeClr val="bg2"/>
          </a:solidFill>
        </p:spPr>
        <p:txBody>
          <a:bodyPr/>
          <a:lstStyle/>
          <a:p>
            <a:endParaRPr lang="id-ID"/>
          </a:p>
        </p:txBody>
      </p:sp>
    </p:spTree>
    <p:extLst>
      <p:ext uri="{BB962C8B-B14F-4D97-AF65-F5344CB8AC3E}">
        <p14:creationId xmlns:p14="http://schemas.microsoft.com/office/powerpoint/2010/main" val="3585507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 shot with content">
    <p:bg>
      <p:bgRef idx="1001">
        <a:schemeClr val="bg1"/>
      </p:bgRef>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3928534" y="429398"/>
            <a:ext cx="8025872" cy="5906479"/>
          </a:xfrm>
          <a:prstGeom prst="rect">
            <a:avLst/>
          </a:prstGeom>
          <a:solidFill>
            <a:schemeClr val="bg1">
              <a:lumMod val="95000"/>
            </a:schemeClr>
          </a:solidFill>
          <a:ln w="12700" cmpd="sng">
            <a:solidFill>
              <a:schemeClr val="bg2"/>
            </a:solidFill>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reflection blurRad="254000" stA="13000" endPos="68000" dir="5400000" sy="-100000" algn="bl" rotWithShape="0"/>
          </a:effectLst>
        </p:spPr>
        <p:txBody>
          <a:bodyPr/>
          <a:lstStyle/>
          <a:p>
            <a:r>
              <a:rPr lang="id-ID" err="1"/>
              <a:t>Full</a:t>
            </a:r>
            <a:r>
              <a:rPr lang="id-ID"/>
              <a:t> </a:t>
            </a:r>
            <a:r>
              <a:rPr lang="id-ID" err="1"/>
              <a:t>page</a:t>
            </a:r>
            <a:r>
              <a:rPr lang="id-ID"/>
              <a:t> </a:t>
            </a:r>
            <a:r>
              <a:rPr lang="id-ID" err="1"/>
              <a:t>screenshot</a:t>
            </a:r>
            <a:r>
              <a:rPr lang="id-ID"/>
              <a:t> </a:t>
            </a:r>
            <a:r>
              <a:rPr lang="id-ID" err="1"/>
              <a:t>here</a:t>
            </a:r>
            <a:endParaRPr lang="id-ID"/>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E9121A6-266A-F043-88FA-FFF5B1FD5DCD}"/>
              </a:ext>
            </a:extLst>
          </p:cNvPr>
          <p:cNvSpPr>
            <a:spLocks noGrp="1"/>
          </p:cNvSpPr>
          <p:nvPr>
            <p:ph type="title" hasCustomPrompt="1"/>
          </p:nvPr>
        </p:nvSpPr>
        <p:spPr>
          <a:xfrm>
            <a:off x="404813" y="555989"/>
            <a:ext cx="3207480" cy="1600200"/>
          </a:xfrm>
        </p:spPr>
        <p:txBody>
          <a:bodyPr anchor="t">
            <a:normAutofit/>
          </a:bodyPr>
          <a:lstStyle>
            <a:lvl1pPr>
              <a:defRPr sz="4400"/>
            </a:lvl1pPr>
          </a:lstStyle>
          <a:p>
            <a:r>
              <a:rPr lang="en-US" noProof="0"/>
              <a:t>Click to edit title</a:t>
            </a:r>
          </a:p>
        </p:txBody>
      </p:sp>
      <p:sp>
        <p:nvSpPr>
          <p:cNvPr id="9" name="Text Placeholder 3">
            <a:extLst>
              <a:ext uri="{FF2B5EF4-FFF2-40B4-BE49-F238E27FC236}">
                <a16:creationId xmlns:a16="http://schemas.microsoft.com/office/drawing/2014/main" id="{8E074B58-D4B1-474B-8130-D377916B8A23}"/>
              </a:ext>
            </a:extLst>
          </p:cNvPr>
          <p:cNvSpPr>
            <a:spLocks noGrp="1"/>
          </p:cNvSpPr>
          <p:nvPr>
            <p:ph type="body" sz="half" idx="2" hasCustomPrompt="1"/>
          </p:nvPr>
        </p:nvSpPr>
        <p:spPr>
          <a:xfrm>
            <a:off x="404812" y="2156189"/>
            <a:ext cx="3207480" cy="3811588"/>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text</a:t>
            </a:r>
          </a:p>
        </p:txBody>
      </p:sp>
    </p:spTree>
    <p:extLst>
      <p:ext uri="{BB962C8B-B14F-4D97-AF65-F5344CB8AC3E}">
        <p14:creationId xmlns:p14="http://schemas.microsoft.com/office/powerpoint/2010/main" val="160228867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800"/>
            </a:lvl1pPr>
            <a:lvl2pPr>
              <a:defRPr sz="2400"/>
            </a:lvl2pPr>
            <a:lvl3pPr>
              <a:defRPr sz="2000"/>
            </a:lvl3pPr>
            <a:lvl4pPr>
              <a:defRPr sz="1800"/>
            </a:lvl4pPr>
            <a:lvl5pPr>
              <a:defRPr sz="180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hasCustomPrompt="1"/>
          </p:nvPr>
        </p:nvSpPr>
        <p:spPr>
          <a:xfrm>
            <a:off x="515938" y="499595"/>
            <a:ext cx="4937211" cy="1325563"/>
          </a:xfrm>
        </p:spPr>
        <p:txBody>
          <a:bodyPr lIns="0" tIns="0" rIns="0" bIns="0">
            <a:noAutofit/>
          </a:bodyPr>
          <a:lstStyle>
            <a:lvl1pPr>
              <a:defRPr sz="4400" b="0" i="0" cap="none" baseline="0"/>
            </a:lvl1pPr>
          </a:lstStyle>
          <a:p>
            <a:r>
              <a:rPr lang="en-US" noProof="0"/>
              <a:t>Click to edit title</a:t>
            </a:r>
          </a:p>
        </p:txBody>
      </p:sp>
      <p:pic>
        <p:nvPicPr>
          <p:cNvPr id="17" name="Picture 7">
            <a:extLst>
              <a:ext uri="{FF2B5EF4-FFF2-40B4-BE49-F238E27FC236}">
                <a16:creationId xmlns:a16="http://schemas.microsoft.com/office/drawing/2014/main" id="{C5D77512-F54E-244A-B9F6-BC27A8005E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C174633C-0776-3B45-9F27-64750D346D31}"/>
              </a:ext>
            </a:extLst>
          </p:cNvPr>
          <p:cNvPicPr>
            <a:picLocks noChangeAspect="1"/>
          </p:cNvPicPr>
          <p:nvPr userDrawn="1"/>
        </p:nvPicPr>
        <p:blipFill>
          <a:blip r:embed="rId3">
            <a:alphaModFix amt="89000"/>
          </a:blip>
          <a:stretch>
            <a:fillRect/>
          </a:stretch>
        </p:blipFill>
        <p:spPr>
          <a:xfrm rot="14253851">
            <a:off x="4757088" y="4428492"/>
            <a:ext cx="2246358" cy="2246358"/>
          </a:xfrm>
          <a:prstGeom prst="rect">
            <a:avLst/>
          </a:prstGeom>
        </p:spPr>
      </p:pic>
    </p:spTree>
    <p:extLst>
      <p:ext uri="{BB962C8B-B14F-4D97-AF65-F5344CB8AC3E}">
        <p14:creationId xmlns:p14="http://schemas.microsoft.com/office/powerpoint/2010/main" val="808992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800"/>
            </a:lvl1pPr>
            <a:lvl2pPr>
              <a:defRPr sz="2400"/>
            </a:lvl2pPr>
            <a:lvl3pPr>
              <a:defRPr sz="2000"/>
            </a:lvl3pPr>
            <a:lvl4pPr>
              <a:defRPr sz="1800"/>
            </a:lvl4pPr>
            <a:lvl5pPr>
              <a:defRPr sz="180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38853" y="4722"/>
            <a:ext cx="5487421" cy="6870229"/>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 name="connsiteX0" fmla="*/ 760444 w 6328374"/>
              <a:gd name="connsiteY0" fmla="*/ 1061545 h 6841917"/>
              <a:gd name="connsiteX1" fmla="*/ 6328374 w 6328374"/>
              <a:gd name="connsiteY1" fmla="*/ 0 h 6841917"/>
              <a:gd name="connsiteX2" fmla="*/ 6307353 w 6328374"/>
              <a:gd name="connsiteY2" fmla="*/ 5577157 h 6841917"/>
              <a:gd name="connsiteX3" fmla="*/ 6110746 w 6328374"/>
              <a:gd name="connsiteY3" fmla="*/ 5793479 h 6841917"/>
              <a:gd name="connsiteX4" fmla="*/ 3579592 w 6328374"/>
              <a:gd name="connsiteY4" fmla="*/ 6841917 h 6841917"/>
              <a:gd name="connsiteX5" fmla="*/ 0 w 6328374"/>
              <a:gd name="connsiteY5" fmla="*/ 3262325 h 6841917"/>
              <a:gd name="connsiteX6" fmla="*/ 611338 w 6328374"/>
              <a:gd name="connsiteY6" fmla="*/ 1260941 h 6841917"/>
              <a:gd name="connsiteX7" fmla="*/ 760444 w 6328374"/>
              <a:gd name="connsiteY7" fmla="*/ 1061545 h 6841917"/>
              <a:gd name="connsiteX0" fmla="*/ 1096775 w 6328374"/>
              <a:gd name="connsiteY0" fmla="*/ 21021 h 6841917"/>
              <a:gd name="connsiteX1" fmla="*/ 6328374 w 6328374"/>
              <a:gd name="connsiteY1" fmla="*/ 0 h 6841917"/>
              <a:gd name="connsiteX2" fmla="*/ 6307353 w 6328374"/>
              <a:gd name="connsiteY2" fmla="*/ 5577157 h 6841917"/>
              <a:gd name="connsiteX3" fmla="*/ 6110746 w 6328374"/>
              <a:gd name="connsiteY3" fmla="*/ 5793479 h 6841917"/>
              <a:gd name="connsiteX4" fmla="*/ 3579592 w 6328374"/>
              <a:gd name="connsiteY4" fmla="*/ 6841917 h 6841917"/>
              <a:gd name="connsiteX5" fmla="*/ 0 w 6328374"/>
              <a:gd name="connsiteY5" fmla="*/ 3262325 h 6841917"/>
              <a:gd name="connsiteX6" fmla="*/ 611338 w 6328374"/>
              <a:gd name="connsiteY6" fmla="*/ 1260941 h 6841917"/>
              <a:gd name="connsiteX7" fmla="*/ 1096775 w 6328374"/>
              <a:gd name="connsiteY7" fmla="*/ 21021 h 6841917"/>
              <a:gd name="connsiteX0" fmla="*/ 1096775 w 6328374"/>
              <a:gd name="connsiteY0" fmla="*/ 21021 h 6911971"/>
              <a:gd name="connsiteX1" fmla="*/ 6328374 w 6328374"/>
              <a:gd name="connsiteY1" fmla="*/ 0 h 6911971"/>
              <a:gd name="connsiteX2" fmla="*/ 6317863 w 6328374"/>
              <a:gd name="connsiteY2" fmla="*/ 6911971 h 6911971"/>
              <a:gd name="connsiteX3" fmla="*/ 6110746 w 6328374"/>
              <a:gd name="connsiteY3" fmla="*/ 5793479 h 6911971"/>
              <a:gd name="connsiteX4" fmla="*/ 3579592 w 6328374"/>
              <a:gd name="connsiteY4" fmla="*/ 6841917 h 6911971"/>
              <a:gd name="connsiteX5" fmla="*/ 0 w 6328374"/>
              <a:gd name="connsiteY5" fmla="*/ 3262325 h 6911971"/>
              <a:gd name="connsiteX6" fmla="*/ 611338 w 6328374"/>
              <a:gd name="connsiteY6" fmla="*/ 1260941 h 6911971"/>
              <a:gd name="connsiteX7" fmla="*/ 1096775 w 6328374"/>
              <a:gd name="connsiteY7" fmla="*/ 21021 h 6911971"/>
              <a:gd name="connsiteX0" fmla="*/ 1096775 w 6328374"/>
              <a:gd name="connsiteY0" fmla="*/ 21021 h 7236911"/>
              <a:gd name="connsiteX1" fmla="*/ 6328374 w 6328374"/>
              <a:gd name="connsiteY1" fmla="*/ 0 h 7236911"/>
              <a:gd name="connsiteX2" fmla="*/ 6317863 w 6328374"/>
              <a:gd name="connsiteY2" fmla="*/ 6911971 h 7236911"/>
              <a:gd name="connsiteX3" fmla="*/ 5921560 w 6328374"/>
              <a:gd name="connsiteY3" fmla="*/ 6981148 h 7236911"/>
              <a:gd name="connsiteX4" fmla="*/ 3579592 w 6328374"/>
              <a:gd name="connsiteY4" fmla="*/ 6841917 h 7236911"/>
              <a:gd name="connsiteX5" fmla="*/ 0 w 6328374"/>
              <a:gd name="connsiteY5" fmla="*/ 3262325 h 7236911"/>
              <a:gd name="connsiteX6" fmla="*/ 611338 w 6328374"/>
              <a:gd name="connsiteY6" fmla="*/ 1260941 h 7236911"/>
              <a:gd name="connsiteX7" fmla="*/ 1096775 w 6328374"/>
              <a:gd name="connsiteY7" fmla="*/ 21021 h 7236911"/>
              <a:gd name="connsiteX0" fmla="*/ 1096775 w 6328374"/>
              <a:gd name="connsiteY0" fmla="*/ 21021 h 6981148"/>
              <a:gd name="connsiteX1" fmla="*/ 6328374 w 6328374"/>
              <a:gd name="connsiteY1" fmla="*/ 0 h 6981148"/>
              <a:gd name="connsiteX2" fmla="*/ 6317863 w 6328374"/>
              <a:gd name="connsiteY2" fmla="*/ 6911971 h 6981148"/>
              <a:gd name="connsiteX3" fmla="*/ 5921560 w 6328374"/>
              <a:gd name="connsiteY3" fmla="*/ 6981148 h 6981148"/>
              <a:gd name="connsiteX4" fmla="*/ 3579592 w 6328374"/>
              <a:gd name="connsiteY4" fmla="*/ 6841917 h 6981148"/>
              <a:gd name="connsiteX5" fmla="*/ 0 w 6328374"/>
              <a:gd name="connsiteY5" fmla="*/ 3262325 h 6981148"/>
              <a:gd name="connsiteX6" fmla="*/ 611338 w 6328374"/>
              <a:gd name="connsiteY6" fmla="*/ 1260941 h 6981148"/>
              <a:gd name="connsiteX7" fmla="*/ 1096775 w 6328374"/>
              <a:gd name="connsiteY7" fmla="*/ 21021 h 6981148"/>
              <a:gd name="connsiteX0" fmla="*/ 1096775 w 6328374"/>
              <a:gd name="connsiteY0" fmla="*/ 21021 h 6981148"/>
              <a:gd name="connsiteX1" fmla="*/ 6328374 w 6328374"/>
              <a:gd name="connsiteY1" fmla="*/ 0 h 6981148"/>
              <a:gd name="connsiteX2" fmla="*/ 6317863 w 6328374"/>
              <a:gd name="connsiteY2" fmla="*/ 6911971 h 6981148"/>
              <a:gd name="connsiteX3" fmla="*/ 5921560 w 6328374"/>
              <a:gd name="connsiteY3" fmla="*/ 6981148 h 6981148"/>
              <a:gd name="connsiteX4" fmla="*/ 3579592 w 6328374"/>
              <a:gd name="connsiteY4" fmla="*/ 6934682 h 6981148"/>
              <a:gd name="connsiteX5" fmla="*/ 0 w 6328374"/>
              <a:gd name="connsiteY5" fmla="*/ 3262325 h 6981148"/>
              <a:gd name="connsiteX6" fmla="*/ 611338 w 6328374"/>
              <a:gd name="connsiteY6" fmla="*/ 1260941 h 6981148"/>
              <a:gd name="connsiteX7" fmla="*/ 1096775 w 6328374"/>
              <a:gd name="connsiteY7" fmla="*/ 21021 h 6981148"/>
              <a:gd name="connsiteX0" fmla="*/ 1096775 w 6328374"/>
              <a:gd name="connsiteY0" fmla="*/ 231071 h 7191198"/>
              <a:gd name="connsiteX1" fmla="*/ 6328374 w 6328374"/>
              <a:gd name="connsiteY1" fmla="*/ 210050 h 7191198"/>
              <a:gd name="connsiteX2" fmla="*/ 6317863 w 6328374"/>
              <a:gd name="connsiteY2" fmla="*/ 7122021 h 7191198"/>
              <a:gd name="connsiteX3" fmla="*/ 5921560 w 6328374"/>
              <a:gd name="connsiteY3" fmla="*/ 7191198 h 7191198"/>
              <a:gd name="connsiteX4" fmla="*/ 3579592 w 6328374"/>
              <a:gd name="connsiteY4" fmla="*/ 7144732 h 7191198"/>
              <a:gd name="connsiteX5" fmla="*/ 0 w 6328374"/>
              <a:gd name="connsiteY5" fmla="*/ 3472375 h 7191198"/>
              <a:gd name="connsiteX6" fmla="*/ 969147 w 6328374"/>
              <a:gd name="connsiteY6" fmla="*/ 0 h 7191198"/>
              <a:gd name="connsiteX7" fmla="*/ 1096775 w 6328374"/>
              <a:gd name="connsiteY7" fmla="*/ 231071 h 7191198"/>
              <a:gd name="connsiteX0" fmla="*/ 1216045 w 6328374"/>
              <a:gd name="connsiteY0" fmla="*/ 19036 h 7191198"/>
              <a:gd name="connsiteX1" fmla="*/ 6328374 w 6328374"/>
              <a:gd name="connsiteY1" fmla="*/ 210050 h 7191198"/>
              <a:gd name="connsiteX2" fmla="*/ 6317863 w 6328374"/>
              <a:gd name="connsiteY2" fmla="*/ 7122021 h 7191198"/>
              <a:gd name="connsiteX3" fmla="*/ 5921560 w 6328374"/>
              <a:gd name="connsiteY3" fmla="*/ 7191198 h 7191198"/>
              <a:gd name="connsiteX4" fmla="*/ 3579592 w 6328374"/>
              <a:gd name="connsiteY4" fmla="*/ 7144732 h 7191198"/>
              <a:gd name="connsiteX5" fmla="*/ 0 w 6328374"/>
              <a:gd name="connsiteY5" fmla="*/ 3472375 h 7191198"/>
              <a:gd name="connsiteX6" fmla="*/ 969147 w 6328374"/>
              <a:gd name="connsiteY6" fmla="*/ 0 h 7191198"/>
              <a:gd name="connsiteX7" fmla="*/ 1216045 w 6328374"/>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3354305 w 6103087"/>
              <a:gd name="connsiteY4" fmla="*/ 7144732 h 7191198"/>
              <a:gd name="connsiteX5" fmla="*/ 0 w 6103087"/>
              <a:gd name="connsiteY5" fmla="*/ 3472375 h 7191198"/>
              <a:gd name="connsiteX6" fmla="*/ 743860 w 6103087"/>
              <a:gd name="connsiteY6" fmla="*/ 0 h 7191198"/>
              <a:gd name="connsiteX7" fmla="*/ 990758 w 6103087"/>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3354305 w 6103087"/>
              <a:gd name="connsiteY4" fmla="*/ 7144732 h 7191198"/>
              <a:gd name="connsiteX5" fmla="*/ 0 w 6103087"/>
              <a:gd name="connsiteY5" fmla="*/ 3101314 h 7191198"/>
              <a:gd name="connsiteX6" fmla="*/ 743860 w 6103087"/>
              <a:gd name="connsiteY6" fmla="*/ 0 h 7191198"/>
              <a:gd name="connsiteX7" fmla="*/ 990758 w 6103087"/>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2850722 w 6103087"/>
              <a:gd name="connsiteY4" fmla="*/ 7157984 h 7191198"/>
              <a:gd name="connsiteX5" fmla="*/ 0 w 6103087"/>
              <a:gd name="connsiteY5" fmla="*/ 3101314 h 7191198"/>
              <a:gd name="connsiteX6" fmla="*/ 743860 w 6103087"/>
              <a:gd name="connsiteY6" fmla="*/ 0 h 7191198"/>
              <a:gd name="connsiteX7" fmla="*/ 990758 w 6103087"/>
              <a:gd name="connsiteY7" fmla="*/ 19036 h 7191198"/>
              <a:gd name="connsiteX0" fmla="*/ 990758 w 6103087"/>
              <a:gd name="connsiteY0" fmla="*/ 0 h 7172162"/>
              <a:gd name="connsiteX1" fmla="*/ 6103087 w 6103087"/>
              <a:gd name="connsiteY1" fmla="*/ 191014 h 7172162"/>
              <a:gd name="connsiteX2" fmla="*/ 6092576 w 6103087"/>
              <a:gd name="connsiteY2" fmla="*/ 7102985 h 7172162"/>
              <a:gd name="connsiteX3" fmla="*/ 5696273 w 6103087"/>
              <a:gd name="connsiteY3" fmla="*/ 7172162 h 7172162"/>
              <a:gd name="connsiteX4" fmla="*/ 2850722 w 6103087"/>
              <a:gd name="connsiteY4" fmla="*/ 7138948 h 7172162"/>
              <a:gd name="connsiteX5" fmla="*/ 0 w 6103087"/>
              <a:gd name="connsiteY5" fmla="*/ 3082278 h 7172162"/>
              <a:gd name="connsiteX6" fmla="*/ 664347 w 6103087"/>
              <a:gd name="connsiteY6" fmla="*/ 219503 h 7172162"/>
              <a:gd name="connsiteX7" fmla="*/ 990758 w 6103087"/>
              <a:gd name="connsiteY7" fmla="*/ 0 h 7172162"/>
              <a:gd name="connsiteX0" fmla="*/ 1004010 w 6103087"/>
              <a:gd name="connsiteY0" fmla="*/ 21021 h 6981148"/>
              <a:gd name="connsiteX1" fmla="*/ 6103087 w 6103087"/>
              <a:gd name="connsiteY1" fmla="*/ 0 h 6981148"/>
              <a:gd name="connsiteX2" fmla="*/ 6092576 w 6103087"/>
              <a:gd name="connsiteY2" fmla="*/ 6911971 h 6981148"/>
              <a:gd name="connsiteX3" fmla="*/ 5696273 w 6103087"/>
              <a:gd name="connsiteY3" fmla="*/ 6981148 h 6981148"/>
              <a:gd name="connsiteX4" fmla="*/ 2850722 w 6103087"/>
              <a:gd name="connsiteY4" fmla="*/ 6947934 h 6981148"/>
              <a:gd name="connsiteX5" fmla="*/ 0 w 6103087"/>
              <a:gd name="connsiteY5" fmla="*/ 2891264 h 6981148"/>
              <a:gd name="connsiteX6" fmla="*/ 664347 w 6103087"/>
              <a:gd name="connsiteY6" fmla="*/ 28489 h 6981148"/>
              <a:gd name="connsiteX7" fmla="*/ 1004010 w 6103087"/>
              <a:gd name="connsiteY7" fmla="*/ 21021 h 6981148"/>
              <a:gd name="connsiteX0" fmla="*/ 1004010 w 6129591"/>
              <a:gd name="connsiteY0" fmla="*/ 0 h 6960127"/>
              <a:gd name="connsiteX1" fmla="*/ 6129591 w 6129591"/>
              <a:gd name="connsiteY1" fmla="*/ 18736 h 6960127"/>
              <a:gd name="connsiteX2" fmla="*/ 6092576 w 6129591"/>
              <a:gd name="connsiteY2" fmla="*/ 6890950 h 6960127"/>
              <a:gd name="connsiteX3" fmla="*/ 5696273 w 6129591"/>
              <a:gd name="connsiteY3" fmla="*/ 6960127 h 6960127"/>
              <a:gd name="connsiteX4" fmla="*/ 2850722 w 6129591"/>
              <a:gd name="connsiteY4" fmla="*/ 6926913 h 6960127"/>
              <a:gd name="connsiteX5" fmla="*/ 0 w 6129591"/>
              <a:gd name="connsiteY5" fmla="*/ 2870243 h 6960127"/>
              <a:gd name="connsiteX6" fmla="*/ 664347 w 6129591"/>
              <a:gd name="connsiteY6" fmla="*/ 7468 h 6960127"/>
              <a:gd name="connsiteX7" fmla="*/ 1004010 w 6129591"/>
              <a:gd name="connsiteY7" fmla="*/ 0 h 6960127"/>
              <a:gd name="connsiteX0" fmla="*/ 1004010 w 6116338"/>
              <a:gd name="connsiteY0" fmla="*/ 0 h 6960127"/>
              <a:gd name="connsiteX1" fmla="*/ 6116338 w 6116338"/>
              <a:gd name="connsiteY1" fmla="*/ 5484 h 6960127"/>
              <a:gd name="connsiteX2" fmla="*/ 6092576 w 6116338"/>
              <a:gd name="connsiteY2" fmla="*/ 6890950 h 6960127"/>
              <a:gd name="connsiteX3" fmla="*/ 5696273 w 6116338"/>
              <a:gd name="connsiteY3" fmla="*/ 6960127 h 6960127"/>
              <a:gd name="connsiteX4" fmla="*/ 2850722 w 6116338"/>
              <a:gd name="connsiteY4" fmla="*/ 6926913 h 6960127"/>
              <a:gd name="connsiteX5" fmla="*/ 0 w 6116338"/>
              <a:gd name="connsiteY5" fmla="*/ 2870243 h 6960127"/>
              <a:gd name="connsiteX6" fmla="*/ 664347 w 6116338"/>
              <a:gd name="connsiteY6" fmla="*/ 7468 h 6960127"/>
              <a:gd name="connsiteX7" fmla="*/ 1004010 w 6116338"/>
              <a:gd name="connsiteY7" fmla="*/ 0 h 6960127"/>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32696"/>
              <a:gd name="connsiteY0" fmla="*/ 0 h 6926913"/>
              <a:gd name="connsiteX1" fmla="*/ 6116338 w 6132696"/>
              <a:gd name="connsiteY1" fmla="*/ 5484 h 6926913"/>
              <a:gd name="connsiteX2" fmla="*/ 6132332 w 6132696"/>
              <a:gd name="connsiteY2" fmla="*/ 6440376 h 6926913"/>
              <a:gd name="connsiteX3" fmla="*/ 5099925 w 6132696"/>
              <a:gd name="connsiteY3" fmla="*/ 6920371 h 6926913"/>
              <a:gd name="connsiteX4" fmla="*/ 2850722 w 6132696"/>
              <a:gd name="connsiteY4" fmla="*/ 6926913 h 6926913"/>
              <a:gd name="connsiteX5" fmla="*/ 0 w 6132696"/>
              <a:gd name="connsiteY5" fmla="*/ 2870243 h 6926913"/>
              <a:gd name="connsiteX6" fmla="*/ 664347 w 6132696"/>
              <a:gd name="connsiteY6" fmla="*/ 7468 h 6926913"/>
              <a:gd name="connsiteX7" fmla="*/ 1004010 w 6132696"/>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86673 w 6116338"/>
              <a:gd name="connsiteY3" fmla="*/ 6668580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73421 w 6116338"/>
              <a:gd name="connsiteY3" fmla="*/ 6854110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864445"/>
              <a:gd name="connsiteX1" fmla="*/ 6116338 w 6116338"/>
              <a:gd name="connsiteY1" fmla="*/ 5484 h 6864445"/>
              <a:gd name="connsiteX2" fmla="*/ 6066071 w 6116338"/>
              <a:gd name="connsiteY2" fmla="*/ 6864445 h 6864445"/>
              <a:gd name="connsiteX3" fmla="*/ 5073421 w 6116338"/>
              <a:gd name="connsiteY3" fmla="*/ 6854110 h 6864445"/>
              <a:gd name="connsiteX4" fmla="*/ 2691695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2691695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979977 w 6116338"/>
              <a:gd name="connsiteY7" fmla="*/ 2747 h 6864445"/>
              <a:gd name="connsiteX8" fmla="*/ 1004010 w 6116338"/>
              <a:gd name="connsiteY8"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916139 w 6116338"/>
              <a:gd name="connsiteY6" fmla="*/ 20720 h 6864445"/>
              <a:gd name="connsiteX7" fmla="*/ 979977 w 6116338"/>
              <a:gd name="connsiteY7" fmla="*/ 2747 h 6864445"/>
              <a:gd name="connsiteX8" fmla="*/ 1004010 w 6116338"/>
              <a:gd name="connsiteY8" fmla="*/ 0 h 6864445"/>
              <a:gd name="connsiteX0" fmla="*/ 513679 w 5626007"/>
              <a:gd name="connsiteY0" fmla="*/ 0 h 6864445"/>
              <a:gd name="connsiteX1" fmla="*/ 5626007 w 5626007"/>
              <a:gd name="connsiteY1" fmla="*/ 5484 h 6864445"/>
              <a:gd name="connsiteX2" fmla="*/ 5575740 w 5626007"/>
              <a:gd name="connsiteY2" fmla="*/ 6864445 h 6864445"/>
              <a:gd name="connsiteX3" fmla="*/ 4172273 w 5626007"/>
              <a:gd name="connsiteY3" fmla="*/ 6854110 h 6864445"/>
              <a:gd name="connsiteX4" fmla="*/ 2545921 w 5626007"/>
              <a:gd name="connsiteY4" fmla="*/ 6847400 h 6864445"/>
              <a:gd name="connsiteX5" fmla="*/ 0 w 5626007"/>
              <a:gd name="connsiteY5" fmla="*/ 2989512 h 6864445"/>
              <a:gd name="connsiteX6" fmla="*/ 425808 w 5626007"/>
              <a:gd name="connsiteY6" fmla="*/ 20720 h 6864445"/>
              <a:gd name="connsiteX7" fmla="*/ 489646 w 5626007"/>
              <a:gd name="connsiteY7" fmla="*/ 2747 h 6864445"/>
              <a:gd name="connsiteX8" fmla="*/ 513679 w 5626007"/>
              <a:gd name="connsiteY8" fmla="*/ 0 h 6864445"/>
              <a:gd name="connsiteX0" fmla="*/ 513679 w 5626007"/>
              <a:gd name="connsiteY0" fmla="*/ 0 h 6864445"/>
              <a:gd name="connsiteX1" fmla="*/ 5626007 w 5626007"/>
              <a:gd name="connsiteY1" fmla="*/ 5484 h 6864445"/>
              <a:gd name="connsiteX2" fmla="*/ 5575740 w 5626007"/>
              <a:gd name="connsiteY2" fmla="*/ 6864445 h 6864445"/>
              <a:gd name="connsiteX3" fmla="*/ 2545921 w 5626007"/>
              <a:gd name="connsiteY3" fmla="*/ 6847400 h 6864445"/>
              <a:gd name="connsiteX4" fmla="*/ 0 w 5626007"/>
              <a:gd name="connsiteY4" fmla="*/ 2989512 h 6864445"/>
              <a:gd name="connsiteX5" fmla="*/ 425808 w 5626007"/>
              <a:gd name="connsiteY5" fmla="*/ 20720 h 6864445"/>
              <a:gd name="connsiteX6" fmla="*/ 489646 w 5626007"/>
              <a:gd name="connsiteY6" fmla="*/ 2747 h 6864445"/>
              <a:gd name="connsiteX7" fmla="*/ 513679 w 5626007"/>
              <a:gd name="connsiteY7" fmla="*/ 0 h 6864445"/>
              <a:gd name="connsiteX0" fmla="*/ 489646 w 5626007"/>
              <a:gd name="connsiteY0" fmla="*/ 0 h 6861698"/>
              <a:gd name="connsiteX1" fmla="*/ 5626007 w 5626007"/>
              <a:gd name="connsiteY1" fmla="*/ 2737 h 6861698"/>
              <a:gd name="connsiteX2" fmla="*/ 5575740 w 5626007"/>
              <a:gd name="connsiteY2" fmla="*/ 6861698 h 6861698"/>
              <a:gd name="connsiteX3" fmla="*/ 2545921 w 5626007"/>
              <a:gd name="connsiteY3" fmla="*/ 6844653 h 6861698"/>
              <a:gd name="connsiteX4" fmla="*/ 0 w 5626007"/>
              <a:gd name="connsiteY4" fmla="*/ 2986765 h 6861698"/>
              <a:gd name="connsiteX5" fmla="*/ 425808 w 5626007"/>
              <a:gd name="connsiteY5" fmla="*/ 17973 h 6861698"/>
              <a:gd name="connsiteX6" fmla="*/ 489646 w 5626007"/>
              <a:gd name="connsiteY6" fmla="*/ 0 h 6861698"/>
              <a:gd name="connsiteX0" fmla="*/ 489646 w 5626007"/>
              <a:gd name="connsiteY0" fmla="*/ 1 h 6861699"/>
              <a:gd name="connsiteX1" fmla="*/ 900463 w 5626007"/>
              <a:gd name="connsiteY1" fmla="*/ 0 h 6861699"/>
              <a:gd name="connsiteX2" fmla="*/ 5626007 w 5626007"/>
              <a:gd name="connsiteY2" fmla="*/ 2738 h 6861699"/>
              <a:gd name="connsiteX3" fmla="*/ 5575740 w 5626007"/>
              <a:gd name="connsiteY3" fmla="*/ 6861699 h 6861699"/>
              <a:gd name="connsiteX4" fmla="*/ 2545921 w 5626007"/>
              <a:gd name="connsiteY4" fmla="*/ 6844654 h 6861699"/>
              <a:gd name="connsiteX5" fmla="*/ 0 w 5626007"/>
              <a:gd name="connsiteY5" fmla="*/ 2986766 h 6861699"/>
              <a:gd name="connsiteX6" fmla="*/ 425808 w 5626007"/>
              <a:gd name="connsiteY6" fmla="*/ 17974 h 6861699"/>
              <a:gd name="connsiteX7" fmla="*/ 489646 w 5626007"/>
              <a:gd name="connsiteY7" fmla="*/ 1 h 6861699"/>
              <a:gd name="connsiteX0" fmla="*/ 489646 w 5626007"/>
              <a:gd name="connsiteY0" fmla="*/ 0 h 6861698"/>
              <a:gd name="connsiteX1" fmla="*/ 5626007 w 5626007"/>
              <a:gd name="connsiteY1" fmla="*/ 2737 h 6861698"/>
              <a:gd name="connsiteX2" fmla="*/ 5575740 w 5626007"/>
              <a:gd name="connsiteY2" fmla="*/ 6861698 h 6861698"/>
              <a:gd name="connsiteX3" fmla="*/ 2545921 w 5626007"/>
              <a:gd name="connsiteY3" fmla="*/ 6844653 h 6861698"/>
              <a:gd name="connsiteX4" fmla="*/ 0 w 5626007"/>
              <a:gd name="connsiteY4" fmla="*/ 2986765 h 6861698"/>
              <a:gd name="connsiteX5" fmla="*/ 425808 w 5626007"/>
              <a:gd name="connsiteY5" fmla="*/ 17973 h 6861698"/>
              <a:gd name="connsiteX6" fmla="*/ 489646 w 5626007"/>
              <a:gd name="connsiteY6" fmla="*/ 0 h 6861698"/>
              <a:gd name="connsiteX0" fmla="*/ 425808 w 5626007"/>
              <a:gd name="connsiteY0" fmla="*/ 646020 h 7489745"/>
              <a:gd name="connsiteX1" fmla="*/ 5626007 w 5626007"/>
              <a:gd name="connsiteY1" fmla="*/ 630784 h 7489745"/>
              <a:gd name="connsiteX2" fmla="*/ 5575740 w 5626007"/>
              <a:gd name="connsiteY2" fmla="*/ 7489745 h 7489745"/>
              <a:gd name="connsiteX3" fmla="*/ 2545921 w 5626007"/>
              <a:gd name="connsiteY3" fmla="*/ 7472700 h 7489745"/>
              <a:gd name="connsiteX4" fmla="*/ 0 w 5626007"/>
              <a:gd name="connsiteY4" fmla="*/ 3614812 h 7489745"/>
              <a:gd name="connsiteX5" fmla="*/ 425808 w 5626007"/>
              <a:gd name="connsiteY5" fmla="*/ 646020 h 7489745"/>
              <a:gd name="connsiteX0" fmla="*/ 425808 w 5626007"/>
              <a:gd name="connsiteY0" fmla="*/ 519799 h 7363524"/>
              <a:gd name="connsiteX1" fmla="*/ 5626007 w 5626007"/>
              <a:gd name="connsiteY1" fmla="*/ 504563 h 7363524"/>
              <a:gd name="connsiteX2" fmla="*/ 5575740 w 5626007"/>
              <a:gd name="connsiteY2" fmla="*/ 7363524 h 7363524"/>
              <a:gd name="connsiteX3" fmla="*/ 2545921 w 5626007"/>
              <a:gd name="connsiteY3" fmla="*/ 7346479 h 7363524"/>
              <a:gd name="connsiteX4" fmla="*/ 0 w 5626007"/>
              <a:gd name="connsiteY4" fmla="*/ 3488591 h 7363524"/>
              <a:gd name="connsiteX5" fmla="*/ 425808 w 5626007"/>
              <a:gd name="connsiteY5" fmla="*/ 519799 h 7363524"/>
              <a:gd name="connsiteX0" fmla="*/ 425808 w 5626007"/>
              <a:gd name="connsiteY0" fmla="*/ 15236 h 6858961"/>
              <a:gd name="connsiteX1" fmla="*/ 5626007 w 5626007"/>
              <a:gd name="connsiteY1" fmla="*/ 0 h 6858961"/>
              <a:gd name="connsiteX2" fmla="*/ 5575740 w 5626007"/>
              <a:gd name="connsiteY2" fmla="*/ 6858961 h 6858961"/>
              <a:gd name="connsiteX3" fmla="*/ 2545921 w 5626007"/>
              <a:gd name="connsiteY3" fmla="*/ 6841916 h 6858961"/>
              <a:gd name="connsiteX4" fmla="*/ 0 w 5626007"/>
              <a:gd name="connsiteY4" fmla="*/ 2984028 h 6858961"/>
              <a:gd name="connsiteX5" fmla="*/ 425808 w 5626007"/>
              <a:gd name="connsiteY5" fmla="*/ 15236 h 6858961"/>
              <a:gd name="connsiteX0" fmla="*/ 425808 w 5626007"/>
              <a:gd name="connsiteY0" fmla="*/ 15236 h 6858961"/>
              <a:gd name="connsiteX1" fmla="*/ 5626007 w 5626007"/>
              <a:gd name="connsiteY1" fmla="*/ 0 h 6858961"/>
              <a:gd name="connsiteX2" fmla="*/ 5575740 w 5626007"/>
              <a:gd name="connsiteY2" fmla="*/ 6858961 h 6858961"/>
              <a:gd name="connsiteX3" fmla="*/ 2545921 w 5626007"/>
              <a:gd name="connsiteY3" fmla="*/ 6841916 h 6858961"/>
              <a:gd name="connsiteX4" fmla="*/ 0 w 5626007"/>
              <a:gd name="connsiteY4" fmla="*/ 2984028 h 6858961"/>
              <a:gd name="connsiteX5" fmla="*/ 425808 w 5626007"/>
              <a:gd name="connsiteY5" fmla="*/ 15236 h 6858961"/>
              <a:gd name="connsiteX0" fmla="*/ 465564 w 5626007"/>
              <a:gd name="connsiteY0" fmla="*/ 0 h 6883481"/>
              <a:gd name="connsiteX1" fmla="*/ 5626007 w 5626007"/>
              <a:gd name="connsiteY1" fmla="*/ 24520 h 6883481"/>
              <a:gd name="connsiteX2" fmla="*/ 5575740 w 5626007"/>
              <a:gd name="connsiteY2" fmla="*/ 6883481 h 6883481"/>
              <a:gd name="connsiteX3" fmla="*/ 2545921 w 5626007"/>
              <a:gd name="connsiteY3" fmla="*/ 6866436 h 6883481"/>
              <a:gd name="connsiteX4" fmla="*/ 0 w 5626007"/>
              <a:gd name="connsiteY4" fmla="*/ 3008548 h 6883481"/>
              <a:gd name="connsiteX5" fmla="*/ 465564 w 5626007"/>
              <a:gd name="connsiteY5" fmla="*/ 0 h 6883481"/>
              <a:gd name="connsiteX0" fmla="*/ 796868 w 5626007"/>
              <a:gd name="connsiteY0" fmla="*/ 0 h 6870229"/>
              <a:gd name="connsiteX1" fmla="*/ 5626007 w 5626007"/>
              <a:gd name="connsiteY1" fmla="*/ 11268 h 6870229"/>
              <a:gd name="connsiteX2" fmla="*/ 5575740 w 5626007"/>
              <a:gd name="connsiteY2" fmla="*/ 6870229 h 6870229"/>
              <a:gd name="connsiteX3" fmla="*/ 2545921 w 5626007"/>
              <a:gd name="connsiteY3" fmla="*/ 6853184 h 6870229"/>
              <a:gd name="connsiteX4" fmla="*/ 0 w 5626007"/>
              <a:gd name="connsiteY4" fmla="*/ 2995296 h 6870229"/>
              <a:gd name="connsiteX5" fmla="*/ 796868 w 5626007"/>
              <a:gd name="connsiteY5" fmla="*/ 0 h 687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6007" h="6870229">
                <a:moveTo>
                  <a:pt x="796868" y="0"/>
                </a:moveTo>
                <a:lnTo>
                  <a:pt x="5626007" y="11268"/>
                </a:lnTo>
                <a:cubicBezTo>
                  <a:pt x="5622503" y="2315258"/>
                  <a:pt x="5579244" y="4566239"/>
                  <a:pt x="5575740" y="6870229"/>
                </a:cubicBezTo>
                <a:lnTo>
                  <a:pt x="2545921" y="6853184"/>
                </a:lnTo>
                <a:cubicBezTo>
                  <a:pt x="1218324" y="6654402"/>
                  <a:pt x="0" y="4972250"/>
                  <a:pt x="0" y="2995296"/>
                </a:cubicBezTo>
                <a:cubicBezTo>
                  <a:pt x="0" y="2253938"/>
                  <a:pt x="410901" y="571307"/>
                  <a:pt x="796868" y="0"/>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hasCustomPrompt="1"/>
          </p:nvPr>
        </p:nvSpPr>
        <p:spPr>
          <a:xfrm>
            <a:off x="515938" y="499595"/>
            <a:ext cx="4937211" cy="1325563"/>
          </a:xfrm>
        </p:spPr>
        <p:txBody>
          <a:bodyPr lIns="0" tIns="0" rIns="0" bIns="0">
            <a:noAutofit/>
          </a:bodyPr>
          <a:lstStyle>
            <a:lvl1pPr>
              <a:defRPr sz="4400" b="0" i="0" cap="none" baseline="0"/>
            </a:lvl1pPr>
          </a:lstStyle>
          <a:p>
            <a:r>
              <a:rPr lang="en-US" noProof="0"/>
              <a:t>Click to edit title</a:t>
            </a:r>
          </a:p>
        </p:txBody>
      </p:sp>
      <p:pic>
        <p:nvPicPr>
          <p:cNvPr id="17" name="Picture 7">
            <a:extLst>
              <a:ext uri="{FF2B5EF4-FFF2-40B4-BE49-F238E27FC236}">
                <a16:creationId xmlns:a16="http://schemas.microsoft.com/office/drawing/2014/main" id="{C5D77512-F54E-244A-B9F6-BC27A8005E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901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36119" y="640081"/>
            <a:ext cx="5556682" cy="864869"/>
          </a:xfrm>
        </p:spPr>
        <p:txBody>
          <a:bodyPr lIns="0" tIns="0" rIns="0" bIns="0" anchor="t">
            <a:noAutofit/>
          </a:bodyPr>
          <a:lstStyle>
            <a:lvl1pPr>
              <a:defRPr sz="4400" b="0" i="0" cap="none" baseline="0"/>
            </a:lvl1pPr>
          </a:lstStyle>
          <a:p>
            <a:r>
              <a:rPr lang="en-US" noProof="0"/>
              <a:t>Click to edit title</a:t>
            </a:r>
          </a:p>
        </p:txBody>
      </p:sp>
      <p:sp>
        <p:nvSpPr>
          <p:cNvPr id="38" name="Content Placeholder 2">
            <a:extLst>
              <a:ext uri="{FF2B5EF4-FFF2-40B4-BE49-F238E27FC236}">
                <a16:creationId xmlns:a16="http://schemas.microsoft.com/office/drawing/2014/main" id="{948BA66F-AD75-554D-A66E-961AEA8E6C6A}"/>
              </a:ext>
            </a:extLst>
          </p:cNvPr>
          <p:cNvSpPr>
            <a:spLocks noGrp="1"/>
          </p:cNvSpPr>
          <p:nvPr>
            <p:ph idx="1" hasCustomPrompt="1"/>
          </p:nvPr>
        </p:nvSpPr>
        <p:spPr>
          <a:xfrm>
            <a:off x="539318" y="2232105"/>
            <a:ext cx="5556682" cy="3673395"/>
          </a:xfrm>
        </p:spPr>
        <p:txBody>
          <a:bodyPr lIns="0" tIns="0" rIns="0" bIns="0">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39" name="Content Placeholder 2">
            <a:extLst>
              <a:ext uri="{FF2B5EF4-FFF2-40B4-BE49-F238E27FC236}">
                <a16:creationId xmlns:a16="http://schemas.microsoft.com/office/drawing/2014/main" id="{9C1FD8D6-D324-1C46-BD4E-4E0097DAF114}"/>
              </a:ext>
            </a:extLst>
          </p:cNvPr>
          <p:cNvSpPr>
            <a:spLocks noGrp="1"/>
          </p:cNvSpPr>
          <p:nvPr>
            <p:ph idx="15" hasCustomPrompt="1"/>
          </p:nvPr>
        </p:nvSpPr>
        <p:spPr>
          <a:xfrm>
            <a:off x="539318" y="1736717"/>
            <a:ext cx="5556682" cy="495389"/>
          </a:xfrm>
        </p:spPr>
        <p:txBody>
          <a:bodyPr lIns="0" tIns="0" rIns="0" bIns="0" anchor="ctr">
            <a:noAutofit/>
          </a:bodyPr>
          <a:lstStyle>
            <a:lvl1pPr marL="0" indent="0" algn="l">
              <a:buNone/>
              <a:defRPr sz="28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pic>
        <p:nvPicPr>
          <p:cNvPr id="35" name="Picture 34">
            <a:extLst>
              <a:ext uri="{FF2B5EF4-FFF2-40B4-BE49-F238E27FC236}">
                <a16:creationId xmlns:a16="http://schemas.microsoft.com/office/drawing/2014/main" id="{9287A3DE-8A78-9A46-ABC8-9CE804FDBB7E}"/>
              </a:ext>
            </a:extLst>
          </p:cNvPr>
          <p:cNvPicPr>
            <a:picLocks noChangeAspect="1"/>
          </p:cNvPicPr>
          <p:nvPr userDrawn="1"/>
        </p:nvPicPr>
        <p:blipFill>
          <a:blip r:embed="rId2">
            <a:alphaModFix amt="65000"/>
          </a:blip>
          <a:stretch>
            <a:fillRect/>
          </a:stretch>
        </p:blipFill>
        <p:spPr>
          <a:xfrm rot="9761218">
            <a:off x="6199490" y="-651867"/>
            <a:ext cx="7383911" cy="7383911"/>
          </a:xfrm>
          <a:prstGeom prst="rect">
            <a:avLst/>
          </a:prstGeom>
        </p:spPr>
      </p:pic>
      <p:sp>
        <p:nvSpPr>
          <p:cNvPr id="36" name="Picture Placeholder 12">
            <a:extLst>
              <a:ext uri="{FF2B5EF4-FFF2-40B4-BE49-F238E27FC236}">
                <a16:creationId xmlns:a16="http://schemas.microsoft.com/office/drawing/2014/main" id="{028F39EE-1A0C-7449-9DE6-16174601A560}"/>
              </a:ext>
            </a:extLst>
          </p:cNvPr>
          <p:cNvSpPr>
            <a:spLocks noGrp="1"/>
          </p:cNvSpPr>
          <p:nvPr>
            <p:ph type="pic" sz="quarter" idx="10"/>
          </p:nvPr>
        </p:nvSpPr>
        <p:spPr>
          <a:xfrm>
            <a:off x="7980054" y="1128697"/>
            <a:ext cx="3822782" cy="3822782"/>
          </a:xfrm>
          <a:prstGeom prst="ellipse">
            <a:avLst/>
          </a:prstGeom>
          <a:solidFill>
            <a:schemeClr val="bg2"/>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633740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4C61-9006-3044-AD80-25729C8DD27A}"/>
              </a:ext>
            </a:extLst>
          </p:cNvPr>
          <p:cNvSpPr>
            <a:spLocks noGrp="1"/>
          </p:cNvSpPr>
          <p:nvPr>
            <p:ph type="title" hasCustomPrompt="1"/>
          </p:nvPr>
        </p:nvSpPr>
        <p:spPr/>
        <p:txBody>
          <a:bodyPr/>
          <a:lstStyle/>
          <a:p>
            <a:r>
              <a:rPr lang="en-US"/>
              <a:t>Click to edit title</a:t>
            </a:r>
          </a:p>
        </p:txBody>
      </p:sp>
      <p:sp>
        <p:nvSpPr>
          <p:cNvPr id="3" name="Vertical Text Placeholder 2">
            <a:extLst>
              <a:ext uri="{FF2B5EF4-FFF2-40B4-BE49-F238E27FC236}">
                <a16:creationId xmlns:a16="http://schemas.microsoft.com/office/drawing/2014/main" id="{734C4E57-EFB6-AB43-869C-4B0901388350}"/>
              </a:ext>
            </a:extLst>
          </p:cNvPr>
          <p:cNvSpPr>
            <a:spLocks noGrp="1"/>
          </p:cNvSpPr>
          <p:nvPr>
            <p:ph type="body" orient="vert" idx="1" hasCustomPrompt="1"/>
          </p:nvPr>
        </p:nvSpPr>
        <p:spPr/>
        <p:txBody>
          <a:bodyPr vert="eaVert"/>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8572F-CDC9-D847-A558-B3E3F3BE7EE2}"/>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5A09E753-6683-5B4E-B9FC-5EFED9F02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06D60-946D-B148-8FDE-4828F785AE83}"/>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605471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14E521-8D90-C543-BBF3-2A346EFE231F}"/>
              </a:ext>
            </a:extLst>
          </p:cNvPr>
          <p:cNvSpPr>
            <a:spLocks noGrp="1"/>
          </p:cNvSpPr>
          <p:nvPr>
            <p:ph type="title" orient="vert" hasCustomPrompt="1"/>
          </p:nvPr>
        </p:nvSpPr>
        <p:spPr>
          <a:xfrm>
            <a:off x="8724900" y="365125"/>
            <a:ext cx="2628900" cy="5811838"/>
          </a:xfrm>
        </p:spPr>
        <p:txBody>
          <a:bodyPr vert="eaVert"/>
          <a:lstStyle/>
          <a:p>
            <a:r>
              <a:rPr lang="en-US"/>
              <a:t>Click to edit title</a:t>
            </a:r>
          </a:p>
        </p:txBody>
      </p:sp>
      <p:sp>
        <p:nvSpPr>
          <p:cNvPr id="3" name="Vertical Text Placeholder 2">
            <a:extLst>
              <a:ext uri="{FF2B5EF4-FFF2-40B4-BE49-F238E27FC236}">
                <a16:creationId xmlns:a16="http://schemas.microsoft.com/office/drawing/2014/main" id="{0C7B92BF-CA12-6041-A084-A97E692F331F}"/>
              </a:ext>
            </a:extLst>
          </p:cNvPr>
          <p:cNvSpPr>
            <a:spLocks noGrp="1"/>
          </p:cNvSpPr>
          <p:nvPr>
            <p:ph type="body" orient="vert" idx="1" hasCustomPrompt="1"/>
          </p:nvPr>
        </p:nvSpPr>
        <p:spPr>
          <a:xfrm>
            <a:off x="838200" y="365125"/>
            <a:ext cx="7734300" cy="5811838"/>
          </a:xfrm>
        </p:spPr>
        <p:txBody>
          <a:bodyPr vert="eaVert"/>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F951F-14D5-FB49-BB54-86A7195E70AC}"/>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4E3BB009-0CE8-6840-91B8-8B75A78E5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6BF5D-58C1-A748-99EE-C78D3FEB99F8}"/>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210612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mparison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CE6D5A-A5C0-4B12-A26A-691D5743FA5C}"/>
              </a:ext>
            </a:extLst>
          </p:cNvPr>
          <p:cNvSpPr/>
          <p:nvPr userDrawn="1"/>
        </p:nvSpPr>
        <p:spPr>
          <a:xfrm>
            <a:off x="0" y="1648186"/>
            <a:ext cx="5627076"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cap="none" baseline="0"/>
            </a:lvl1pPr>
          </a:lstStyle>
          <a:p>
            <a:r>
              <a:rPr lang="en-US" noProof="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5938" y="2863158"/>
            <a:ext cx="4568824" cy="3047312"/>
          </a:xfrm>
        </p:spPr>
        <p:txBody>
          <a:bodyPr lIns="0" tIns="0" rIns="0" bIns="0">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515938" y="1903728"/>
            <a:ext cx="4374114" cy="495389"/>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128979" y="1667975"/>
            <a:ext cx="4546924" cy="3047311"/>
          </a:xfrm>
        </p:spPr>
        <p:txBody>
          <a:bodyPr lIns="0" tIns="0" rIns="0" bIns="0" anchor="b">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128978" y="5175482"/>
            <a:ext cx="4537559" cy="536205"/>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grpSp>
        <p:nvGrpSpPr>
          <p:cNvPr id="6" name="Group 5">
            <a:extLst>
              <a:ext uri="{FF2B5EF4-FFF2-40B4-BE49-F238E27FC236}">
                <a16:creationId xmlns:a16="http://schemas.microsoft.com/office/drawing/2014/main" id="{221AFD90-8E15-0B47-868A-3055092CD34F}"/>
              </a:ext>
            </a:extLst>
          </p:cNvPr>
          <p:cNvGrpSpPr/>
          <p:nvPr userDrawn="1"/>
        </p:nvGrpSpPr>
        <p:grpSpPr>
          <a:xfrm rot="10800000">
            <a:off x="-159" y="1640818"/>
            <a:ext cx="1001899" cy="1001899"/>
            <a:chOff x="5084763" y="1652762"/>
            <a:chExt cx="1001899" cy="1001899"/>
          </a:xfrm>
        </p:grpSpPr>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1" name="Picture 10">
              <a:extLst>
                <a:ext uri="{FF2B5EF4-FFF2-40B4-BE49-F238E27FC236}">
                  <a16:creationId xmlns:a16="http://schemas.microsoft.com/office/drawing/2014/main" id="{15E622A0-29AC-9241-AA3D-127913D0943D}"/>
                </a:ext>
              </a:extLst>
            </p:cNvPr>
            <p:cNvPicPr>
              <a:picLocks noChangeAspect="1"/>
            </p:cNvPicPr>
            <p:nvPr userDrawn="1"/>
          </p:nvPicPr>
          <p:blipFill>
            <a:blip r:embed="rId2"/>
            <a:stretch>
              <a:fillRect/>
            </a:stretch>
          </p:blipFill>
          <p:spPr>
            <a:xfrm rot="12308430">
              <a:off x="5204745" y="1787959"/>
              <a:ext cx="726926" cy="726926"/>
            </a:xfrm>
            <a:prstGeom prst="rect">
              <a:avLst/>
            </a:prstGeom>
          </p:spPr>
        </p:pic>
      </p:grpSp>
      <p:sp>
        <p:nvSpPr>
          <p:cNvPr id="22" name="Rectangle 21">
            <a:extLst>
              <a:ext uri="{FF2B5EF4-FFF2-40B4-BE49-F238E27FC236}">
                <a16:creationId xmlns:a16="http://schemas.microsoft.com/office/drawing/2014/main" id="{1B6EB0C6-606C-4AFB-8FF8-AB43606B95BD}"/>
              </a:ext>
            </a:extLst>
          </p:cNvPr>
          <p:cNvSpPr/>
          <p:nvPr userDrawn="1"/>
        </p:nvSpPr>
        <p:spPr>
          <a:xfrm>
            <a:off x="6599237" y="3358743"/>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85781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fu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a:xfrm>
            <a:off x="1870840" y="6356350"/>
            <a:ext cx="1710559" cy="365125"/>
          </a:xfrm>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8">
            <a:extLst>
              <a:ext uri="{FF2B5EF4-FFF2-40B4-BE49-F238E27FC236}">
                <a16:creationId xmlns:a16="http://schemas.microsoft.com/office/drawing/2014/main" id="{7BEC094A-15D0-724A-8365-63D482052AC4}"/>
              </a:ext>
            </a:extLst>
          </p:cNvPr>
          <p:cNvPicPr>
            <a:picLocks noChangeAspect="1" noChangeArrowheads="1"/>
          </p:cNvPicPr>
          <p:nvPr userDrawn="1"/>
        </p:nvPicPr>
        <p:blipFill>
          <a:blip r:embed="rId2"/>
          <a:srcRect/>
          <a:stretch/>
        </p:blipFill>
        <p:spPr bwMode="auto">
          <a:xfrm>
            <a:off x="179679" y="6448425"/>
            <a:ext cx="1137708"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68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92946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blue">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Title 1">
            <a:extLst>
              <a:ext uri="{FF2B5EF4-FFF2-40B4-BE49-F238E27FC236}">
                <a16:creationId xmlns:a16="http://schemas.microsoft.com/office/drawing/2014/main" id="{4BAB87FC-D223-5242-8E90-96F497A60FF7}"/>
              </a:ext>
            </a:extLst>
          </p:cNvPr>
          <p:cNvSpPr>
            <a:spLocks noGrp="1"/>
          </p:cNvSpPr>
          <p:nvPr>
            <p:ph type="title" hasCustomPrompt="1"/>
          </p:nvPr>
        </p:nvSpPr>
        <p:spPr>
          <a:xfrm>
            <a:off x="838200" y="365125"/>
            <a:ext cx="10515600" cy="1325563"/>
          </a:xfrm>
        </p:spPr>
        <p:txBody>
          <a:bodyPr anchor="ctr"/>
          <a:lstStyle>
            <a:lvl1pPr>
              <a:defRPr sz="5400">
                <a:solidFill>
                  <a:schemeClr val="accent1"/>
                </a:solidFill>
              </a:defRPr>
            </a:lvl1pPr>
          </a:lstStyle>
          <a:p>
            <a:r>
              <a:rPr lang="en-US"/>
              <a:t>Click to edit title</a:t>
            </a:r>
          </a:p>
        </p:txBody>
      </p:sp>
      <p:sp>
        <p:nvSpPr>
          <p:cNvPr id="13" name="Content Placeholder 2">
            <a:extLst>
              <a:ext uri="{FF2B5EF4-FFF2-40B4-BE49-F238E27FC236}">
                <a16:creationId xmlns:a16="http://schemas.microsoft.com/office/drawing/2014/main" id="{539F3F73-FFD7-DC40-BD24-BF81D49CC419}"/>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B0EFABDA-FFE6-2248-84CC-3332FDD12A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56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blac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084DC120-9D8A-CC43-9D3C-DEE0010D42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7077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break_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7A3E410-749B-944F-901D-0A5CFD5067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093549">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32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0B8A07-3401-8148-AC11-195D3957F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title</a:t>
            </a:r>
          </a:p>
        </p:txBody>
      </p:sp>
      <p:sp>
        <p:nvSpPr>
          <p:cNvPr id="3" name="Text Placeholder 2">
            <a:extLst>
              <a:ext uri="{FF2B5EF4-FFF2-40B4-BE49-F238E27FC236}">
                <a16:creationId xmlns:a16="http://schemas.microsoft.com/office/drawing/2014/main" id="{2790CF24-AF88-CC4E-92F0-8CCA01CCD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A8B2E-EBB9-AE49-B784-BD2870146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16D5A-612E-D145-9F4D-92F680F0301A}" type="datetimeFigureOut">
              <a:rPr lang="en-US" smtClean="0"/>
              <a:t>7/9/2026</a:t>
            </a:fld>
            <a:endParaRPr lang="en-US"/>
          </a:p>
        </p:txBody>
      </p:sp>
      <p:sp>
        <p:nvSpPr>
          <p:cNvPr id="5" name="Footer Placeholder 4">
            <a:extLst>
              <a:ext uri="{FF2B5EF4-FFF2-40B4-BE49-F238E27FC236}">
                <a16:creationId xmlns:a16="http://schemas.microsoft.com/office/drawing/2014/main" id="{533F5B4D-BE47-CC44-89D3-A5B1B8238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77526B-13AB-CE44-874F-76716BD1E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49161-5FA2-144E-8455-2073D849BC44}" type="slidenum">
              <a:rPr lang="en-US" smtClean="0"/>
              <a:t>‹#›</a:t>
            </a:fld>
            <a:endParaRPr lang="en-US"/>
          </a:p>
        </p:txBody>
      </p:sp>
      <p:pic>
        <p:nvPicPr>
          <p:cNvPr id="7" name="Picture 7">
            <a:extLst>
              <a:ext uri="{FF2B5EF4-FFF2-40B4-BE49-F238E27FC236}">
                <a16:creationId xmlns:a16="http://schemas.microsoft.com/office/drawing/2014/main" id="{7CC426DD-C78E-014E-803C-D4681AB8B16F}"/>
              </a:ext>
            </a:extLst>
          </p:cNvPr>
          <p:cNvPicPr>
            <a:picLocks noChangeAspect="1" noChangeArrowheads="1"/>
          </p:cNvPicPr>
          <p:nvPr userDrawn="1"/>
        </p:nvPicPr>
        <p:blipFill>
          <a:blip r:embed="rId49">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350172"/>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4" r:id="rId3"/>
    <p:sldLayoutId id="2147483650" r:id="rId4"/>
    <p:sldLayoutId id="2147483687" r:id="rId5"/>
    <p:sldLayoutId id="2147483660" r:id="rId6"/>
    <p:sldLayoutId id="2147483671" r:id="rId7"/>
    <p:sldLayoutId id="2147483699" r:id="rId8"/>
    <p:sldLayoutId id="2147483668" r:id="rId9"/>
    <p:sldLayoutId id="2147483669" r:id="rId10"/>
    <p:sldLayoutId id="2147483670" r:id="rId11"/>
    <p:sldLayoutId id="2147483661" r:id="rId12"/>
    <p:sldLayoutId id="2147483662" r:id="rId13"/>
    <p:sldLayoutId id="2147483672" r:id="rId14"/>
    <p:sldLayoutId id="2147483692" r:id="rId15"/>
    <p:sldLayoutId id="2147483673" r:id="rId16"/>
    <p:sldLayoutId id="2147483667" r:id="rId17"/>
    <p:sldLayoutId id="2147483689" r:id="rId18"/>
    <p:sldLayoutId id="2147483663" r:id="rId19"/>
    <p:sldLayoutId id="2147483652" r:id="rId20"/>
    <p:sldLayoutId id="2147483675" r:id="rId21"/>
    <p:sldLayoutId id="2147483696" r:id="rId22"/>
    <p:sldLayoutId id="2147483703" r:id="rId23"/>
    <p:sldLayoutId id="2147483690" r:id="rId24"/>
    <p:sldLayoutId id="2147483676" r:id="rId25"/>
    <p:sldLayoutId id="2147483653" r:id="rId26"/>
    <p:sldLayoutId id="2147483654" r:id="rId27"/>
    <p:sldLayoutId id="2147483686" r:id="rId28"/>
    <p:sldLayoutId id="2147483655" r:id="rId29"/>
    <p:sldLayoutId id="2147483656" r:id="rId30"/>
    <p:sldLayoutId id="2147483680" r:id="rId31"/>
    <p:sldLayoutId id="2147483679" r:id="rId32"/>
    <p:sldLayoutId id="2147483698" r:id="rId33"/>
    <p:sldLayoutId id="2147483657" r:id="rId34"/>
    <p:sldLayoutId id="2147483681" r:id="rId35"/>
    <p:sldLayoutId id="2147483695" r:id="rId36"/>
    <p:sldLayoutId id="2147483684" r:id="rId37"/>
    <p:sldLayoutId id="2147483683" r:id="rId38"/>
    <p:sldLayoutId id="2147483702" r:id="rId39"/>
    <p:sldLayoutId id="2147483704" r:id="rId40"/>
    <p:sldLayoutId id="2147483685" r:id="rId41"/>
    <p:sldLayoutId id="2147483677" r:id="rId42"/>
    <p:sldLayoutId id="2147483705" r:id="rId43"/>
    <p:sldLayoutId id="2147483678" r:id="rId44"/>
    <p:sldLayoutId id="2147483658" r:id="rId45"/>
    <p:sldLayoutId id="2147483659" r:id="rId46"/>
    <p:sldLayoutId id="2147483706" r:id="rId47"/>
  </p:sldLayoutIdLst>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mailto:MSAAServiceCenter@cognia.org" TargetMode="External"/><Relationship Id="rId2" Type="http://schemas.openxmlformats.org/officeDocument/2006/relationships/notesSlide" Target="../notesSlides/notesSlide18.xml"/><Relationship Id="rId1" Type="http://schemas.openxmlformats.org/officeDocument/2006/relationships/slideLayout" Target="../slideLayouts/slideLayout47.xml"/><Relationship Id="rId5" Type="http://schemas.openxmlformats.org/officeDocument/2006/relationships/image" Target="../media/image41.png"/><Relationship Id="rId4" Type="http://schemas.openxmlformats.org/officeDocument/2006/relationships/hyperlink" Target="https://support.focalpointk12.com/hc/en-us/categories/17472302303885-Vermont-Alternative-Assessment-Reporting-Syste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id.backpack.education/IDServer/issue/hrd?wtrealm=https%3A%2F%2Flms.backpack.education%2F&amp;wctx=WsFedOwinState%3DlApZuTffboqrMkmx2gY6rOVnE8fqAr3YWOX2nkJrkmcxk3Mg5dt59qUzBDC31kJIKa9DNAu1x6Rrc8dGYIk0oRFJUqmPLuKc1n_T_qstNXjI5W12jnaDFmlNCDyFlsjmZhNuVIlMdfEORYcz3ZD93A&amp;wa=wsignin1.0"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89A624-9420-2149-A3F7-2E4C396096CE}"/>
              </a:ext>
            </a:extLst>
          </p:cNvPr>
          <p:cNvSpPr>
            <a:spLocks noGrp="1"/>
          </p:cNvSpPr>
          <p:nvPr>
            <p:ph type="ctrTitle"/>
          </p:nvPr>
        </p:nvSpPr>
        <p:spPr/>
        <p:txBody>
          <a:bodyPr/>
          <a:lstStyle/>
          <a:p>
            <a:r>
              <a:rPr lang="en-US"/>
              <a:t>LENS Reporting</a:t>
            </a:r>
          </a:p>
        </p:txBody>
      </p:sp>
      <p:sp>
        <p:nvSpPr>
          <p:cNvPr id="10" name="Subtitle 9">
            <a:extLst>
              <a:ext uri="{FF2B5EF4-FFF2-40B4-BE49-F238E27FC236}">
                <a16:creationId xmlns:a16="http://schemas.microsoft.com/office/drawing/2014/main" id="{BEC3C901-1004-E248-9752-6C71CFB77C1E}"/>
              </a:ext>
            </a:extLst>
          </p:cNvPr>
          <p:cNvSpPr>
            <a:spLocks noGrp="1"/>
          </p:cNvSpPr>
          <p:nvPr>
            <p:ph type="subTitle" idx="1"/>
          </p:nvPr>
        </p:nvSpPr>
        <p:spPr>
          <a:xfrm>
            <a:off x="4409790" y="4422311"/>
            <a:ext cx="7477410" cy="1655762"/>
          </a:xfrm>
        </p:spPr>
        <p:txBody>
          <a:bodyPr>
            <a:normAutofit/>
          </a:bodyPr>
          <a:lstStyle/>
          <a:p>
            <a:r>
              <a:rPr lang="en-US" sz="4000"/>
              <a:t>Vermont Alternate Assessment (MSAA)</a:t>
            </a:r>
          </a:p>
        </p:txBody>
      </p:sp>
      <p:pic>
        <p:nvPicPr>
          <p:cNvPr id="1026" name="Picture 2" descr="Logo">
            <a:extLst>
              <a:ext uri="{FF2B5EF4-FFF2-40B4-BE49-F238E27FC236}">
                <a16:creationId xmlns:a16="http://schemas.microsoft.com/office/drawing/2014/main" id="{4B50B92E-2A71-C676-B858-C05A7E8A1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364" y="532330"/>
            <a:ext cx="2198655" cy="4951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and white logo&#10;&#10;Description automatically generated">
            <a:extLst>
              <a:ext uri="{FF2B5EF4-FFF2-40B4-BE49-F238E27FC236}">
                <a16:creationId xmlns:a16="http://schemas.microsoft.com/office/drawing/2014/main" id="{CA4DBC94-5366-49C2-73B5-4EC3FE5CBE73}"/>
              </a:ext>
            </a:extLst>
          </p:cNvPr>
          <p:cNvPicPr>
            <a:picLocks noChangeAspect="1"/>
          </p:cNvPicPr>
          <p:nvPr/>
        </p:nvPicPr>
        <p:blipFill>
          <a:blip r:embed="rId4"/>
          <a:stretch>
            <a:fillRect/>
          </a:stretch>
        </p:blipFill>
        <p:spPr>
          <a:xfrm>
            <a:off x="6488145" y="485708"/>
            <a:ext cx="2360711" cy="588437"/>
          </a:xfrm>
          <a:prstGeom prst="rect">
            <a:avLst/>
          </a:prstGeom>
        </p:spPr>
      </p:pic>
    </p:spTree>
    <p:extLst>
      <p:ext uri="{BB962C8B-B14F-4D97-AF65-F5344CB8AC3E}">
        <p14:creationId xmlns:p14="http://schemas.microsoft.com/office/powerpoint/2010/main" val="2540685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BEFDA-D1FD-F261-B325-06CB1E8B4532}"/>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B6472149-D8C7-BFF1-8A60-24A2FCB1657D}"/>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dirty="0">
                <a:solidFill>
                  <a:schemeClr val="bg1"/>
                </a:solidFill>
              </a:rPr>
              <a:t>	Performance Report (MSAA Dashboards)</a:t>
            </a:r>
          </a:p>
        </p:txBody>
      </p:sp>
      <p:sp>
        <p:nvSpPr>
          <p:cNvPr id="7" name="Content Placeholder 2">
            <a:extLst>
              <a:ext uri="{FF2B5EF4-FFF2-40B4-BE49-F238E27FC236}">
                <a16:creationId xmlns:a16="http://schemas.microsoft.com/office/drawing/2014/main" id="{66814068-EB4F-A1D9-2C31-6A46AA969DD0}"/>
              </a:ext>
            </a:extLst>
          </p:cNvPr>
          <p:cNvSpPr>
            <a:spLocks noGrp="1"/>
          </p:cNvSpPr>
          <p:nvPr>
            <p:ph idx="1"/>
          </p:nvPr>
        </p:nvSpPr>
        <p:spPr>
          <a:xfrm>
            <a:off x="969819" y="1618629"/>
            <a:ext cx="10279708" cy="4351338"/>
          </a:xfrm>
        </p:spPr>
        <p:txBody>
          <a:bodyPr vert="horz" lIns="91440" tIns="45720" rIns="91440" bIns="45720" rtlCol="0" anchor="t">
            <a:normAutofit/>
          </a:bodyPr>
          <a:lstStyle/>
          <a:p>
            <a:pPr marL="0" indent="0">
              <a:lnSpc>
                <a:spcPct val="100000"/>
              </a:lnSpc>
              <a:spcBef>
                <a:spcPts val="0"/>
              </a:spcBef>
              <a:spcAft>
                <a:spcPts val="1200"/>
              </a:spcAft>
              <a:buNone/>
            </a:pPr>
            <a:r>
              <a:rPr lang="en-US" sz="2200" dirty="0"/>
              <a:t>The Performance Report is accessed from the new MSAA Dashboards.</a:t>
            </a:r>
          </a:p>
          <a:p>
            <a:pPr marL="0" indent="0">
              <a:lnSpc>
                <a:spcPct val="100000"/>
              </a:lnSpc>
              <a:spcBef>
                <a:spcPts val="0"/>
              </a:spcBef>
              <a:spcAft>
                <a:spcPts val="1200"/>
              </a:spcAft>
              <a:buNone/>
            </a:pPr>
            <a:r>
              <a:rPr lang="en-US" sz="2200" dirty="0"/>
              <a:t>This report provides student performance data by subject and school year, including a student performance list, with the option to filter results by school and school year, subject, and grade, and to further analyze the data by </a:t>
            </a:r>
            <a:r>
              <a:rPr lang="en-US" sz="2200" dirty="0" err="1"/>
              <a:t>subscore</a:t>
            </a:r>
            <a:r>
              <a:rPr lang="en-US" sz="2200" dirty="0"/>
              <a:t> and student group. The reports are also available for export.</a:t>
            </a:r>
          </a:p>
        </p:txBody>
      </p:sp>
      <p:pic>
        <p:nvPicPr>
          <p:cNvPr id="12" name="Picture 11">
            <a:extLst>
              <a:ext uri="{FF2B5EF4-FFF2-40B4-BE49-F238E27FC236}">
                <a16:creationId xmlns:a16="http://schemas.microsoft.com/office/drawing/2014/main" id="{B02A661A-CCBC-4CB1-BD70-7A8CA525C47C}"/>
              </a:ext>
            </a:extLst>
          </p:cNvPr>
          <p:cNvPicPr>
            <a:picLocks noChangeAspect="1"/>
          </p:cNvPicPr>
          <p:nvPr/>
        </p:nvPicPr>
        <p:blipFill>
          <a:blip r:embed="rId3"/>
          <a:stretch>
            <a:fillRect/>
          </a:stretch>
        </p:blipFill>
        <p:spPr>
          <a:xfrm>
            <a:off x="6453917" y="3794298"/>
            <a:ext cx="5484674" cy="2342700"/>
          </a:xfrm>
          <a:prstGeom prst="rect">
            <a:avLst/>
          </a:prstGeom>
          <a:ln w="3175">
            <a:solidFill>
              <a:schemeClr val="tx1"/>
            </a:solidFill>
          </a:ln>
        </p:spPr>
      </p:pic>
      <p:pic>
        <p:nvPicPr>
          <p:cNvPr id="14" name="Picture 13">
            <a:extLst>
              <a:ext uri="{FF2B5EF4-FFF2-40B4-BE49-F238E27FC236}">
                <a16:creationId xmlns:a16="http://schemas.microsoft.com/office/drawing/2014/main" id="{DA1762D7-7363-F955-3F24-0D43D5B973EA}"/>
              </a:ext>
            </a:extLst>
          </p:cNvPr>
          <p:cNvPicPr>
            <a:picLocks noChangeAspect="1"/>
          </p:cNvPicPr>
          <p:nvPr/>
        </p:nvPicPr>
        <p:blipFill>
          <a:blip r:embed="rId4"/>
          <a:stretch>
            <a:fillRect/>
          </a:stretch>
        </p:blipFill>
        <p:spPr>
          <a:xfrm>
            <a:off x="593330" y="3794298"/>
            <a:ext cx="5725963" cy="2752344"/>
          </a:xfrm>
          <a:prstGeom prst="rect">
            <a:avLst/>
          </a:prstGeom>
          <a:ln w="3175">
            <a:solidFill>
              <a:schemeClr val="tx1"/>
            </a:solidFill>
          </a:ln>
        </p:spPr>
      </p:pic>
    </p:spTree>
    <p:extLst>
      <p:ext uri="{BB962C8B-B14F-4D97-AF65-F5344CB8AC3E}">
        <p14:creationId xmlns:p14="http://schemas.microsoft.com/office/powerpoint/2010/main" val="3820449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2B7F2-085F-FB63-A6B7-52335461DC9C}"/>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0DC83B8D-E217-1DF8-F2C4-6510344F0F59}"/>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dirty="0">
                <a:solidFill>
                  <a:schemeClr val="bg1"/>
                </a:solidFill>
              </a:rPr>
              <a:t>	Demographics Report (MSAA Dashboards)</a:t>
            </a:r>
          </a:p>
        </p:txBody>
      </p:sp>
      <p:sp>
        <p:nvSpPr>
          <p:cNvPr id="7" name="Content Placeholder 2">
            <a:extLst>
              <a:ext uri="{FF2B5EF4-FFF2-40B4-BE49-F238E27FC236}">
                <a16:creationId xmlns:a16="http://schemas.microsoft.com/office/drawing/2014/main" id="{D4ED49A3-0F52-A2C0-A129-48AB81508512}"/>
              </a:ext>
            </a:extLst>
          </p:cNvPr>
          <p:cNvSpPr>
            <a:spLocks noGrp="1"/>
          </p:cNvSpPr>
          <p:nvPr>
            <p:ph idx="1"/>
          </p:nvPr>
        </p:nvSpPr>
        <p:spPr>
          <a:xfrm>
            <a:off x="983673" y="1618629"/>
            <a:ext cx="10265853" cy="4351338"/>
          </a:xfrm>
        </p:spPr>
        <p:txBody>
          <a:bodyPr vert="horz" lIns="91440" tIns="45720" rIns="91440" bIns="45720" rtlCol="0" anchor="t">
            <a:normAutofit/>
          </a:bodyPr>
          <a:lstStyle/>
          <a:p>
            <a:pPr marL="0" indent="0">
              <a:lnSpc>
                <a:spcPct val="100000"/>
              </a:lnSpc>
              <a:spcBef>
                <a:spcPts val="0"/>
              </a:spcBef>
              <a:spcAft>
                <a:spcPts val="1200"/>
              </a:spcAft>
              <a:buNone/>
            </a:pPr>
            <a:r>
              <a:rPr lang="en-US" sz="2200" dirty="0"/>
              <a:t>The Demographics Report is accessed from the new MSAA Dashboards.</a:t>
            </a:r>
          </a:p>
          <a:p>
            <a:pPr marL="0" indent="0">
              <a:lnSpc>
                <a:spcPct val="100000"/>
              </a:lnSpc>
              <a:spcBef>
                <a:spcPts val="0"/>
              </a:spcBef>
              <a:spcAft>
                <a:spcPts val="1200"/>
              </a:spcAft>
              <a:buNone/>
            </a:pPr>
            <a:r>
              <a:rPr lang="en-US" sz="2200" dirty="0"/>
              <a:t>This report provides student count percentage by grade and by disability status, with the option to filter results by school year, school, and subject. The reports are also available for export.</a:t>
            </a:r>
          </a:p>
        </p:txBody>
      </p:sp>
      <p:pic>
        <p:nvPicPr>
          <p:cNvPr id="8" name="Picture 7">
            <a:extLst>
              <a:ext uri="{FF2B5EF4-FFF2-40B4-BE49-F238E27FC236}">
                <a16:creationId xmlns:a16="http://schemas.microsoft.com/office/drawing/2014/main" id="{25B9BA7B-47B5-90E2-15D9-CA5C29076487}"/>
              </a:ext>
            </a:extLst>
          </p:cNvPr>
          <p:cNvPicPr>
            <a:picLocks noChangeAspect="1"/>
          </p:cNvPicPr>
          <p:nvPr/>
        </p:nvPicPr>
        <p:blipFill>
          <a:blip r:embed="rId3"/>
          <a:stretch>
            <a:fillRect/>
          </a:stretch>
        </p:blipFill>
        <p:spPr>
          <a:xfrm>
            <a:off x="6585026" y="3800850"/>
            <a:ext cx="5473344" cy="2169117"/>
          </a:xfrm>
          <a:prstGeom prst="rect">
            <a:avLst/>
          </a:prstGeom>
          <a:ln w="3175">
            <a:solidFill>
              <a:schemeClr val="tx1"/>
            </a:solidFill>
          </a:ln>
        </p:spPr>
      </p:pic>
      <p:pic>
        <p:nvPicPr>
          <p:cNvPr id="10" name="Picture 9">
            <a:extLst>
              <a:ext uri="{FF2B5EF4-FFF2-40B4-BE49-F238E27FC236}">
                <a16:creationId xmlns:a16="http://schemas.microsoft.com/office/drawing/2014/main" id="{9ADD82A5-89BA-5A22-1E20-1E6233633F33}"/>
              </a:ext>
            </a:extLst>
          </p:cNvPr>
          <p:cNvPicPr>
            <a:picLocks noChangeAspect="1"/>
          </p:cNvPicPr>
          <p:nvPr/>
        </p:nvPicPr>
        <p:blipFill>
          <a:blip r:embed="rId4"/>
          <a:stretch>
            <a:fillRect/>
          </a:stretch>
        </p:blipFill>
        <p:spPr>
          <a:xfrm>
            <a:off x="593330" y="3794298"/>
            <a:ext cx="5725963" cy="2752344"/>
          </a:xfrm>
          <a:prstGeom prst="rect">
            <a:avLst/>
          </a:prstGeom>
          <a:ln w="3175">
            <a:solidFill>
              <a:schemeClr val="tx1"/>
            </a:solidFill>
          </a:ln>
        </p:spPr>
      </p:pic>
    </p:spTree>
    <p:extLst>
      <p:ext uri="{BB962C8B-B14F-4D97-AF65-F5344CB8AC3E}">
        <p14:creationId xmlns:p14="http://schemas.microsoft.com/office/powerpoint/2010/main" val="181041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35CCB-9458-DA3D-0092-14A644686B80}"/>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1C0111E7-997F-BEEE-3EB0-31035D41371E}"/>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dirty="0">
                <a:solidFill>
                  <a:schemeClr val="bg1"/>
                </a:solidFill>
              </a:rPr>
              <a:t>	Student Report (MSAA Dashboards)</a:t>
            </a:r>
          </a:p>
        </p:txBody>
      </p:sp>
      <p:sp>
        <p:nvSpPr>
          <p:cNvPr id="7" name="Content Placeholder 2">
            <a:extLst>
              <a:ext uri="{FF2B5EF4-FFF2-40B4-BE49-F238E27FC236}">
                <a16:creationId xmlns:a16="http://schemas.microsoft.com/office/drawing/2014/main" id="{173FD4B8-632D-AF6A-2AD1-A747E36095B3}"/>
              </a:ext>
            </a:extLst>
          </p:cNvPr>
          <p:cNvSpPr>
            <a:spLocks noGrp="1"/>
          </p:cNvSpPr>
          <p:nvPr>
            <p:ph idx="1"/>
          </p:nvPr>
        </p:nvSpPr>
        <p:spPr>
          <a:xfrm>
            <a:off x="914401" y="1618629"/>
            <a:ext cx="10335126" cy="4351338"/>
          </a:xfrm>
        </p:spPr>
        <p:txBody>
          <a:bodyPr vert="horz" lIns="91440" tIns="45720" rIns="91440" bIns="45720" rtlCol="0" anchor="t">
            <a:normAutofit/>
          </a:bodyPr>
          <a:lstStyle/>
          <a:p>
            <a:pPr marL="0" indent="0">
              <a:lnSpc>
                <a:spcPct val="100000"/>
              </a:lnSpc>
              <a:spcBef>
                <a:spcPts val="0"/>
              </a:spcBef>
              <a:spcAft>
                <a:spcPts val="1200"/>
              </a:spcAft>
              <a:buNone/>
            </a:pPr>
            <a:r>
              <a:rPr lang="en-US" sz="2200" dirty="0"/>
              <a:t>The Student Report is accessed from the new MSAA Dashboards.</a:t>
            </a:r>
          </a:p>
          <a:p>
            <a:pPr marL="0" indent="0">
              <a:lnSpc>
                <a:spcPct val="100000"/>
              </a:lnSpc>
              <a:spcBef>
                <a:spcPts val="0"/>
              </a:spcBef>
              <a:spcAft>
                <a:spcPts val="1200"/>
              </a:spcAft>
              <a:buNone/>
            </a:pPr>
            <a:r>
              <a:rPr lang="en-US" sz="2200" dirty="0"/>
              <a:t>This report provides access to individual student reports (ISRs). The reports are also available for export.</a:t>
            </a:r>
          </a:p>
        </p:txBody>
      </p:sp>
      <p:pic>
        <p:nvPicPr>
          <p:cNvPr id="4" name="Snagit_PPT2218">
            <a:extLst>
              <a:ext uri="{FF2B5EF4-FFF2-40B4-BE49-F238E27FC236}">
                <a16:creationId xmlns:a16="http://schemas.microsoft.com/office/drawing/2014/main" id="{192A7A9E-B8DB-D946-21F6-3BE05E116569}"/>
              </a:ext>
            </a:extLst>
          </p:cNvPr>
          <p:cNvPicPr>
            <a:picLocks noChangeAspect="1"/>
          </p:cNvPicPr>
          <p:nvPr/>
        </p:nvPicPr>
        <p:blipFill>
          <a:blip r:embed="rId3"/>
          <a:stretch>
            <a:fillRect/>
          </a:stretch>
        </p:blipFill>
        <p:spPr>
          <a:xfrm>
            <a:off x="6680010" y="3794298"/>
            <a:ext cx="5309266" cy="2480586"/>
          </a:xfrm>
          <a:prstGeom prst="rect">
            <a:avLst/>
          </a:prstGeom>
          <a:ln w="3175">
            <a:solidFill>
              <a:schemeClr val="tx1"/>
            </a:solidFill>
          </a:ln>
        </p:spPr>
      </p:pic>
      <p:pic>
        <p:nvPicPr>
          <p:cNvPr id="8" name="Picture 7">
            <a:extLst>
              <a:ext uri="{FF2B5EF4-FFF2-40B4-BE49-F238E27FC236}">
                <a16:creationId xmlns:a16="http://schemas.microsoft.com/office/drawing/2014/main" id="{69015D50-9817-F784-9183-8FF4CD347859}"/>
              </a:ext>
            </a:extLst>
          </p:cNvPr>
          <p:cNvPicPr>
            <a:picLocks noChangeAspect="1"/>
          </p:cNvPicPr>
          <p:nvPr/>
        </p:nvPicPr>
        <p:blipFill>
          <a:blip r:embed="rId4"/>
          <a:stretch>
            <a:fillRect/>
          </a:stretch>
        </p:blipFill>
        <p:spPr>
          <a:xfrm>
            <a:off x="684769" y="3794298"/>
            <a:ext cx="5725963" cy="2752344"/>
          </a:xfrm>
          <a:prstGeom prst="rect">
            <a:avLst/>
          </a:prstGeom>
          <a:ln w="3175">
            <a:solidFill>
              <a:schemeClr val="tx1"/>
            </a:solidFill>
          </a:ln>
        </p:spPr>
      </p:pic>
    </p:spTree>
    <p:extLst>
      <p:ext uri="{BB962C8B-B14F-4D97-AF65-F5344CB8AC3E}">
        <p14:creationId xmlns:p14="http://schemas.microsoft.com/office/powerpoint/2010/main" val="61883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DCC49-41C7-4255-F9BF-6C9AC369DDAE}"/>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C8FF5D43-DA66-2FEC-E9F8-6595315ECBD9}"/>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dirty="0">
                <a:solidFill>
                  <a:schemeClr val="bg1"/>
                </a:solidFill>
              </a:rPr>
              <a:t>	Year Over Year Report (MSAA Dashboards)</a:t>
            </a:r>
          </a:p>
        </p:txBody>
      </p:sp>
      <p:sp>
        <p:nvSpPr>
          <p:cNvPr id="7" name="Content Placeholder 2">
            <a:extLst>
              <a:ext uri="{FF2B5EF4-FFF2-40B4-BE49-F238E27FC236}">
                <a16:creationId xmlns:a16="http://schemas.microsoft.com/office/drawing/2014/main" id="{ABB96421-C5F3-556A-49BE-67DFC43CE2B1}"/>
              </a:ext>
            </a:extLst>
          </p:cNvPr>
          <p:cNvSpPr>
            <a:spLocks noGrp="1"/>
          </p:cNvSpPr>
          <p:nvPr>
            <p:ph idx="1"/>
          </p:nvPr>
        </p:nvSpPr>
        <p:spPr>
          <a:xfrm>
            <a:off x="983673" y="1618629"/>
            <a:ext cx="10265853" cy="4351338"/>
          </a:xfrm>
        </p:spPr>
        <p:txBody>
          <a:bodyPr vert="horz" lIns="91440" tIns="45720" rIns="91440" bIns="45720" rtlCol="0" anchor="t">
            <a:normAutofit/>
          </a:bodyPr>
          <a:lstStyle/>
          <a:p>
            <a:pPr marL="0" indent="0">
              <a:lnSpc>
                <a:spcPct val="100000"/>
              </a:lnSpc>
              <a:spcBef>
                <a:spcPts val="0"/>
              </a:spcBef>
              <a:spcAft>
                <a:spcPts val="1200"/>
              </a:spcAft>
              <a:buNone/>
            </a:pPr>
            <a:r>
              <a:rPr lang="en-US" sz="2200" dirty="0"/>
              <a:t>The Year Over Year Report is accessed from the new MSAA Dashboards.</a:t>
            </a:r>
          </a:p>
          <a:p>
            <a:pPr marL="0" indent="0">
              <a:lnSpc>
                <a:spcPct val="100000"/>
              </a:lnSpc>
              <a:spcBef>
                <a:spcPts val="0"/>
              </a:spcBef>
              <a:spcAft>
                <a:spcPts val="1200"/>
              </a:spcAft>
              <a:buNone/>
            </a:pPr>
            <a:r>
              <a:rPr lang="en-US" sz="2200" dirty="0"/>
              <a:t>This report provides longitudinal student performance data with student count percentages by school year and subject, including breakdowns by grade and primary disability, with the option to filter results by subgroup, school year, and school. The reports are also available for export.</a:t>
            </a:r>
          </a:p>
        </p:txBody>
      </p:sp>
      <p:pic>
        <p:nvPicPr>
          <p:cNvPr id="8" name="Picture 7">
            <a:extLst>
              <a:ext uri="{FF2B5EF4-FFF2-40B4-BE49-F238E27FC236}">
                <a16:creationId xmlns:a16="http://schemas.microsoft.com/office/drawing/2014/main" id="{B39B8FAD-1048-C701-C150-94E8DD9C7E07}"/>
              </a:ext>
            </a:extLst>
          </p:cNvPr>
          <p:cNvPicPr>
            <a:picLocks noChangeAspect="1"/>
          </p:cNvPicPr>
          <p:nvPr/>
        </p:nvPicPr>
        <p:blipFill>
          <a:blip r:embed="rId3"/>
          <a:stretch>
            <a:fillRect/>
          </a:stretch>
        </p:blipFill>
        <p:spPr>
          <a:xfrm>
            <a:off x="6388771" y="3794298"/>
            <a:ext cx="5685663" cy="1890435"/>
          </a:xfrm>
          <a:prstGeom prst="rect">
            <a:avLst/>
          </a:prstGeom>
          <a:ln w="3175">
            <a:solidFill>
              <a:schemeClr val="tx1"/>
            </a:solidFill>
          </a:ln>
        </p:spPr>
      </p:pic>
      <p:pic>
        <p:nvPicPr>
          <p:cNvPr id="10" name="Picture 9">
            <a:extLst>
              <a:ext uri="{FF2B5EF4-FFF2-40B4-BE49-F238E27FC236}">
                <a16:creationId xmlns:a16="http://schemas.microsoft.com/office/drawing/2014/main" id="{25567A42-E798-F048-FB51-A5933071DBDE}"/>
              </a:ext>
            </a:extLst>
          </p:cNvPr>
          <p:cNvPicPr>
            <a:picLocks noChangeAspect="1"/>
          </p:cNvPicPr>
          <p:nvPr/>
        </p:nvPicPr>
        <p:blipFill>
          <a:blip r:embed="rId4"/>
          <a:stretch>
            <a:fillRect/>
          </a:stretch>
        </p:blipFill>
        <p:spPr>
          <a:xfrm>
            <a:off x="545244" y="3794298"/>
            <a:ext cx="5725963" cy="2752344"/>
          </a:xfrm>
          <a:prstGeom prst="rect">
            <a:avLst/>
          </a:prstGeom>
          <a:ln w="3175">
            <a:solidFill>
              <a:schemeClr val="tx1"/>
            </a:solidFill>
          </a:ln>
        </p:spPr>
      </p:pic>
    </p:spTree>
    <p:extLst>
      <p:ext uri="{BB962C8B-B14F-4D97-AF65-F5344CB8AC3E}">
        <p14:creationId xmlns:p14="http://schemas.microsoft.com/office/powerpoint/2010/main" val="392828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49F5A802-CE34-D398-F0BC-2A41E8477189}"/>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dirty="0">
                <a:solidFill>
                  <a:schemeClr val="bg1"/>
                </a:solidFill>
              </a:rPr>
              <a:t>	District and School Quick Reports</a:t>
            </a:r>
          </a:p>
        </p:txBody>
      </p:sp>
      <p:sp>
        <p:nvSpPr>
          <p:cNvPr id="7" name="Content Placeholder 2">
            <a:extLst>
              <a:ext uri="{FF2B5EF4-FFF2-40B4-BE49-F238E27FC236}">
                <a16:creationId xmlns:a16="http://schemas.microsoft.com/office/drawing/2014/main" id="{08AC7E04-3922-FA20-7C53-72C41486D2AF}"/>
              </a:ext>
            </a:extLst>
          </p:cNvPr>
          <p:cNvSpPr>
            <a:spLocks noGrp="1"/>
          </p:cNvSpPr>
          <p:nvPr>
            <p:ph idx="1"/>
          </p:nvPr>
        </p:nvSpPr>
        <p:spPr>
          <a:xfrm>
            <a:off x="983673" y="1618629"/>
            <a:ext cx="10265853" cy="4351338"/>
          </a:xfrm>
        </p:spPr>
        <p:txBody>
          <a:bodyPr vert="horz" lIns="91440" tIns="45720" rIns="91440" bIns="45720" rtlCol="0" anchor="t">
            <a:normAutofit/>
          </a:bodyPr>
          <a:lstStyle/>
          <a:p>
            <a:pPr marL="0" indent="0">
              <a:lnSpc>
                <a:spcPct val="100000"/>
              </a:lnSpc>
              <a:spcBef>
                <a:spcPts val="0"/>
              </a:spcBef>
              <a:spcAft>
                <a:spcPts val="1200"/>
              </a:spcAft>
              <a:buNone/>
            </a:pPr>
            <a:r>
              <a:rPr lang="en-US" sz="2200" dirty="0"/>
              <a:t>District and School Quick Reports are accessed from the existing Performance Report dashboard.</a:t>
            </a:r>
          </a:p>
          <a:p>
            <a:pPr marL="0" indent="0">
              <a:lnSpc>
                <a:spcPct val="100000"/>
              </a:lnSpc>
              <a:spcBef>
                <a:spcPts val="0"/>
              </a:spcBef>
              <a:spcAft>
                <a:spcPts val="1200"/>
              </a:spcAft>
              <a:buNone/>
            </a:pPr>
            <a:r>
              <a:rPr lang="en-US" sz="2200" dirty="0"/>
              <a:t>These quick reports provide participation and performance data at the school, district, and state levels, with the option to filter results by individual student roster lists. The reports are also available for export.</a:t>
            </a:r>
          </a:p>
        </p:txBody>
      </p:sp>
      <p:pic>
        <p:nvPicPr>
          <p:cNvPr id="10" name="Picture 9">
            <a:extLst>
              <a:ext uri="{FF2B5EF4-FFF2-40B4-BE49-F238E27FC236}">
                <a16:creationId xmlns:a16="http://schemas.microsoft.com/office/drawing/2014/main" id="{FEA320C4-862C-BD00-2152-AC683B9D8D18}"/>
              </a:ext>
            </a:extLst>
          </p:cNvPr>
          <p:cNvPicPr>
            <a:picLocks noChangeAspect="1"/>
          </p:cNvPicPr>
          <p:nvPr/>
        </p:nvPicPr>
        <p:blipFill>
          <a:blip r:embed="rId3"/>
          <a:stretch>
            <a:fillRect/>
          </a:stretch>
        </p:blipFill>
        <p:spPr>
          <a:xfrm>
            <a:off x="567427" y="3794298"/>
            <a:ext cx="5653675" cy="2752344"/>
          </a:xfrm>
          <a:prstGeom prst="rect">
            <a:avLst/>
          </a:prstGeom>
          <a:ln w="3175">
            <a:solidFill>
              <a:schemeClr val="tx1"/>
            </a:solidFill>
          </a:ln>
        </p:spPr>
      </p:pic>
      <p:pic>
        <p:nvPicPr>
          <p:cNvPr id="14" name="Picture 13">
            <a:extLst>
              <a:ext uri="{FF2B5EF4-FFF2-40B4-BE49-F238E27FC236}">
                <a16:creationId xmlns:a16="http://schemas.microsoft.com/office/drawing/2014/main" id="{003D6DCF-7CF8-0066-FF16-55D6592010B4}"/>
              </a:ext>
            </a:extLst>
          </p:cNvPr>
          <p:cNvPicPr>
            <a:picLocks noChangeAspect="1"/>
          </p:cNvPicPr>
          <p:nvPr/>
        </p:nvPicPr>
        <p:blipFill>
          <a:blip r:embed="rId4"/>
          <a:stretch>
            <a:fillRect/>
          </a:stretch>
        </p:blipFill>
        <p:spPr>
          <a:xfrm>
            <a:off x="6459208" y="3794298"/>
            <a:ext cx="5390404" cy="2752344"/>
          </a:xfrm>
          <a:prstGeom prst="rect">
            <a:avLst/>
          </a:prstGeom>
          <a:ln w="3175">
            <a:solidFill>
              <a:schemeClr val="tx1"/>
            </a:solidFill>
          </a:ln>
        </p:spPr>
      </p:pic>
    </p:spTree>
    <p:extLst>
      <p:ext uri="{BB962C8B-B14F-4D97-AF65-F5344CB8AC3E}">
        <p14:creationId xmlns:p14="http://schemas.microsoft.com/office/powerpoint/2010/main" val="259626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B85B4FB1-1C63-A014-1A21-40E068B00C97}"/>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dirty="0">
                <a:solidFill>
                  <a:schemeClr val="bg1"/>
                </a:solidFill>
              </a:rPr>
              <a:t>	Student Quick Reports</a:t>
            </a:r>
          </a:p>
        </p:txBody>
      </p:sp>
      <p:sp>
        <p:nvSpPr>
          <p:cNvPr id="7" name="Content Placeholder 2">
            <a:extLst>
              <a:ext uri="{FF2B5EF4-FFF2-40B4-BE49-F238E27FC236}">
                <a16:creationId xmlns:a16="http://schemas.microsoft.com/office/drawing/2014/main" id="{32C5D10A-8638-F131-E9DB-6CCEAC5C8C00}"/>
              </a:ext>
            </a:extLst>
          </p:cNvPr>
          <p:cNvSpPr>
            <a:spLocks noGrp="1"/>
          </p:cNvSpPr>
          <p:nvPr>
            <p:ph idx="1"/>
          </p:nvPr>
        </p:nvSpPr>
        <p:spPr>
          <a:xfrm>
            <a:off x="955965" y="1618629"/>
            <a:ext cx="10076994" cy="4351338"/>
          </a:xfrm>
        </p:spPr>
        <p:txBody>
          <a:bodyPr vert="horz" lIns="91440" tIns="45720" rIns="91440" bIns="45720" rtlCol="0" anchor="t">
            <a:normAutofit/>
          </a:bodyPr>
          <a:lstStyle/>
          <a:p>
            <a:pPr marL="0" indent="0">
              <a:lnSpc>
                <a:spcPct val="100000"/>
              </a:lnSpc>
              <a:spcBef>
                <a:spcPts val="0"/>
              </a:spcBef>
              <a:spcAft>
                <a:spcPts val="1200"/>
              </a:spcAft>
              <a:buNone/>
            </a:pPr>
            <a:r>
              <a:rPr lang="en-US" sz="2200" dirty="0"/>
              <a:t>Student Quick Reports are accessed from the existing Performance Report dashboard. These quick reports provide access to individual student reports (ISRs). The reports are also available for export.</a:t>
            </a:r>
          </a:p>
        </p:txBody>
      </p:sp>
      <p:pic>
        <p:nvPicPr>
          <p:cNvPr id="4" name="Picture 3">
            <a:extLst>
              <a:ext uri="{FF2B5EF4-FFF2-40B4-BE49-F238E27FC236}">
                <a16:creationId xmlns:a16="http://schemas.microsoft.com/office/drawing/2014/main" id="{C8CD0076-DC44-84A2-66C4-FAA6F90A730D}"/>
              </a:ext>
            </a:extLst>
          </p:cNvPr>
          <p:cNvPicPr>
            <a:picLocks noChangeAspect="1"/>
          </p:cNvPicPr>
          <p:nvPr/>
        </p:nvPicPr>
        <p:blipFill>
          <a:blip r:embed="rId3"/>
          <a:stretch>
            <a:fillRect/>
          </a:stretch>
        </p:blipFill>
        <p:spPr>
          <a:xfrm>
            <a:off x="575379" y="3712280"/>
            <a:ext cx="5653675" cy="2752344"/>
          </a:xfrm>
          <a:prstGeom prst="rect">
            <a:avLst/>
          </a:prstGeom>
          <a:ln w="3175">
            <a:solidFill>
              <a:schemeClr val="tx1"/>
            </a:solidFill>
          </a:ln>
        </p:spPr>
      </p:pic>
      <p:pic>
        <p:nvPicPr>
          <p:cNvPr id="8" name="Picture 7">
            <a:extLst>
              <a:ext uri="{FF2B5EF4-FFF2-40B4-BE49-F238E27FC236}">
                <a16:creationId xmlns:a16="http://schemas.microsoft.com/office/drawing/2014/main" id="{677753E1-E3A3-DE86-B559-B5EF8906176B}"/>
              </a:ext>
            </a:extLst>
          </p:cNvPr>
          <p:cNvPicPr>
            <a:picLocks noChangeAspect="1"/>
          </p:cNvPicPr>
          <p:nvPr/>
        </p:nvPicPr>
        <p:blipFill>
          <a:blip r:embed="rId4"/>
          <a:stretch>
            <a:fillRect/>
          </a:stretch>
        </p:blipFill>
        <p:spPr>
          <a:xfrm>
            <a:off x="6609640" y="3712280"/>
            <a:ext cx="5132259" cy="2752344"/>
          </a:xfrm>
          <a:prstGeom prst="rect">
            <a:avLst/>
          </a:prstGeom>
          <a:ln w="3175">
            <a:solidFill>
              <a:schemeClr val="tx1"/>
            </a:solidFill>
          </a:ln>
        </p:spPr>
      </p:pic>
    </p:spTree>
    <p:extLst>
      <p:ext uri="{BB962C8B-B14F-4D97-AF65-F5344CB8AC3E}">
        <p14:creationId xmlns:p14="http://schemas.microsoft.com/office/powerpoint/2010/main" val="189814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029B2F8D-B382-0A33-5F06-28D87FF7D160}"/>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dirty="0">
                <a:solidFill>
                  <a:schemeClr val="bg1"/>
                </a:solidFill>
              </a:rPr>
              <a:t>	Interactive Reports</a:t>
            </a:r>
          </a:p>
        </p:txBody>
      </p:sp>
      <p:sp>
        <p:nvSpPr>
          <p:cNvPr id="4" name="Content Placeholder 2">
            <a:extLst>
              <a:ext uri="{FF2B5EF4-FFF2-40B4-BE49-F238E27FC236}">
                <a16:creationId xmlns:a16="http://schemas.microsoft.com/office/drawing/2014/main" id="{0483CA9E-B88F-F88E-6359-A8A69FB2488D}"/>
              </a:ext>
            </a:extLst>
          </p:cNvPr>
          <p:cNvSpPr txBox="1">
            <a:spLocks/>
          </p:cNvSpPr>
          <p:nvPr/>
        </p:nvSpPr>
        <p:spPr>
          <a:xfrm>
            <a:off x="969818" y="1618628"/>
            <a:ext cx="10041082" cy="48459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200" dirty="0"/>
              <a:t>Interactive reports are accessed from the existing Performance Report dashboard. </a:t>
            </a:r>
          </a:p>
          <a:p>
            <a:pPr marL="0" indent="0">
              <a:lnSpc>
                <a:spcPct val="100000"/>
              </a:lnSpc>
              <a:spcBef>
                <a:spcPts val="0"/>
              </a:spcBef>
              <a:spcAft>
                <a:spcPts val="1200"/>
              </a:spcAft>
              <a:buNone/>
            </a:pPr>
            <a:r>
              <a:rPr lang="en-US" sz="2200" dirty="0"/>
              <a:t>These reports provide data that enable a more comprehensive analysis, including breakdowns by grade and </a:t>
            </a:r>
            <a:r>
              <a:rPr lang="en-US" sz="2200" dirty="0" err="1"/>
              <a:t>subscore</a:t>
            </a:r>
            <a:r>
              <a:rPr lang="en-US" sz="2200" dirty="0"/>
              <a:t>. They also enable comparisons of schools against the district and state, with the option to filter results by individual student roster lists. The reports are also available for export.</a:t>
            </a:r>
          </a:p>
        </p:txBody>
      </p:sp>
      <p:pic>
        <p:nvPicPr>
          <p:cNvPr id="5" name="Picture 4">
            <a:extLst>
              <a:ext uri="{FF2B5EF4-FFF2-40B4-BE49-F238E27FC236}">
                <a16:creationId xmlns:a16="http://schemas.microsoft.com/office/drawing/2014/main" id="{D8FD56DE-9CDE-D21A-1E8B-95923AFD9FA6}"/>
              </a:ext>
            </a:extLst>
          </p:cNvPr>
          <p:cNvPicPr>
            <a:picLocks noChangeAspect="1"/>
          </p:cNvPicPr>
          <p:nvPr/>
        </p:nvPicPr>
        <p:blipFill>
          <a:blip r:embed="rId3"/>
          <a:stretch>
            <a:fillRect/>
          </a:stretch>
        </p:blipFill>
        <p:spPr>
          <a:xfrm>
            <a:off x="527330" y="4262863"/>
            <a:ext cx="5149040" cy="2506676"/>
          </a:xfrm>
          <a:prstGeom prst="rect">
            <a:avLst/>
          </a:prstGeom>
          <a:ln w="3175">
            <a:solidFill>
              <a:schemeClr val="tx1"/>
            </a:solidFill>
          </a:ln>
        </p:spPr>
      </p:pic>
      <p:pic>
        <p:nvPicPr>
          <p:cNvPr id="8" name="Picture 7">
            <a:extLst>
              <a:ext uri="{FF2B5EF4-FFF2-40B4-BE49-F238E27FC236}">
                <a16:creationId xmlns:a16="http://schemas.microsoft.com/office/drawing/2014/main" id="{EA2BE3AF-2E48-E483-7D19-F6E750824113}"/>
              </a:ext>
            </a:extLst>
          </p:cNvPr>
          <p:cNvPicPr>
            <a:picLocks noChangeAspect="1"/>
          </p:cNvPicPr>
          <p:nvPr/>
        </p:nvPicPr>
        <p:blipFill>
          <a:blip r:embed="rId4"/>
          <a:stretch>
            <a:fillRect/>
          </a:stretch>
        </p:blipFill>
        <p:spPr>
          <a:xfrm>
            <a:off x="5846668" y="4262863"/>
            <a:ext cx="6152254" cy="2506676"/>
          </a:xfrm>
          <a:prstGeom prst="rect">
            <a:avLst/>
          </a:prstGeom>
          <a:ln w="3175">
            <a:solidFill>
              <a:schemeClr val="tx1"/>
            </a:solidFill>
          </a:ln>
        </p:spPr>
      </p:pic>
    </p:spTree>
    <p:extLst>
      <p:ext uri="{BB962C8B-B14F-4D97-AF65-F5344CB8AC3E}">
        <p14:creationId xmlns:p14="http://schemas.microsoft.com/office/powerpoint/2010/main" val="2293518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1FD1-1707-0E4D-A432-B7F192C7B14E}"/>
              </a:ext>
            </a:extLst>
          </p:cNvPr>
          <p:cNvSpPr>
            <a:spLocks noGrp="1"/>
          </p:cNvSpPr>
          <p:nvPr>
            <p:ph type="title"/>
          </p:nvPr>
        </p:nvSpPr>
        <p:spPr/>
        <p:txBody>
          <a:bodyPr/>
          <a:lstStyle/>
          <a:p>
            <a:r>
              <a:rPr lang="en-US"/>
              <a:t>Live Demonstration</a:t>
            </a:r>
          </a:p>
        </p:txBody>
      </p:sp>
    </p:spTree>
    <p:extLst>
      <p:ext uri="{BB962C8B-B14F-4D97-AF65-F5344CB8AC3E}">
        <p14:creationId xmlns:p14="http://schemas.microsoft.com/office/powerpoint/2010/main" val="2062591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460E7C7-3688-884F-89AD-D34D8645F2C2}"/>
              </a:ext>
            </a:extLst>
          </p:cNvPr>
          <p:cNvSpPr>
            <a:spLocks noGrp="1"/>
          </p:cNvSpPr>
          <p:nvPr>
            <p:ph idx="1"/>
          </p:nvPr>
        </p:nvSpPr>
        <p:spPr>
          <a:xfrm>
            <a:off x="1170146" y="2836641"/>
            <a:ext cx="4568824" cy="1595726"/>
          </a:xfrm>
        </p:spPr>
        <p:txBody>
          <a:bodyPr>
            <a:normAutofit/>
          </a:bodyPr>
          <a:lstStyle/>
          <a:p>
            <a:pPr indent="0" algn="l">
              <a:lnSpc>
                <a:spcPct val="100000"/>
              </a:lnSpc>
              <a:spcBef>
                <a:spcPts val="0"/>
              </a:spcBef>
              <a:spcAft>
                <a:spcPts val="1200"/>
              </a:spcAft>
              <a:buNone/>
            </a:pPr>
            <a:r>
              <a:rPr lang="en-US" sz="2200"/>
              <a:t>866.834.8879</a:t>
            </a:r>
          </a:p>
          <a:p>
            <a:pPr indent="0" algn="l">
              <a:lnSpc>
                <a:spcPct val="100000"/>
              </a:lnSpc>
              <a:spcBef>
                <a:spcPts val="0"/>
              </a:spcBef>
              <a:spcAft>
                <a:spcPts val="1200"/>
              </a:spcAft>
              <a:buNone/>
            </a:pPr>
            <a:r>
              <a:rPr lang="en-US" sz="2200">
                <a:hlinkClick r:id="rId3"/>
              </a:rPr>
              <a:t>MSAAServiceCenter@cognia.org</a:t>
            </a:r>
            <a:endParaRPr lang="en-US" sz="2200"/>
          </a:p>
        </p:txBody>
      </p:sp>
      <p:sp>
        <p:nvSpPr>
          <p:cNvPr id="10" name="Content Placeholder 9">
            <a:extLst>
              <a:ext uri="{FF2B5EF4-FFF2-40B4-BE49-F238E27FC236}">
                <a16:creationId xmlns:a16="http://schemas.microsoft.com/office/drawing/2014/main" id="{1E9DF8DB-D79B-1A4D-8C6E-35E17F480C82}"/>
              </a:ext>
            </a:extLst>
          </p:cNvPr>
          <p:cNvSpPr>
            <a:spLocks noGrp="1"/>
          </p:cNvSpPr>
          <p:nvPr>
            <p:ph idx="15"/>
          </p:nvPr>
        </p:nvSpPr>
        <p:spPr>
          <a:xfrm>
            <a:off x="1170146" y="1930245"/>
            <a:ext cx="4374114" cy="495389"/>
          </a:xfrm>
        </p:spPr>
        <p:txBody>
          <a:bodyPr/>
          <a:lstStyle/>
          <a:p>
            <a:r>
              <a:rPr lang="en-US">
                <a:solidFill>
                  <a:schemeClr val="tx1"/>
                </a:solidFill>
              </a:rPr>
              <a:t>Service Center</a:t>
            </a:r>
          </a:p>
        </p:txBody>
      </p:sp>
      <p:sp>
        <p:nvSpPr>
          <p:cNvPr id="11" name="Content Placeholder 10">
            <a:extLst>
              <a:ext uri="{FF2B5EF4-FFF2-40B4-BE49-F238E27FC236}">
                <a16:creationId xmlns:a16="http://schemas.microsoft.com/office/drawing/2014/main" id="{A7C00798-CA89-9B41-B1F2-73CA8A0E00AC}"/>
              </a:ext>
            </a:extLst>
          </p:cNvPr>
          <p:cNvSpPr>
            <a:spLocks noGrp="1"/>
          </p:cNvSpPr>
          <p:nvPr>
            <p:ph idx="19"/>
          </p:nvPr>
        </p:nvSpPr>
        <p:spPr>
          <a:xfrm>
            <a:off x="7310665" y="3972199"/>
            <a:ext cx="4546924" cy="920336"/>
          </a:xfrm>
        </p:spPr>
        <p:txBody>
          <a:bodyPr/>
          <a:lstStyle/>
          <a:p>
            <a:pPr indent="0">
              <a:buNone/>
            </a:pPr>
            <a:r>
              <a:rPr lang="en-US">
                <a:hlinkClick r:id="rId4"/>
              </a:rPr>
              <a:t>support.focalpointk12.com</a:t>
            </a:r>
            <a:endParaRPr lang="en-US"/>
          </a:p>
        </p:txBody>
      </p:sp>
      <p:sp>
        <p:nvSpPr>
          <p:cNvPr id="12" name="Content Placeholder 11">
            <a:extLst>
              <a:ext uri="{FF2B5EF4-FFF2-40B4-BE49-F238E27FC236}">
                <a16:creationId xmlns:a16="http://schemas.microsoft.com/office/drawing/2014/main" id="{C262AFAE-F63B-0A45-9BCC-F72CEB522CCB}"/>
              </a:ext>
            </a:extLst>
          </p:cNvPr>
          <p:cNvSpPr>
            <a:spLocks noGrp="1"/>
          </p:cNvSpPr>
          <p:nvPr>
            <p:ph idx="20"/>
          </p:nvPr>
        </p:nvSpPr>
        <p:spPr>
          <a:xfrm>
            <a:off x="7320030" y="3634504"/>
            <a:ext cx="4537559" cy="536205"/>
          </a:xfrm>
        </p:spPr>
        <p:txBody>
          <a:bodyPr/>
          <a:lstStyle/>
          <a:p>
            <a:r>
              <a:rPr lang="en-US">
                <a:solidFill>
                  <a:schemeClr val="tx1"/>
                </a:solidFill>
              </a:rPr>
              <a:t>Help center</a:t>
            </a:r>
          </a:p>
        </p:txBody>
      </p:sp>
      <p:sp>
        <p:nvSpPr>
          <p:cNvPr id="4" name="Title 7">
            <a:extLst>
              <a:ext uri="{FF2B5EF4-FFF2-40B4-BE49-F238E27FC236}">
                <a16:creationId xmlns:a16="http://schemas.microsoft.com/office/drawing/2014/main" id="{5E6FC6B9-5123-8B7C-DCF5-D0DAA4E57358}"/>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a:solidFill>
                  <a:schemeClr val="bg1"/>
                </a:solidFill>
              </a:rPr>
              <a:t>	Support</a:t>
            </a:r>
          </a:p>
        </p:txBody>
      </p:sp>
      <p:pic>
        <p:nvPicPr>
          <p:cNvPr id="8" name="Picture 7">
            <a:extLst>
              <a:ext uri="{FF2B5EF4-FFF2-40B4-BE49-F238E27FC236}">
                <a16:creationId xmlns:a16="http://schemas.microsoft.com/office/drawing/2014/main" id="{0CEE8645-0B71-95D6-8145-176B33A76868}"/>
              </a:ext>
            </a:extLst>
          </p:cNvPr>
          <p:cNvPicPr>
            <a:picLocks noChangeAspect="1"/>
          </p:cNvPicPr>
          <p:nvPr/>
        </p:nvPicPr>
        <p:blipFill rotWithShape="1">
          <a:blip r:embed="rId5"/>
          <a:srcRect l="15439" t="3166" r="7388" b="20864"/>
          <a:stretch/>
        </p:blipFill>
        <p:spPr>
          <a:xfrm>
            <a:off x="5544260" y="3240804"/>
            <a:ext cx="1576137" cy="1354720"/>
          </a:xfrm>
          <a:prstGeom prst="ellipse">
            <a:avLst/>
          </a:prstGeom>
        </p:spPr>
      </p:pic>
    </p:spTree>
    <p:extLst>
      <p:ext uri="{BB962C8B-B14F-4D97-AF65-F5344CB8AC3E}">
        <p14:creationId xmlns:p14="http://schemas.microsoft.com/office/powerpoint/2010/main" val="247098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CCF1CC-40DE-754A-A9D7-5CD3DD5BBBF3}"/>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217521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Diagram 31">
            <a:extLst>
              <a:ext uri="{FF2B5EF4-FFF2-40B4-BE49-F238E27FC236}">
                <a16:creationId xmlns:a16="http://schemas.microsoft.com/office/drawing/2014/main" id="{32D6AE7C-FE07-9940-933D-B28EA5CF4028}"/>
              </a:ext>
            </a:extLst>
          </p:cNvPr>
          <p:cNvGraphicFramePr/>
          <p:nvPr>
            <p:extLst>
              <p:ext uri="{D42A27DB-BD31-4B8C-83A1-F6EECF244321}">
                <p14:modId xmlns:p14="http://schemas.microsoft.com/office/powerpoint/2010/main" val="3255319698"/>
              </p:ext>
            </p:extLst>
          </p:nvPr>
        </p:nvGraphicFramePr>
        <p:xfrm>
          <a:off x="-764281" y="1665636"/>
          <a:ext cx="9697968" cy="458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7">
            <a:extLst>
              <a:ext uri="{FF2B5EF4-FFF2-40B4-BE49-F238E27FC236}">
                <a16:creationId xmlns:a16="http://schemas.microsoft.com/office/drawing/2014/main" id="{B8D52214-9BA4-520C-8F94-77D8DFD6A8B3}"/>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a:solidFill>
                  <a:schemeClr val="bg1"/>
                </a:solidFill>
              </a:rPr>
              <a:t>	Agenda</a:t>
            </a:r>
          </a:p>
        </p:txBody>
      </p:sp>
    </p:spTree>
    <p:extLst>
      <p:ext uri="{BB962C8B-B14F-4D97-AF65-F5344CB8AC3E}">
        <p14:creationId xmlns:p14="http://schemas.microsoft.com/office/powerpoint/2010/main" val="271792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6A25D049-1B30-615D-119C-4C7619FB6C5B}"/>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a:solidFill>
                  <a:schemeClr val="bg1"/>
                </a:solidFill>
              </a:rPr>
              <a:t>	MSAA Reporting Summary</a:t>
            </a:r>
          </a:p>
        </p:txBody>
      </p:sp>
      <p:graphicFrame>
        <p:nvGraphicFramePr>
          <p:cNvPr id="5" name="Table 4">
            <a:extLst>
              <a:ext uri="{FF2B5EF4-FFF2-40B4-BE49-F238E27FC236}">
                <a16:creationId xmlns:a16="http://schemas.microsoft.com/office/drawing/2014/main" id="{8052E18C-59FD-41BD-4F0D-1C4B6104B728}"/>
              </a:ext>
            </a:extLst>
          </p:cNvPr>
          <p:cNvGraphicFramePr>
            <a:graphicFrameLocks noGrp="1"/>
          </p:cNvGraphicFramePr>
          <p:nvPr>
            <p:extLst>
              <p:ext uri="{D42A27DB-BD31-4B8C-83A1-F6EECF244321}">
                <p14:modId xmlns:p14="http://schemas.microsoft.com/office/powerpoint/2010/main" val="422264442"/>
              </p:ext>
            </p:extLst>
          </p:nvPr>
        </p:nvGraphicFramePr>
        <p:xfrm>
          <a:off x="497830" y="1483713"/>
          <a:ext cx="10873321" cy="4589859"/>
        </p:xfrm>
        <a:graphic>
          <a:graphicData uri="http://schemas.openxmlformats.org/drawingml/2006/table">
            <a:tbl>
              <a:tblPr firstRow="1" bandRow="1">
                <a:tableStyleId>{5C22544A-7EE6-4342-B048-85BDC9FD1C3A}</a:tableStyleId>
              </a:tblPr>
              <a:tblGrid>
                <a:gridCol w="2212030">
                  <a:extLst>
                    <a:ext uri="{9D8B030D-6E8A-4147-A177-3AD203B41FA5}">
                      <a16:colId xmlns:a16="http://schemas.microsoft.com/office/drawing/2014/main" val="2785900615"/>
                    </a:ext>
                  </a:extLst>
                </a:gridCol>
                <a:gridCol w="8661291">
                  <a:extLst>
                    <a:ext uri="{9D8B030D-6E8A-4147-A177-3AD203B41FA5}">
                      <a16:colId xmlns:a16="http://schemas.microsoft.com/office/drawing/2014/main" val="2287965835"/>
                    </a:ext>
                  </a:extLst>
                </a:gridCol>
              </a:tblGrid>
              <a:tr h="673179">
                <a:tc>
                  <a:txBody>
                    <a:bodyPr/>
                    <a:lstStyle/>
                    <a:p>
                      <a:pPr algn="l"/>
                      <a:r>
                        <a:rPr lang="en-US" sz="2200" dirty="0">
                          <a:latin typeface="+mn-lt"/>
                        </a:rPr>
                        <a:t>Platform</a:t>
                      </a:r>
                      <a:endParaRPr lang="en-IN" sz="2200" dirty="0">
                        <a:latin typeface="+mn-lt"/>
                      </a:endParaRPr>
                    </a:p>
                  </a:txBody>
                  <a:tcPr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l"/>
                      <a:r>
                        <a:rPr lang="en-US" sz="2200" dirty="0">
                          <a:latin typeface="+mn-lt"/>
                        </a:rPr>
                        <a:t>Description</a:t>
                      </a:r>
                      <a:endParaRPr lang="en-IN" sz="2200" dirty="0">
                        <a:latin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730668"/>
                  </a:ext>
                </a:extLst>
              </a:tr>
              <a:tr h="421479">
                <a:tc>
                  <a:txBody>
                    <a:bodyPr/>
                    <a:lstStyle/>
                    <a:p>
                      <a:pPr algn="l"/>
                      <a:r>
                        <a:rPr lang="en-US" sz="1400" b="1" dirty="0">
                          <a:latin typeface="+mn-lt"/>
                        </a:rPr>
                        <a:t>MSAA System</a:t>
                      </a:r>
                      <a:endParaRPr lang="en-IN" sz="1400" b="1" dirty="0">
                        <a:latin typeface="+mn-lt"/>
                      </a:endParaRP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lv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pP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Used for administration and testing.</a:t>
                      </a:r>
                    </a:p>
                    <a:p>
                      <a:pPr marL="0" lv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400" kern="1200" dirty="0">
                          <a:solidFill>
                            <a:schemeClr val="dk1"/>
                          </a:solidFill>
                          <a:effectLst/>
                          <a:latin typeface="+mn-lt"/>
                          <a:ea typeface="+mn-ea"/>
                          <a:cs typeface="+mn-cs"/>
                        </a:rPr>
                        <a:t>The following </a:t>
                      </a:r>
                      <a:r>
                        <a:rPr lang="en-US" sz="1400" b="0" u="none" kern="1200" dirty="0">
                          <a:solidFill>
                            <a:schemeClr val="dk1"/>
                          </a:solidFill>
                          <a:effectLst/>
                          <a:latin typeface="+mn-lt"/>
                          <a:ea typeface="+mn-ea"/>
                          <a:cs typeface="+mn-cs"/>
                        </a:rPr>
                        <a:t>static</a:t>
                      </a:r>
                      <a:r>
                        <a:rPr lang="en-US" sz="1400" u="none" kern="1200" dirty="0">
                          <a:solidFill>
                            <a:schemeClr val="dk1"/>
                          </a:solidFill>
                          <a:effectLst/>
                          <a:latin typeface="+mn-lt"/>
                          <a:ea typeface="+mn-ea"/>
                          <a:cs typeface="+mn-cs"/>
                        </a:rPr>
                        <a:t> reports (*official reports) are available and contain data for the previous testing year:</a:t>
                      </a:r>
                    </a:p>
                    <a:p>
                      <a:pPr marL="228600" lvl="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pPr>
                      <a:r>
                        <a:rPr lang="en-US" sz="1400" kern="1200" dirty="0">
                          <a:solidFill>
                            <a:schemeClr val="dk1"/>
                          </a:solidFill>
                          <a:effectLst/>
                          <a:latin typeface="+mn-lt"/>
                          <a:ea typeface="+mn-ea"/>
                          <a:cs typeface="+mn-cs"/>
                        </a:rPr>
                        <a:t>Data file (student results) – District | School</a:t>
                      </a:r>
                    </a:p>
                    <a:p>
                      <a:pPr marL="228600" lvl="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pPr>
                      <a:r>
                        <a:rPr lang="en-US" sz="1400" kern="1200" dirty="0">
                          <a:solidFill>
                            <a:schemeClr val="dk1"/>
                          </a:solidFill>
                          <a:effectLst/>
                          <a:latin typeface="+mn-lt"/>
                          <a:ea typeface="+mn-ea"/>
                          <a:cs typeface="+mn-cs"/>
                        </a:rPr>
                        <a:t>Summary Reports –  District | School</a:t>
                      </a:r>
                    </a:p>
                    <a:p>
                      <a:pPr marL="228600" lvl="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pPr>
                      <a:r>
                        <a:rPr lang="en-US" sz="1400" kern="1200" dirty="0">
                          <a:solidFill>
                            <a:schemeClr val="dk1"/>
                          </a:solidFill>
                          <a:effectLst/>
                          <a:latin typeface="+mn-lt"/>
                          <a:ea typeface="+mn-ea"/>
                          <a:cs typeface="+mn-cs"/>
                        </a:rPr>
                        <a:t>Roster Reports – District | School</a:t>
                      </a:r>
                    </a:p>
                    <a:p>
                      <a:pPr marL="228600" lvl="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pPr>
                      <a:r>
                        <a:rPr lang="en-US" sz="1400" kern="1200" dirty="0">
                          <a:solidFill>
                            <a:schemeClr val="dk1"/>
                          </a:solidFill>
                          <a:effectLst/>
                          <a:latin typeface="+mn-lt"/>
                          <a:ea typeface="+mn-ea"/>
                          <a:cs typeface="+mn-cs"/>
                        </a:rPr>
                        <a:t>Student Reports – School</a:t>
                      </a:r>
                    </a:p>
                    <a:p>
                      <a:pPr marL="0" lv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400" kern="1200" dirty="0">
                          <a:solidFill>
                            <a:schemeClr val="dk1"/>
                          </a:solidFill>
                          <a:effectLst/>
                          <a:latin typeface="+mn-lt"/>
                          <a:ea typeface="+mn-ea"/>
                          <a:cs typeface="+mn-cs"/>
                        </a:rPr>
                        <a:t>There is a 10-week window for Test Coordinators (TCs) to download their reports. Fast/quick access to mega zip files is available (covered in the </a:t>
                      </a:r>
                      <a:r>
                        <a:rPr lang="en-US" sz="1400" i="1" kern="1200" dirty="0">
                          <a:solidFill>
                            <a:schemeClr val="dk1"/>
                          </a:solidFill>
                          <a:effectLst/>
                          <a:latin typeface="+mn-lt"/>
                          <a:ea typeface="+mn-ea"/>
                          <a:cs typeface="+mn-cs"/>
                        </a:rPr>
                        <a:t>MSAA Test Coordinator User Guide</a:t>
                      </a:r>
                      <a:r>
                        <a:rPr lang="en-US" sz="1400" kern="1200" dirty="0">
                          <a:solidFill>
                            <a:schemeClr val="dk1"/>
                          </a:solidFill>
                          <a:effectLst/>
                          <a:latin typeface="+mn-lt"/>
                          <a:ea typeface="+mn-ea"/>
                          <a:cs typeface="+mn-cs"/>
                        </a:rPr>
                        <a:t>).</a:t>
                      </a:r>
                      <a:br>
                        <a:rPr lang="en-US" sz="1400" kern="1200" dirty="0">
                          <a:solidFill>
                            <a:schemeClr val="dk1"/>
                          </a:solidFill>
                          <a:effectLst/>
                          <a:latin typeface="+mn-lt"/>
                          <a:ea typeface="+mn-ea"/>
                          <a:cs typeface="+mn-cs"/>
                        </a:rPr>
                      </a:br>
                      <a:endParaRPr lang="en-US" sz="1400" kern="1200" dirty="0">
                        <a:solidFill>
                          <a:schemeClr val="dk1"/>
                        </a:solidFill>
                        <a:effectLst/>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05186774"/>
                  </a:ext>
                </a:extLst>
              </a:tr>
              <a:tr h="421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LENS</a:t>
                      </a:r>
                      <a:endParaRPr lang="en-IN" sz="1400" b="1" dirty="0">
                        <a:latin typeface="+mn-lt"/>
                      </a:endParaRP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lvl="0" algn="l">
                        <a:spcBef>
                          <a:spcPts val="600"/>
                        </a:spcBef>
                        <a:spcAft>
                          <a:spcPts val="600"/>
                        </a:spcAft>
                      </a:pPr>
                      <a:br>
                        <a:rPr lang="en-US" sz="1400" kern="1200" dirty="0">
                          <a:solidFill>
                            <a:schemeClr val="dk1"/>
                          </a:solidFill>
                          <a:effectLst/>
                          <a:latin typeface="+mn-lt"/>
                          <a:ea typeface="+mn-ea"/>
                          <a:cs typeface="+mn-cs"/>
                        </a:rPr>
                      </a:br>
                      <a:r>
                        <a:rPr lang="en-US" sz="1400" kern="1200" dirty="0">
                          <a:solidFill>
                            <a:schemeClr val="dk1"/>
                          </a:solidFill>
                          <a:effectLst/>
                          <a:latin typeface="+mn-lt"/>
                          <a:ea typeface="+mn-ea"/>
                          <a:cs typeface="+mn-cs"/>
                        </a:rPr>
                        <a:t>Provides access to </a:t>
                      </a:r>
                      <a:r>
                        <a:rPr lang="en-US" sz="1400" b="0" u="none" kern="1200" dirty="0">
                          <a:solidFill>
                            <a:schemeClr val="dk1"/>
                          </a:solidFill>
                          <a:effectLst/>
                          <a:latin typeface="+mn-lt"/>
                          <a:ea typeface="+mn-ea"/>
                          <a:cs typeface="+mn-cs"/>
                        </a:rPr>
                        <a:t>dynamic</a:t>
                      </a:r>
                      <a:r>
                        <a:rPr lang="en-US" sz="1400" u="none" kern="1200" dirty="0">
                          <a:solidFill>
                            <a:schemeClr val="dk1"/>
                          </a:solidFill>
                          <a:effectLst/>
                          <a:latin typeface="+mn-lt"/>
                          <a:ea typeface="+mn-ea"/>
                          <a:cs typeface="+mn-cs"/>
                        </a:rPr>
                        <a:t> reports that contain data for all previous testing years. </a:t>
                      </a:r>
                      <a:r>
                        <a:rPr lang="en-US" sz="1400" kern="1200" dirty="0">
                          <a:solidFill>
                            <a:schemeClr val="dk1"/>
                          </a:solidFill>
                          <a:effectLst/>
                          <a:latin typeface="+mn-lt"/>
                          <a:ea typeface="+mn-ea"/>
                          <a:cs typeface="+mn-cs"/>
                        </a:rPr>
                        <a:t>Allows data filtering and aggregations.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kern="1200" dirty="0">
                          <a:solidFill>
                            <a:schemeClr val="dk1"/>
                          </a:solidFill>
                          <a:effectLst/>
                          <a:latin typeface="+mn-lt"/>
                          <a:ea typeface="+mn-ea"/>
                          <a:cs typeface="+mn-cs"/>
                        </a:rPr>
                        <a:t>Specifically used by Vermont.</a:t>
                      </a:r>
                      <a:r>
                        <a:rPr lang="en-US" sz="1400" dirty="0"/>
                        <a:t> LENS uses the </a:t>
                      </a:r>
                      <a:r>
                        <a:rPr lang="en-US" sz="1400" dirty="0" err="1"/>
                        <a:t>FocalPoint</a:t>
                      </a:r>
                      <a:r>
                        <a:rPr lang="en-US" sz="1400" dirty="0"/>
                        <a:t> platform and is available year-round.</a:t>
                      </a:r>
                      <a:br>
                        <a:rPr lang="en-US" sz="1400" dirty="0"/>
                      </a:br>
                      <a:endParaRPr lang="en-US" sz="14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204978807"/>
                  </a:ext>
                </a:extLst>
              </a:tr>
            </a:tbl>
          </a:graphicData>
        </a:graphic>
      </p:graphicFrame>
    </p:spTree>
    <p:extLst>
      <p:ext uri="{BB962C8B-B14F-4D97-AF65-F5344CB8AC3E}">
        <p14:creationId xmlns:p14="http://schemas.microsoft.com/office/powerpoint/2010/main" val="3385421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F0143F-E0E8-5C46-BCE8-91B824DF77F5}"/>
              </a:ext>
            </a:extLst>
          </p:cNvPr>
          <p:cNvSpPr>
            <a:spLocks noGrp="1"/>
          </p:cNvSpPr>
          <p:nvPr>
            <p:ph idx="1"/>
          </p:nvPr>
        </p:nvSpPr>
        <p:spPr>
          <a:xfrm>
            <a:off x="1011383" y="1618628"/>
            <a:ext cx="9986818" cy="4613729"/>
          </a:xfrm>
        </p:spPr>
        <p:txBody>
          <a:bodyPr vert="horz" lIns="91440" tIns="45720" rIns="91440" bIns="45720" rtlCol="0" anchor="t">
            <a:noAutofit/>
          </a:bodyPr>
          <a:lstStyle/>
          <a:p>
            <a:pPr marL="0" indent="0">
              <a:lnSpc>
                <a:spcPct val="100000"/>
              </a:lnSpc>
              <a:spcBef>
                <a:spcPts val="0"/>
              </a:spcBef>
              <a:spcAft>
                <a:spcPts val="1200"/>
              </a:spcAft>
              <a:buNone/>
            </a:pPr>
            <a:r>
              <a:rPr lang="en-US" sz="2200" dirty="0"/>
              <a:t>VT-ALT LENS stands for the Vermont Alternate Assessments Reporting System.</a:t>
            </a:r>
          </a:p>
          <a:p>
            <a:pPr marL="0" indent="0">
              <a:lnSpc>
                <a:spcPct val="100000"/>
              </a:lnSpc>
              <a:spcBef>
                <a:spcPts val="0"/>
              </a:spcBef>
              <a:spcAft>
                <a:spcPts val="1200"/>
              </a:spcAft>
              <a:buNone/>
            </a:pPr>
            <a:r>
              <a:rPr lang="en-US" sz="2200" dirty="0"/>
              <a:t>LENS provides confidential access to information about how students performed on state alternate assessments in the following subjects and grades:</a:t>
            </a:r>
          </a:p>
          <a:p>
            <a:pPr>
              <a:lnSpc>
                <a:spcPct val="100000"/>
              </a:lnSpc>
              <a:spcBef>
                <a:spcPts val="0"/>
              </a:spcBef>
              <a:spcAft>
                <a:spcPts val="600"/>
              </a:spcAft>
            </a:pPr>
            <a:r>
              <a:rPr lang="en-US" sz="2200" dirty="0"/>
              <a:t>Mathematics: Grades 03–09</a:t>
            </a:r>
          </a:p>
          <a:p>
            <a:pPr>
              <a:lnSpc>
                <a:spcPct val="100000"/>
              </a:lnSpc>
              <a:spcBef>
                <a:spcPts val="0"/>
              </a:spcBef>
              <a:spcAft>
                <a:spcPts val="600"/>
              </a:spcAft>
            </a:pPr>
            <a:r>
              <a:rPr lang="en-US" sz="2200" dirty="0"/>
              <a:t>English Language Arts/Literacy: Grades 03–09</a:t>
            </a:r>
          </a:p>
          <a:p>
            <a:pPr>
              <a:lnSpc>
                <a:spcPct val="100000"/>
              </a:lnSpc>
              <a:spcBef>
                <a:spcPts val="0"/>
              </a:spcBef>
              <a:spcAft>
                <a:spcPts val="1200"/>
              </a:spcAft>
            </a:pPr>
            <a:r>
              <a:rPr lang="en-US" sz="2200" dirty="0"/>
              <a:t>Science: Grades 05, 08 and 11</a:t>
            </a:r>
          </a:p>
        </p:txBody>
      </p:sp>
      <p:sp>
        <p:nvSpPr>
          <p:cNvPr id="6" name="Title 7">
            <a:extLst>
              <a:ext uri="{FF2B5EF4-FFF2-40B4-BE49-F238E27FC236}">
                <a16:creationId xmlns:a16="http://schemas.microsoft.com/office/drawing/2014/main" id="{6A25D049-1B30-615D-119C-4C7619FB6C5B}"/>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a:solidFill>
                  <a:schemeClr val="bg1"/>
                </a:solidFill>
              </a:rPr>
              <a:t>	VT-Alt LENS</a:t>
            </a:r>
          </a:p>
        </p:txBody>
      </p:sp>
    </p:spTree>
    <p:extLst>
      <p:ext uri="{BB962C8B-B14F-4D97-AF65-F5344CB8AC3E}">
        <p14:creationId xmlns:p14="http://schemas.microsoft.com/office/powerpoint/2010/main" val="1436890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735A7-17C1-9BA5-2A7C-C7ABFC11ED1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5FAD93C-DD3F-608B-1F5D-C07BC1DB4DEF}"/>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dirty="0">
                <a:solidFill>
                  <a:schemeClr val="bg1"/>
                </a:solidFill>
              </a:rPr>
              <a:t>	 Reports</a:t>
            </a:r>
            <a:endParaRPr lang="en-US" dirty="0">
              <a:solidFill>
                <a:schemeClr val="bg1"/>
              </a:solidFill>
              <a:highlight>
                <a:srgbClr val="FFFF00"/>
              </a:highlight>
            </a:endParaRPr>
          </a:p>
        </p:txBody>
      </p:sp>
      <p:sp>
        <p:nvSpPr>
          <p:cNvPr id="2" name="Content Placeholder 2">
            <a:extLst>
              <a:ext uri="{FF2B5EF4-FFF2-40B4-BE49-F238E27FC236}">
                <a16:creationId xmlns:a16="http://schemas.microsoft.com/office/drawing/2014/main" id="{8374EEE7-C658-4E9D-A776-52D4D3A6C50F}"/>
              </a:ext>
            </a:extLst>
          </p:cNvPr>
          <p:cNvSpPr>
            <a:spLocks noGrp="1"/>
          </p:cNvSpPr>
          <p:nvPr>
            <p:ph idx="1"/>
          </p:nvPr>
        </p:nvSpPr>
        <p:spPr>
          <a:xfrm>
            <a:off x="182880" y="1447800"/>
            <a:ext cx="10815321" cy="4784557"/>
          </a:xfrm>
        </p:spPr>
        <p:txBody>
          <a:bodyPr vert="horz" lIns="91440" tIns="45720" rIns="91440" bIns="45720" rtlCol="0" anchor="t">
            <a:noAutofit/>
          </a:bodyPr>
          <a:lstStyle/>
          <a:p>
            <a:pPr marL="0" indent="0">
              <a:lnSpc>
                <a:spcPct val="100000"/>
              </a:lnSpc>
              <a:spcBef>
                <a:spcPts val="0"/>
              </a:spcBef>
              <a:spcAft>
                <a:spcPts val="600"/>
              </a:spcAft>
              <a:buNone/>
            </a:pPr>
            <a:r>
              <a:rPr lang="en-US" sz="2200" dirty="0"/>
              <a:t>LENS offers two different views and sets of reports:</a:t>
            </a:r>
          </a:p>
          <a:p>
            <a:pPr marL="0" indent="0">
              <a:lnSpc>
                <a:spcPct val="100000"/>
              </a:lnSpc>
              <a:spcBef>
                <a:spcPts val="0"/>
              </a:spcBef>
              <a:spcAft>
                <a:spcPts val="600"/>
              </a:spcAft>
              <a:buNone/>
            </a:pPr>
            <a:endParaRPr lang="en-US" sz="2200" dirty="0"/>
          </a:p>
          <a:p>
            <a:pPr marL="0" indent="0">
              <a:lnSpc>
                <a:spcPct val="100000"/>
              </a:lnSpc>
              <a:spcBef>
                <a:spcPts val="0"/>
              </a:spcBef>
              <a:spcAft>
                <a:spcPts val="600"/>
              </a:spcAft>
              <a:buNone/>
            </a:pPr>
            <a:endParaRPr lang="en-US" sz="2200" dirty="0"/>
          </a:p>
        </p:txBody>
      </p:sp>
      <p:graphicFrame>
        <p:nvGraphicFramePr>
          <p:cNvPr id="3" name="Table 2">
            <a:extLst>
              <a:ext uri="{FF2B5EF4-FFF2-40B4-BE49-F238E27FC236}">
                <a16:creationId xmlns:a16="http://schemas.microsoft.com/office/drawing/2014/main" id="{57066068-AAD1-80F4-69A5-E53C25D42B02}"/>
              </a:ext>
            </a:extLst>
          </p:cNvPr>
          <p:cNvGraphicFramePr>
            <a:graphicFrameLocks noGrp="1"/>
          </p:cNvGraphicFramePr>
          <p:nvPr>
            <p:extLst>
              <p:ext uri="{D42A27DB-BD31-4B8C-83A1-F6EECF244321}">
                <p14:modId xmlns:p14="http://schemas.microsoft.com/office/powerpoint/2010/main" val="4075443142"/>
              </p:ext>
            </p:extLst>
          </p:nvPr>
        </p:nvGraphicFramePr>
        <p:xfrm>
          <a:off x="312420" y="1988819"/>
          <a:ext cx="11132820" cy="3799925"/>
        </p:xfrm>
        <a:graphic>
          <a:graphicData uri="http://schemas.openxmlformats.org/drawingml/2006/table">
            <a:tbl>
              <a:tblPr firstRow="1" bandRow="1">
                <a:tableStyleId>{93296810-A885-4BE3-A3E7-6D5BEEA58F35}</a:tableStyleId>
              </a:tblPr>
              <a:tblGrid>
                <a:gridCol w="5566410">
                  <a:extLst>
                    <a:ext uri="{9D8B030D-6E8A-4147-A177-3AD203B41FA5}">
                      <a16:colId xmlns:a16="http://schemas.microsoft.com/office/drawing/2014/main" val="1916537258"/>
                    </a:ext>
                  </a:extLst>
                </a:gridCol>
                <a:gridCol w="5566410">
                  <a:extLst>
                    <a:ext uri="{9D8B030D-6E8A-4147-A177-3AD203B41FA5}">
                      <a16:colId xmlns:a16="http://schemas.microsoft.com/office/drawing/2014/main" val="656556234"/>
                    </a:ext>
                  </a:extLst>
                </a:gridCol>
              </a:tblGrid>
              <a:tr h="480061">
                <a:tc>
                  <a:txBody>
                    <a:bodyPr/>
                    <a:lstStyle/>
                    <a:p>
                      <a:r>
                        <a:rPr lang="en-US" dirty="0"/>
                        <a:t>MSAA Dashboards (New view)</a:t>
                      </a:r>
                    </a:p>
                  </a:txBody>
                  <a:tcPr/>
                </a:tc>
                <a:tc>
                  <a:txBody>
                    <a:bodyPr/>
                    <a:lstStyle/>
                    <a:p>
                      <a:r>
                        <a:rPr lang="en-US" dirty="0"/>
                        <a:t>Performance Reports (Legacy view)</a:t>
                      </a:r>
                    </a:p>
                  </a:txBody>
                  <a:tcPr/>
                </a:tc>
                <a:extLst>
                  <a:ext uri="{0D108BD9-81ED-4DB2-BD59-A6C34878D82A}">
                    <a16:rowId xmlns:a16="http://schemas.microsoft.com/office/drawing/2014/main" val="3952721665"/>
                  </a:ext>
                </a:extLst>
              </a:tr>
              <a:tr h="3319864">
                <a:tc>
                  <a:txBody>
                    <a:bodyPr/>
                    <a:lstStyle/>
                    <a:p>
                      <a:r>
                        <a:rPr lang="en-US" dirty="0"/>
                        <a:t>Available reports include:</a:t>
                      </a:r>
                    </a:p>
                    <a:p>
                      <a:pPr marL="285750" indent="-285750">
                        <a:buFont typeface="Arial" panose="020B0604020202020204" pitchFamily="34" charset="0"/>
                        <a:buChar char="•"/>
                      </a:pPr>
                      <a:r>
                        <a:rPr lang="en-US" dirty="0"/>
                        <a:t>Performance Report</a:t>
                      </a:r>
                    </a:p>
                    <a:p>
                      <a:pPr marL="285750" indent="-285750">
                        <a:buFont typeface="Arial" panose="020B0604020202020204" pitchFamily="34" charset="0"/>
                        <a:buChar char="•"/>
                      </a:pPr>
                      <a:r>
                        <a:rPr lang="en-US" dirty="0"/>
                        <a:t>Demographic Report</a:t>
                      </a:r>
                    </a:p>
                    <a:p>
                      <a:pPr marL="285750" indent="-285750">
                        <a:buFont typeface="Arial" panose="020B0604020202020204" pitchFamily="34" charset="0"/>
                        <a:buChar char="•"/>
                      </a:pPr>
                      <a:r>
                        <a:rPr lang="en-US" dirty="0"/>
                        <a:t>Student Report</a:t>
                      </a:r>
                    </a:p>
                    <a:p>
                      <a:pPr marL="285750" indent="-285750">
                        <a:buFont typeface="Arial" panose="020B0604020202020204" pitchFamily="34" charset="0"/>
                        <a:buChar char="•"/>
                      </a:pPr>
                      <a:r>
                        <a:rPr lang="en-US" dirty="0"/>
                        <a:t>Year Over Year Report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tc>
                <a:tc>
                  <a:txBody>
                    <a:bodyPr/>
                    <a:lstStyle/>
                    <a:p>
                      <a:r>
                        <a:rPr lang="en-US" dirty="0"/>
                        <a:t>Available reports include:</a:t>
                      </a:r>
                    </a:p>
                    <a:p>
                      <a:pPr marL="285750" indent="-285750">
                        <a:buFont typeface="Arial" panose="020B0604020202020204" pitchFamily="34" charset="0"/>
                        <a:buChar char="•"/>
                      </a:pPr>
                      <a:r>
                        <a:rPr lang="en-US" dirty="0"/>
                        <a:t>District &amp; School Quick 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 Quick 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Interactive Reports</a:t>
                      </a:r>
                    </a:p>
                  </a:txBody>
                  <a:tcPr/>
                </a:tc>
                <a:extLst>
                  <a:ext uri="{0D108BD9-81ED-4DB2-BD59-A6C34878D82A}">
                    <a16:rowId xmlns:a16="http://schemas.microsoft.com/office/drawing/2014/main" val="2450617769"/>
                  </a:ext>
                </a:extLst>
              </a:tr>
            </a:tbl>
          </a:graphicData>
        </a:graphic>
      </p:graphicFrame>
      <p:pic>
        <p:nvPicPr>
          <p:cNvPr id="7" name="Picture 6">
            <a:extLst>
              <a:ext uri="{FF2B5EF4-FFF2-40B4-BE49-F238E27FC236}">
                <a16:creationId xmlns:a16="http://schemas.microsoft.com/office/drawing/2014/main" id="{6759E260-898E-46D4-770A-18514A08CDB5}"/>
              </a:ext>
            </a:extLst>
          </p:cNvPr>
          <p:cNvPicPr>
            <a:picLocks noChangeAspect="1"/>
          </p:cNvPicPr>
          <p:nvPr/>
        </p:nvPicPr>
        <p:blipFill>
          <a:blip r:embed="rId3"/>
          <a:stretch>
            <a:fillRect/>
          </a:stretch>
        </p:blipFill>
        <p:spPr>
          <a:xfrm>
            <a:off x="3128010" y="3466698"/>
            <a:ext cx="2693670" cy="2115401"/>
          </a:xfrm>
          <a:prstGeom prst="rect">
            <a:avLst/>
          </a:prstGeom>
        </p:spPr>
      </p:pic>
      <p:pic>
        <p:nvPicPr>
          <p:cNvPr id="10" name="Picture 9">
            <a:extLst>
              <a:ext uri="{FF2B5EF4-FFF2-40B4-BE49-F238E27FC236}">
                <a16:creationId xmlns:a16="http://schemas.microsoft.com/office/drawing/2014/main" id="{76413E17-8334-F904-F842-AB84B118B557}"/>
              </a:ext>
            </a:extLst>
          </p:cNvPr>
          <p:cNvPicPr>
            <a:picLocks noChangeAspect="1"/>
          </p:cNvPicPr>
          <p:nvPr/>
        </p:nvPicPr>
        <p:blipFill>
          <a:blip r:embed="rId4"/>
          <a:stretch>
            <a:fillRect/>
          </a:stretch>
        </p:blipFill>
        <p:spPr>
          <a:xfrm>
            <a:off x="8521650" y="3633408"/>
            <a:ext cx="2653080" cy="1948691"/>
          </a:xfrm>
          <a:prstGeom prst="rect">
            <a:avLst/>
          </a:prstGeom>
        </p:spPr>
      </p:pic>
    </p:spTree>
    <p:extLst>
      <p:ext uri="{BB962C8B-B14F-4D97-AF65-F5344CB8AC3E}">
        <p14:creationId xmlns:p14="http://schemas.microsoft.com/office/powerpoint/2010/main" val="25275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039F9-4DAB-535F-390B-F420F10D0CA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7B93F80-F0A8-4335-D81D-B004858BF309}"/>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dirty="0">
                <a:solidFill>
                  <a:schemeClr val="bg1"/>
                </a:solidFill>
              </a:rPr>
              <a:t>	User Access</a:t>
            </a:r>
          </a:p>
        </p:txBody>
      </p:sp>
      <p:sp>
        <p:nvSpPr>
          <p:cNvPr id="2" name="Content Placeholder 2">
            <a:extLst>
              <a:ext uri="{FF2B5EF4-FFF2-40B4-BE49-F238E27FC236}">
                <a16:creationId xmlns:a16="http://schemas.microsoft.com/office/drawing/2014/main" id="{B323F97B-0604-83A2-4242-94676641DE8A}"/>
              </a:ext>
            </a:extLst>
          </p:cNvPr>
          <p:cNvSpPr>
            <a:spLocks noGrp="1"/>
          </p:cNvSpPr>
          <p:nvPr>
            <p:ph idx="1"/>
          </p:nvPr>
        </p:nvSpPr>
        <p:spPr>
          <a:xfrm>
            <a:off x="1011383" y="1618628"/>
            <a:ext cx="9986818" cy="4613729"/>
          </a:xfrm>
        </p:spPr>
        <p:txBody>
          <a:bodyPr vert="horz" lIns="91440" tIns="45720" rIns="91440" bIns="45720" rtlCol="0" anchor="t">
            <a:noAutofit/>
          </a:bodyPr>
          <a:lstStyle/>
          <a:p>
            <a:pPr marL="0" indent="0">
              <a:lnSpc>
                <a:spcPct val="100000"/>
              </a:lnSpc>
              <a:spcBef>
                <a:spcPts val="0"/>
              </a:spcBef>
              <a:spcAft>
                <a:spcPts val="600"/>
              </a:spcAft>
              <a:buNone/>
            </a:pPr>
            <a:r>
              <a:rPr lang="en-US" sz="2200" b="1" dirty="0"/>
              <a:t>District-level user</a:t>
            </a:r>
          </a:p>
          <a:p>
            <a:pPr>
              <a:lnSpc>
                <a:spcPct val="100000"/>
              </a:lnSpc>
              <a:spcBef>
                <a:spcPts val="0"/>
              </a:spcBef>
              <a:spcAft>
                <a:spcPts val="600"/>
              </a:spcAft>
            </a:pPr>
            <a:r>
              <a:rPr lang="en-US" sz="2200" dirty="0"/>
              <a:t>Access to report data for their district and schools.</a:t>
            </a:r>
          </a:p>
          <a:p>
            <a:pPr>
              <a:lnSpc>
                <a:spcPct val="100000"/>
              </a:lnSpc>
              <a:spcBef>
                <a:spcPts val="0"/>
              </a:spcBef>
              <a:spcAft>
                <a:spcPts val="600"/>
              </a:spcAft>
            </a:pPr>
            <a:endParaRPr lang="en-US" sz="2200" dirty="0"/>
          </a:p>
          <a:p>
            <a:pPr marL="0" indent="0">
              <a:lnSpc>
                <a:spcPct val="100000"/>
              </a:lnSpc>
              <a:spcBef>
                <a:spcPts val="0"/>
              </a:spcBef>
              <a:spcAft>
                <a:spcPts val="600"/>
              </a:spcAft>
              <a:buNone/>
            </a:pPr>
            <a:r>
              <a:rPr lang="en-US" sz="2200" b="1" dirty="0"/>
              <a:t>School-level user</a:t>
            </a:r>
          </a:p>
          <a:p>
            <a:pPr>
              <a:lnSpc>
                <a:spcPct val="100000"/>
              </a:lnSpc>
              <a:spcBef>
                <a:spcPts val="0"/>
              </a:spcBef>
              <a:spcAft>
                <a:spcPts val="600"/>
              </a:spcAft>
            </a:pPr>
            <a:r>
              <a:rPr lang="en-US" sz="2200" dirty="0"/>
              <a:t>Access to report data for their school only.</a:t>
            </a:r>
          </a:p>
        </p:txBody>
      </p:sp>
    </p:spTree>
    <p:extLst>
      <p:ext uri="{BB962C8B-B14F-4D97-AF65-F5344CB8AC3E}">
        <p14:creationId xmlns:p14="http://schemas.microsoft.com/office/powerpoint/2010/main" val="293444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93733D-9E28-D73E-1514-02BF7DAE7DD0}"/>
              </a:ext>
            </a:extLst>
          </p:cNvPr>
          <p:cNvPicPr>
            <a:picLocks noChangeAspect="1"/>
          </p:cNvPicPr>
          <p:nvPr/>
        </p:nvPicPr>
        <p:blipFill>
          <a:blip r:embed="rId3"/>
          <a:srcRect t="3977" b="11840"/>
          <a:stretch>
            <a:fillRect/>
          </a:stretch>
        </p:blipFill>
        <p:spPr>
          <a:xfrm>
            <a:off x="7886700" y="1776549"/>
            <a:ext cx="3918401" cy="2389050"/>
          </a:xfrm>
          <a:prstGeom prst="rect">
            <a:avLst/>
          </a:prstGeom>
          <a:ln w="3175">
            <a:solidFill>
              <a:schemeClr val="tx1"/>
            </a:solidFill>
          </a:ln>
        </p:spPr>
      </p:pic>
      <p:pic>
        <p:nvPicPr>
          <p:cNvPr id="4" name="Picture 3">
            <a:extLst>
              <a:ext uri="{FF2B5EF4-FFF2-40B4-BE49-F238E27FC236}">
                <a16:creationId xmlns:a16="http://schemas.microsoft.com/office/drawing/2014/main" id="{BC5F1909-E381-B888-C650-0E60CCF468DB}"/>
              </a:ext>
            </a:extLst>
          </p:cNvPr>
          <p:cNvPicPr>
            <a:picLocks noChangeAspect="1"/>
          </p:cNvPicPr>
          <p:nvPr/>
        </p:nvPicPr>
        <p:blipFill>
          <a:blip r:embed="rId4"/>
          <a:stretch>
            <a:fillRect/>
          </a:stretch>
        </p:blipFill>
        <p:spPr>
          <a:xfrm>
            <a:off x="7886700" y="4254499"/>
            <a:ext cx="2599801" cy="2501901"/>
          </a:xfrm>
          <a:prstGeom prst="rect">
            <a:avLst/>
          </a:prstGeom>
          <a:ln w="3175">
            <a:solidFill>
              <a:schemeClr val="tx1"/>
            </a:solidFill>
          </a:ln>
        </p:spPr>
      </p:pic>
      <p:sp>
        <p:nvSpPr>
          <p:cNvPr id="7" name="Title 7">
            <a:extLst>
              <a:ext uri="{FF2B5EF4-FFF2-40B4-BE49-F238E27FC236}">
                <a16:creationId xmlns:a16="http://schemas.microsoft.com/office/drawing/2014/main" id="{CC41FB61-3A89-1858-54BD-47F043A8E001}"/>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a:solidFill>
                  <a:schemeClr val="bg1"/>
                </a:solidFill>
              </a:rPr>
              <a:t>	Logging in to LENS</a:t>
            </a:r>
          </a:p>
        </p:txBody>
      </p:sp>
      <p:sp>
        <p:nvSpPr>
          <p:cNvPr id="6" name="Content Placeholder 2">
            <a:extLst>
              <a:ext uri="{FF2B5EF4-FFF2-40B4-BE49-F238E27FC236}">
                <a16:creationId xmlns:a16="http://schemas.microsoft.com/office/drawing/2014/main" id="{78E932A8-0AFA-6D30-C27B-2C3F73C705DA}"/>
              </a:ext>
            </a:extLst>
          </p:cNvPr>
          <p:cNvSpPr txBox="1">
            <a:spLocks/>
          </p:cNvSpPr>
          <p:nvPr/>
        </p:nvSpPr>
        <p:spPr>
          <a:xfrm>
            <a:off x="969819" y="1663700"/>
            <a:ext cx="6916882" cy="50038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200" b="1" dirty="0"/>
              <a:t>1. </a:t>
            </a:r>
            <a:r>
              <a:rPr lang="en-US" sz="2200" dirty="0"/>
              <a:t>Open the URL </a:t>
            </a:r>
            <a:r>
              <a:rPr lang="en-US" sz="2200" dirty="0" err="1">
                <a:hlinkClick r:id="rId5"/>
              </a:rPr>
              <a:t>lms.backpack.education</a:t>
            </a:r>
            <a:r>
              <a:rPr lang="en-US" sz="2200" dirty="0"/>
              <a:t>.</a:t>
            </a:r>
          </a:p>
          <a:p>
            <a:pPr marL="0" indent="0">
              <a:lnSpc>
                <a:spcPct val="100000"/>
              </a:lnSpc>
              <a:spcBef>
                <a:spcPts val="0"/>
              </a:spcBef>
              <a:spcAft>
                <a:spcPts val="1200"/>
              </a:spcAft>
              <a:buNone/>
            </a:pPr>
            <a:r>
              <a:rPr lang="en-US" sz="2200" b="1" dirty="0"/>
              <a:t>2. </a:t>
            </a:r>
            <a:r>
              <a:rPr lang="en-US" sz="2200" dirty="0"/>
              <a:t>Select the </a:t>
            </a:r>
            <a:r>
              <a:rPr lang="en-US" sz="2200" b="1" dirty="0"/>
              <a:t>FOCALPOINT</a:t>
            </a:r>
            <a:r>
              <a:rPr lang="en-US" sz="2200" dirty="0"/>
              <a:t> icon.</a:t>
            </a:r>
          </a:p>
          <a:p>
            <a:pPr marL="0" indent="0">
              <a:lnSpc>
                <a:spcPct val="100000"/>
              </a:lnSpc>
              <a:spcBef>
                <a:spcPts val="0"/>
              </a:spcBef>
              <a:spcAft>
                <a:spcPts val="1200"/>
              </a:spcAft>
              <a:buNone/>
            </a:pPr>
            <a:r>
              <a:rPr lang="en-US" sz="2200" dirty="0"/>
              <a:t>Existing LENS users use the same information as last year. New LENS users will receive a system-generated welcome email.</a:t>
            </a:r>
          </a:p>
          <a:p>
            <a:pPr marL="0" indent="0">
              <a:lnSpc>
                <a:spcPct val="100000"/>
              </a:lnSpc>
              <a:spcBef>
                <a:spcPts val="0"/>
              </a:spcBef>
              <a:spcAft>
                <a:spcPts val="1200"/>
              </a:spcAft>
              <a:buNone/>
            </a:pPr>
            <a:r>
              <a:rPr lang="en-US" sz="2200" b="1" dirty="0"/>
              <a:t>3. </a:t>
            </a:r>
            <a:r>
              <a:rPr lang="en-US" sz="2200" dirty="0"/>
              <a:t>Enter your LENS </a:t>
            </a:r>
            <a:r>
              <a:rPr lang="en-US" sz="2200" b="1" dirty="0"/>
              <a:t>User name</a:t>
            </a:r>
            <a:r>
              <a:rPr lang="en-US" sz="2200" dirty="0"/>
              <a:t> and </a:t>
            </a:r>
            <a:r>
              <a:rPr lang="en-US" sz="2200" b="1" dirty="0"/>
              <a:t>Password</a:t>
            </a:r>
            <a:r>
              <a:rPr lang="en-US" sz="2200" dirty="0"/>
              <a:t>.</a:t>
            </a:r>
          </a:p>
          <a:p>
            <a:pPr marL="0" indent="0">
              <a:lnSpc>
                <a:spcPct val="100000"/>
              </a:lnSpc>
              <a:spcBef>
                <a:spcPts val="0"/>
              </a:spcBef>
              <a:spcAft>
                <a:spcPts val="1200"/>
              </a:spcAft>
              <a:buNone/>
            </a:pPr>
            <a:r>
              <a:rPr lang="en-US" sz="2200" dirty="0"/>
              <a:t>(Click </a:t>
            </a:r>
            <a:r>
              <a:rPr lang="en-US" sz="2200" b="1" dirty="0"/>
              <a:t>Forgot password </a:t>
            </a:r>
            <a:r>
              <a:rPr lang="en-US" sz="2200" dirty="0"/>
              <a:t>if you need to reset your password.)</a:t>
            </a:r>
          </a:p>
        </p:txBody>
      </p:sp>
    </p:spTree>
    <p:extLst>
      <p:ext uri="{BB962C8B-B14F-4D97-AF65-F5344CB8AC3E}">
        <p14:creationId xmlns:p14="http://schemas.microsoft.com/office/powerpoint/2010/main" val="19260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49F5A802-CE34-D398-F0BC-2A41E8477189}"/>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a:solidFill>
                  <a:schemeClr val="bg1"/>
                </a:solidFill>
              </a:rPr>
              <a:t>	General Navigation</a:t>
            </a:r>
          </a:p>
        </p:txBody>
      </p:sp>
      <p:sp>
        <p:nvSpPr>
          <p:cNvPr id="7" name="Content Placeholder 2">
            <a:extLst>
              <a:ext uri="{FF2B5EF4-FFF2-40B4-BE49-F238E27FC236}">
                <a16:creationId xmlns:a16="http://schemas.microsoft.com/office/drawing/2014/main" id="{08AC7E04-3922-FA20-7C53-72C41486D2AF}"/>
              </a:ext>
            </a:extLst>
          </p:cNvPr>
          <p:cNvSpPr>
            <a:spLocks noGrp="1"/>
          </p:cNvSpPr>
          <p:nvPr>
            <p:ph idx="1"/>
          </p:nvPr>
        </p:nvSpPr>
        <p:spPr>
          <a:xfrm>
            <a:off x="1005445" y="1618629"/>
            <a:ext cx="10181112" cy="4351338"/>
          </a:xfrm>
        </p:spPr>
        <p:txBody>
          <a:bodyPr vert="horz" lIns="91440" tIns="45720" rIns="91440" bIns="45720" rtlCol="0" anchor="t">
            <a:normAutofit/>
          </a:bodyPr>
          <a:lstStyle/>
          <a:p>
            <a:pPr>
              <a:lnSpc>
                <a:spcPct val="100000"/>
              </a:lnSpc>
              <a:spcBef>
                <a:spcPts val="0"/>
              </a:spcBef>
              <a:spcAft>
                <a:spcPts val="1200"/>
              </a:spcAft>
            </a:pPr>
            <a:r>
              <a:rPr lang="en-US" sz="2200" dirty="0">
                <a:cs typeface="Arial"/>
              </a:rPr>
              <a:t>There is a 30-minute inactivity timeout.</a:t>
            </a:r>
            <a:endParaRPr lang="en-US" sz="2200" dirty="0"/>
          </a:p>
          <a:p>
            <a:pPr>
              <a:lnSpc>
                <a:spcPct val="100000"/>
              </a:lnSpc>
              <a:spcBef>
                <a:spcPts val="0"/>
              </a:spcBef>
              <a:spcAft>
                <a:spcPts val="1200"/>
              </a:spcAft>
            </a:pPr>
            <a:r>
              <a:rPr lang="en-US" sz="2200" dirty="0"/>
              <a:t>Your password can be changed from your profile.</a:t>
            </a:r>
            <a:endParaRPr lang="en-US" dirty="0"/>
          </a:p>
          <a:p>
            <a:pPr>
              <a:lnSpc>
                <a:spcPct val="100000"/>
              </a:lnSpc>
              <a:spcBef>
                <a:spcPts val="0"/>
              </a:spcBef>
              <a:spcAft>
                <a:spcPts val="1200"/>
              </a:spcAft>
            </a:pPr>
            <a:r>
              <a:rPr lang="en-US" sz="2200" dirty="0"/>
              <a:t>You can customize the layout, style, and color of your page view.</a:t>
            </a:r>
            <a:endParaRPr lang="en-US" sz="2200" dirty="0">
              <a:cs typeface="Arial"/>
            </a:endParaRPr>
          </a:p>
          <a:p>
            <a:pPr>
              <a:lnSpc>
                <a:spcPct val="100000"/>
              </a:lnSpc>
              <a:spcBef>
                <a:spcPts val="0"/>
              </a:spcBef>
              <a:spcAft>
                <a:spcPts val="1200"/>
              </a:spcAft>
            </a:pPr>
            <a:r>
              <a:rPr lang="en-US" sz="2200" dirty="0"/>
              <a:t>You must use the back arrow in the platform header          when available </a:t>
            </a:r>
            <a:br>
              <a:rPr lang="en-US" sz="2200" dirty="0"/>
            </a:br>
            <a:r>
              <a:rPr lang="en-US" sz="2200" dirty="0"/>
              <a:t>to return to the previous page. Do </a:t>
            </a:r>
            <a:r>
              <a:rPr lang="en-US" sz="2200" u="sng" dirty="0"/>
              <a:t>not</a:t>
            </a:r>
            <a:r>
              <a:rPr lang="en-US" sz="2200" dirty="0"/>
              <a:t> use the browser back button.</a:t>
            </a:r>
          </a:p>
        </p:txBody>
      </p:sp>
      <p:pic>
        <p:nvPicPr>
          <p:cNvPr id="8" name="Snagit_PPT6899">
            <a:extLst>
              <a:ext uri="{FF2B5EF4-FFF2-40B4-BE49-F238E27FC236}">
                <a16:creationId xmlns:a16="http://schemas.microsoft.com/office/drawing/2014/main" id="{450E8CF5-4963-8BDE-79FB-B02C57661EF1}"/>
              </a:ext>
            </a:extLst>
          </p:cNvPr>
          <p:cNvPicPr>
            <a:picLocks noChangeAspect="1"/>
          </p:cNvPicPr>
          <p:nvPr/>
        </p:nvPicPr>
        <p:blipFill>
          <a:blip r:embed="rId3"/>
          <a:stretch>
            <a:fillRect/>
          </a:stretch>
        </p:blipFill>
        <p:spPr>
          <a:xfrm>
            <a:off x="8128675" y="3139690"/>
            <a:ext cx="339282" cy="339282"/>
          </a:xfrm>
          <a:prstGeom prst="rect">
            <a:avLst/>
          </a:prstGeom>
        </p:spPr>
      </p:pic>
      <p:pic>
        <p:nvPicPr>
          <p:cNvPr id="10" name="Snagit_PPT9AF5">
            <a:extLst>
              <a:ext uri="{FF2B5EF4-FFF2-40B4-BE49-F238E27FC236}">
                <a16:creationId xmlns:a16="http://schemas.microsoft.com/office/drawing/2014/main" id="{E89D356E-91A4-976A-45B9-0A36CFB5F86E}"/>
              </a:ext>
            </a:extLst>
          </p:cNvPr>
          <p:cNvPicPr>
            <a:picLocks noChangeAspect="1"/>
          </p:cNvPicPr>
          <p:nvPr/>
        </p:nvPicPr>
        <p:blipFill>
          <a:blip r:embed="rId4"/>
          <a:stretch>
            <a:fillRect/>
          </a:stretch>
        </p:blipFill>
        <p:spPr>
          <a:xfrm>
            <a:off x="7796092" y="3139689"/>
            <a:ext cx="279409" cy="339283"/>
          </a:xfrm>
          <a:prstGeom prst="rect">
            <a:avLst/>
          </a:prstGeom>
        </p:spPr>
      </p:pic>
      <p:pic>
        <p:nvPicPr>
          <p:cNvPr id="16" name="Picture 15">
            <a:extLst>
              <a:ext uri="{FF2B5EF4-FFF2-40B4-BE49-F238E27FC236}">
                <a16:creationId xmlns:a16="http://schemas.microsoft.com/office/drawing/2014/main" id="{64F5C44D-69A7-0985-706B-7E95A176409F}"/>
              </a:ext>
            </a:extLst>
          </p:cNvPr>
          <p:cNvPicPr>
            <a:picLocks noChangeAspect="1"/>
          </p:cNvPicPr>
          <p:nvPr/>
        </p:nvPicPr>
        <p:blipFill>
          <a:blip r:embed="rId5"/>
          <a:srcRect l="17905"/>
          <a:stretch>
            <a:fillRect/>
          </a:stretch>
        </p:blipFill>
        <p:spPr>
          <a:xfrm>
            <a:off x="6675120" y="3879358"/>
            <a:ext cx="4902925" cy="2811375"/>
          </a:xfrm>
          <a:prstGeom prst="rect">
            <a:avLst/>
          </a:prstGeom>
          <a:ln w="3175">
            <a:solidFill>
              <a:schemeClr val="tx1"/>
            </a:solidFill>
          </a:ln>
        </p:spPr>
      </p:pic>
      <p:pic>
        <p:nvPicPr>
          <p:cNvPr id="9" name="Picture 8">
            <a:extLst>
              <a:ext uri="{FF2B5EF4-FFF2-40B4-BE49-F238E27FC236}">
                <a16:creationId xmlns:a16="http://schemas.microsoft.com/office/drawing/2014/main" id="{F1800E22-F0EB-D162-06D9-E4457B42C27E}"/>
              </a:ext>
            </a:extLst>
          </p:cNvPr>
          <p:cNvPicPr>
            <a:picLocks noChangeAspect="1"/>
          </p:cNvPicPr>
          <p:nvPr/>
        </p:nvPicPr>
        <p:blipFill>
          <a:blip r:embed="rId6"/>
          <a:stretch>
            <a:fillRect/>
          </a:stretch>
        </p:blipFill>
        <p:spPr>
          <a:xfrm>
            <a:off x="745197" y="3938389"/>
            <a:ext cx="5653675" cy="2752344"/>
          </a:xfrm>
          <a:prstGeom prst="rect">
            <a:avLst/>
          </a:prstGeom>
          <a:ln w="3175">
            <a:solidFill>
              <a:schemeClr val="tx1"/>
            </a:solidFill>
          </a:ln>
        </p:spPr>
      </p:pic>
    </p:spTree>
    <p:extLst>
      <p:ext uri="{BB962C8B-B14F-4D97-AF65-F5344CB8AC3E}">
        <p14:creationId xmlns:p14="http://schemas.microsoft.com/office/powerpoint/2010/main" val="46156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CC41FB61-3A89-1858-54BD-47F043A8E001}"/>
              </a:ext>
            </a:extLst>
          </p:cNvPr>
          <p:cNvSpPr txBox="1">
            <a:spLocks/>
          </p:cNvSpPr>
          <p:nvPr/>
        </p:nvSpPr>
        <p:spPr>
          <a:xfrm>
            <a:off x="0" y="393376"/>
            <a:ext cx="12192000" cy="920336"/>
          </a:xfrm>
          <a:prstGeom prst="rect">
            <a:avLst/>
          </a:prstGeom>
          <a:solidFill>
            <a:srgbClr val="043D3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dirty="0">
                <a:solidFill>
                  <a:schemeClr val="bg1"/>
                </a:solidFill>
                <a:latin typeface="Georgia"/>
              </a:rPr>
              <a:t>	Report Dashboards</a:t>
            </a:r>
            <a:endParaRPr lang="en-US" dirty="0">
              <a:solidFill>
                <a:schemeClr val="bg1"/>
              </a:solidFill>
            </a:endParaRPr>
          </a:p>
        </p:txBody>
      </p:sp>
      <p:sp>
        <p:nvSpPr>
          <p:cNvPr id="9" name="Content Placeholder 2">
            <a:extLst>
              <a:ext uri="{FF2B5EF4-FFF2-40B4-BE49-F238E27FC236}">
                <a16:creationId xmlns:a16="http://schemas.microsoft.com/office/drawing/2014/main" id="{C8CFB49D-E8C6-C6B3-BB68-67136D03FD70}"/>
              </a:ext>
            </a:extLst>
          </p:cNvPr>
          <p:cNvSpPr>
            <a:spLocks noGrp="1"/>
          </p:cNvSpPr>
          <p:nvPr>
            <p:ph idx="1"/>
          </p:nvPr>
        </p:nvSpPr>
        <p:spPr>
          <a:xfrm>
            <a:off x="983673" y="1618629"/>
            <a:ext cx="9838815" cy="4351338"/>
          </a:xfrm>
        </p:spPr>
        <p:txBody>
          <a:bodyPr vert="horz" lIns="91440" tIns="45720" rIns="91440" bIns="45720" rtlCol="0" anchor="t">
            <a:normAutofit/>
          </a:bodyPr>
          <a:lstStyle/>
          <a:p>
            <a:pPr marL="0" indent="0">
              <a:lnSpc>
                <a:spcPct val="100000"/>
              </a:lnSpc>
              <a:spcBef>
                <a:spcPts val="0"/>
              </a:spcBef>
              <a:spcAft>
                <a:spcPts val="1200"/>
              </a:spcAft>
              <a:buNone/>
            </a:pPr>
            <a:r>
              <a:rPr lang="en-US" sz="2200" dirty="0"/>
              <a:t>There are two types of report dashboards available in LENS:</a:t>
            </a:r>
            <a:endParaRPr lang="en-US" dirty="0"/>
          </a:p>
          <a:p>
            <a:pPr>
              <a:lnSpc>
                <a:spcPct val="100000"/>
              </a:lnSpc>
              <a:spcBef>
                <a:spcPts val="0"/>
              </a:spcBef>
              <a:spcAft>
                <a:spcPts val="600"/>
              </a:spcAft>
            </a:pPr>
            <a:r>
              <a:rPr lang="en-US" sz="2200" b="1" dirty="0"/>
              <a:t>MSAA Dashboards –</a:t>
            </a:r>
            <a:r>
              <a:rPr lang="en-US" sz="2200" dirty="0"/>
              <a:t> Provides access to dynamic performance reports, demographic reports, student reports, and year over year reports. </a:t>
            </a:r>
            <a:r>
              <a:rPr lang="en-US" sz="2200" b="1" dirty="0"/>
              <a:t>[NEW]</a:t>
            </a:r>
            <a:endParaRPr lang="en-US" sz="2200" b="1" dirty="0">
              <a:cs typeface="Arial"/>
            </a:endParaRPr>
          </a:p>
          <a:p>
            <a:pPr>
              <a:lnSpc>
                <a:spcPct val="100000"/>
              </a:lnSpc>
              <a:spcBef>
                <a:spcPts val="0"/>
              </a:spcBef>
              <a:spcAft>
                <a:spcPts val="600"/>
              </a:spcAft>
            </a:pPr>
            <a:r>
              <a:rPr lang="en-US" sz="2200" b="1" dirty="0"/>
              <a:t>Performance Report –</a:t>
            </a:r>
            <a:r>
              <a:rPr lang="en-US" sz="2200" dirty="0"/>
              <a:t> Provides access to district and school quick reports, student quick reports, and interactive reports.</a:t>
            </a:r>
          </a:p>
        </p:txBody>
      </p:sp>
      <p:pic>
        <p:nvPicPr>
          <p:cNvPr id="11" name="Picture 10">
            <a:extLst>
              <a:ext uri="{FF2B5EF4-FFF2-40B4-BE49-F238E27FC236}">
                <a16:creationId xmlns:a16="http://schemas.microsoft.com/office/drawing/2014/main" id="{957955DA-8D90-8B15-6A70-8629C3279CCD}"/>
              </a:ext>
            </a:extLst>
          </p:cNvPr>
          <p:cNvPicPr>
            <a:picLocks noChangeAspect="1"/>
          </p:cNvPicPr>
          <p:nvPr/>
        </p:nvPicPr>
        <p:blipFill>
          <a:blip r:embed="rId3"/>
          <a:stretch>
            <a:fillRect/>
          </a:stretch>
        </p:blipFill>
        <p:spPr>
          <a:xfrm>
            <a:off x="6422848" y="3794298"/>
            <a:ext cx="5653675" cy="2752344"/>
          </a:xfrm>
          <a:prstGeom prst="rect">
            <a:avLst/>
          </a:prstGeom>
          <a:ln w="3175">
            <a:solidFill>
              <a:schemeClr val="tx1"/>
            </a:solidFill>
          </a:ln>
        </p:spPr>
      </p:pic>
      <p:pic>
        <p:nvPicPr>
          <p:cNvPr id="13" name="Picture 12">
            <a:extLst>
              <a:ext uri="{FF2B5EF4-FFF2-40B4-BE49-F238E27FC236}">
                <a16:creationId xmlns:a16="http://schemas.microsoft.com/office/drawing/2014/main" id="{497CF3D7-ED6B-727E-958E-816586421A12}"/>
              </a:ext>
            </a:extLst>
          </p:cNvPr>
          <p:cNvPicPr>
            <a:picLocks noChangeAspect="1"/>
          </p:cNvPicPr>
          <p:nvPr/>
        </p:nvPicPr>
        <p:blipFill>
          <a:blip r:embed="rId4"/>
          <a:stretch>
            <a:fillRect/>
          </a:stretch>
        </p:blipFill>
        <p:spPr>
          <a:xfrm>
            <a:off x="554141" y="3794298"/>
            <a:ext cx="5725963" cy="2752344"/>
          </a:xfrm>
          <a:prstGeom prst="rect">
            <a:avLst/>
          </a:prstGeom>
          <a:ln w="3175">
            <a:solidFill>
              <a:schemeClr val="tx1"/>
            </a:solidFill>
          </a:ln>
        </p:spPr>
      </p:pic>
    </p:spTree>
    <p:extLst>
      <p:ext uri="{BB962C8B-B14F-4D97-AF65-F5344CB8AC3E}">
        <p14:creationId xmlns:p14="http://schemas.microsoft.com/office/powerpoint/2010/main" val="2456202322"/>
      </p:ext>
    </p:extLst>
  </p:cSld>
  <p:clrMapOvr>
    <a:masterClrMapping/>
  </p:clrMapOvr>
</p:sld>
</file>

<file path=ppt/theme/theme1.xml><?xml version="1.0" encoding="utf-8"?>
<a:theme xmlns:a="http://schemas.openxmlformats.org/drawingml/2006/main" name="Office Theme">
  <a:themeElements>
    <a:clrScheme name="Cognia Colors 1">
      <a:dk1>
        <a:srgbClr val="191919"/>
      </a:dk1>
      <a:lt1>
        <a:srgbClr val="FFFFFF"/>
      </a:lt1>
      <a:dk2>
        <a:srgbClr val="191919"/>
      </a:dk2>
      <a:lt2>
        <a:srgbClr val="E6E5E5"/>
      </a:lt2>
      <a:accent1>
        <a:srgbClr val="FF544C"/>
      </a:accent1>
      <a:accent2>
        <a:srgbClr val="262E67"/>
      </a:accent2>
      <a:accent3>
        <a:srgbClr val="371D34"/>
      </a:accent3>
      <a:accent4>
        <a:srgbClr val="FBDF86"/>
      </a:accent4>
      <a:accent5>
        <a:srgbClr val="B9D3DC"/>
      </a:accent5>
      <a:accent6>
        <a:srgbClr val="043D3B"/>
      </a:accent6>
      <a:hlink>
        <a:srgbClr val="FF544C"/>
      </a:hlink>
      <a:folHlink>
        <a:srgbClr val="262E67"/>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541A582E38134C91427417A706B08D" ma:contentTypeVersion="16" ma:contentTypeDescription="Create a new document." ma:contentTypeScope="" ma:versionID="c6c9de2b4dbc085a4aaa4d60b09523f9">
  <xsd:schema xmlns:xsd="http://www.w3.org/2001/XMLSchema" xmlns:xs="http://www.w3.org/2001/XMLSchema" xmlns:p="http://schemas.microsoft.com/office/2006/metadata/properties" xmlns:ns2="92769299-c5d3-44cb-ad3a-75f982463ec3" xmlns:ns3="b61e4482-bc54-4dcb-917b-4fa832972ef2" xmlns:ns4="a9af6258-9f15-4b17-a655-a3684fe979a9" targetNamespace="http://schemas.microsoft.com/office/2006/metadata/properties" ma:root="true" ma:fieldsID="db52b2b8daf2fec9f1f7738181ac68b4" ns2:_="" ns3:_="" ns4:_="">
    <xsd:import namespace="92769299-c5d3-44cb-ad3a-75f982463ec3"/>
    <xsd:import namespace="b61e4482-bc54-4dcb-917b-4fa832972ef2"/>
    <xsd:import namespace="a9af6258-9f15-4b17-a655-a3684fe979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69299-c5d3-44cb-ad3a-75f982463e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b8561ab-e456-4509-9c5d-1e493251955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1e4482-bc54-4dcb-917b-4fa832972e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af6258-9f15-4b17-a655-a3684fe979a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6edb09-42b9-4636-a7c6-1a997c14fd6f}" ma:internalName="TaxCatchAll" ma:showField="CatchAllData" ma:web="b61e4482-bc54-4dcb-917b-4fa832972e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9af6258-9f15-4b17-a655-a3684fe979a9" xsi:nil="true"/>
    <lcf76f155ced4ddcb4097134ff3c332f xmlns="92769299-c5d3-44cb-ad3a-75f982463e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AFA17D-A68D-4803-84E9-6DA93B995223}">
  <ds:schemaRefs>
    <ds:schemaRef ds:uri="http://schemas.microsoft.com/sharepoint/v3/contenttype/forms"/>
  </ds:schemaRefs>
</ds:datastoreItem>
</file>

<file path=customXml/itemProps2.xml><?xml version="1.0" encoding="utf-8"?>
<ds:datastoreItem xmlns:ds="http://schemas.openxmlformats.org/officeDocument/2006/customXml" ds:itemID="{E0DEA0CE-3709-4040-B369-BABFB36DF5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769299-c5d3-44cb-ad3a-75f982463ec3"/>
    <ds:schemaRef ds:uri="b61e4482-bc54-4dcb-917b-4fa832972ef2"/>
    <ds:schemaRef ds:uri="a9af6258-9f15-4b17-a655-a3684fe979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5B9964-1E5B-41BF-A9B1-80AA7CB31481}">
  <ds:schemaRefs>
    <ds:schemaRef ds:uri="http://schemas.microsoft.com/office/2006/documentManagement/types"/>
    <ds:schemaRef ds:uri="92769299-c5d3-44cb-ad3a-75f982463ec3"/>
    <ds:schemaRef ds:uri="a9af6258-9f15-4b17-a655-a3684fe979a9"/>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www.w3.org/XML/1998/namespace"/>
    <ds:schemaRef ds:uri="http://schemas.openxmlformats.org/package/2006/metadata/core-properties"/>
    <ds:schemaRef ds:uri="b61e4482-bc54-4dcb-917b-4fa832972ef2"/>
  </ds:schemaRefs>
</ds:datastoreItem>
</file>

<file path=docProps/app.xml><?xml version="1.0" encoding="utf-8"?>
<Properties xmlns="http://schemas.openxmlformats.org/officeDocument/2006/extended-properties" xmlns:vt="http://schemas.openxmlformats.org/officeDocument/2006/docPropsVTypes">
  <Template/>
  <TotalTime>869</TotalTime>
  <Words>916</Words>
  <Application>Microsoft Office PowerPoint</Application>
  <PresentationFormat>Widescreen</PresentationFormat>
  <Paragraphs>113</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Georgia</vt:lpstr>
      <vt:lpstr>Office Theme</vt:lpstr>
      <vt:lpstr>LENS Reporting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Live Demonstration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and Guide</dc:title>
  <dc:creator>Renee Cronin</dc:creator>
  <cp:lastModifiedBy>Alyssa Hester</cp:lastModifiedBy>
  <cp:revision>21</cp:revision>
  <dcterms:created xsi:type="dcterms:W3CDTF">2020-12-18T16:34:02Z</dcterms:created>
  <dcterms:modified xsi:type="dcterms:W3CDTF">2026-07-09T12:49:44Z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0x01010026541A582E38134C91427417A706B08D</vt:lpwstr>
  </property>
  <property fmtid="{D5CDD505-2E9C-101B-9397-08002B2CF9AE}" pid="3" name="Order">
    <vt:lpwstr>78200.0000000000</vt:lpwstr>
  </property>
  <property fmtid="{D5CDD505-2E9C-101B-9397-08002B2CF9AE}" pid="4" name="URL">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